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37.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8" r:id="rId4"/>
  </p:sldMasterIdLst>
  <p:notesMasterIdLst>
    <p:notesMasterId r:id="rId48"/>
  </p:notesMasterIdLst>
  <p:sldIdLst>
    <p:sldId id="369" r:id="rId5"/>
    <p:sldId id="324" r:id="rId6"/>
    <p:sldId id="261" r:id="rId7"/>
    <p:sldId id="325" r:id="rId8"/>
    <p:sldId id="326" r:id="rId9"/>
    <p:sldId id="327" r:id="rId10"/>
    <p:sldId id="329" r:id="rId11"/>
    <p:sldId id="330" r:id="rId12"/>
    <p:sldId id="331" r:id="rId13"/>
    <p:sldId id="332" r:id="rId14"/>
    <p:sldId id="333" r:id="rId15"/>
    <p:sldId id="364" r:id="rId16"/>
    <p:sldId id="334" r:id="rId17"/>
    <p:sldId id="365" r:id="rId18"/>
    <p:sldId id="335" r:id="rId19"/>
    <p:sldId id="366" r:id="rId20"/>
    <p:sldId id="337" r:id="rId21"/>
    <p:sldId id="338" r:id="rId22"/>
    <p:sldId id="367" r:id="rId23"/>
    <p:sldId id="339" r:id="rId24"/>
    <p:sldId id="368" r:id="rId25"/>
    <p:sldId id="340" r:id="rId26"/>
    <p:sldId id="343" r:id="rId27"/>
    <p:sldId id="344" r:id="rId28"/>
    <p:sldId id="345" r:id="rId29"/>
    <p:sldId id="346" r:id="rId30"/>
    <p:sldId id="347" r:id="rId31"/>
    <p:sldId id="348" r:id="rId32"/>
    <p:sldId id="349" r:id="rId33"/>
    <p:sldId id="350" r:id="rId34"/>
    <p:sldId id="351" r:id="rId35"/>
    <p:sldId id="352" r:id="rId36"/>
    <p:sldId id="353" r:id="rId37"/>
    <p:sldId id="354" r:id="rId38"/>
    <p:sldId id="355" r:id="rId39"/>
    <p:sldId id="356" r:id="rId40"/>
    <p:sldId id="357" r:id="rId41"/>
    <p:sldId id="358" r:id="rId42"/>
    <p:sldId id="359" r:id="rId43"/>
    <p:sldId id="360" r:id="rId44"/>
    <p:sldId id="361" r:id="rId45"/>
    <p:sldId id="362" r:id="rId46"/>
    <p:sldId id="371"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B040"/>
    <a:srgbClr val="DCDCDC"/>
    <a:srgbClr val="263E67"/>
    <a:srgbClr val="FFEB55"/>
    <a:srgbClr val="82DEE9"/>
    <a:srgbClr val="FE81AA"/>
    <a:srgbClr val="253E67"/>
    <a:srgbClr val="F8D8CA"/>
    <a:srgbClr val="FCEBD1"/>
    <a:srgbClr val="F5FFE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F62195B-4112-4CB2-B4A4-EB77D59E5BDE}" v="8" dt="2021-06-22T17:39:55.435"/>
    <p1510:client id="{CEA856BE-0103-4E9F-816B-12D21D7E1373}" v="1" dt="2021-06-22T15:50:15.19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74618" autoAdjust="0"/>
  </p:normalViewPr>
  <p:slideViewPr>
    <p:cSldViewPr snapToGrid="0" snapToObjects="1">
      <p:cViewPr varScale="1">
        <p:scale>
          <a:sx n="65" d="100"/>
          <a:sy n="65" d="100"/>
        </p:scale>
        <p:origin x="630" y="66"/>
      </p:cViewPr>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y" userId="acdd3c35-a502-4340-ab6a-52cca334f63c" providerId="ADAL" clId="{CEA856BE-0103-4E9F-816B-12D21D7E1373}"/>
    <pc:docChg chg="custSel delSld modSld">
      <pc:chgData name="Mary" userId="acdd3c35-a502-4340-ab6a-52cca334f63c" providerId="ADAL" clId="{CEA856BE-0103-4E9F-816B-12D21D7E1373}" dt="2021-06-22T15:51:31.336" v="155" actId="20577"/>
      <pc:docMkLst>
        <pc:docMk/>
      </pc:docMkLst>
      <pc:sldChg chg="del">
        <pc:chgData name="Mary" userId="acdd3c35-a502-4340-ab6a-52cca334f63c" providerId="ADAL" clId="{CEA856BE-0103-4E9F-816B-12D21D7E1373}" dt="2021-06-22T15:49:55.877" v="130" actId="47"/>
        <pc:sldMkLst>
          <pc:docMk/>
          <pc:sldMk cId="1877360631" sldId="259"/>
        </pc:sldMkLst>
      </pc:sldChg>
      <pc:sldChg chg="modSp mod">
        <pc:chgData name="Mary" userId="acdd3c35-a502-4340-ab6a-52cca334f63c" providerId="ADAL" clId="{CEA856BE-0103-4E9F-816B-12D21D7E1373}" dt="2021-06-22T15:51:31.336" v="155" actId="20577"/>
        <pc:sldMkLst>
          <pc:docMk/>
          <pc:sldMk cId="1192287196" sldId="261"/>
        </pc:sldMkLst>
        <pc:spChg chg="mod">
          <ac:chgData name="Mary" userId="acdd3c35-a502-4340-ab6a-52cca334f63c" providerId="ADAL" clId="{CEA856BE-0103-4E9F-816B-12D21D7E1373}" dt="2021-06-22T15:51:31.336" v="155" actId="20577"/>
          <ac:spMkLst>
            <pc:docMk/>
            <pc:sldMk cId="1192287196" sldId="261"/>
            <ac:spMk id="3" creationId="{8DF8B41F-BFC7-4C7C-BBE2-9A98C9D95BEC}"/>
          </ac:spMkLst>
        </pc:spChg>
      </pc:sldChg>
      <pc:sldChg chg="modNotesTx">
        <pc:chgData name="Mary" userId="acdd3c35-a502-4340-ab6a-52cca334f63c" providerId="ADAL" clId="{CEA856BE-0103-4E9F-816B-12D21D7E1373}" dt="2021-06-22T15:48:06.201" v="68" actId="20577"/>
        <pc:sldMkLst>
          <pc:docMk/>
          <pc:sldMk cId="1572890755" sldId="325"/>
        </pc:sldMkLst>
      </pc:sldChg>
      <pc:sldChg chg="modNotesTx">
        <pc:chgData name="Mary" userId="acdd3c35-a502-4340-ab6a-52cca334f63c" providerId="ADAL" clId="{CEA856BE-0103-4E9F-816B-12D21D7E1373}" dt="2021-06-22T15:48:08.292" v="69" actId="20577"/>
        <pc:sldMkLst>
          <pc:docMk/>
          <pc:sldMk cId="1363322401" sldId="326"/>
        </pc:sldMkLst>
      </pc:sldChg>
      <pc:sldChg chg="modNotesTx">
        <pc:chgData name="Mary" userId="acdd3c35-a502-4340-ab6a-52cca334f63c" providerId="ADAL" clId="{CEA856BE-0103-4E9F-816B-12D21D7E1373}" dt="2021-06-22T15:48:09.917" v="70" actId="20577"/>
        <pc:sldMkLst>
          <pc:docMk/>
          <pc:sldMk cId="632192777" sldId="327"/>
        </pc:sldMkLst>
      </pc:sldChg>
      <pc:sldChg chg="modNotesTx">
        <pc:chgData name="Mary" userId="acdd3c35-a502-4340-ab6a-52cca334f63c" providerId="ADAL" clId="{CEA856BE-0103-4E9F-816B-12D21D7E1373}" dt="2021-06-22T15:48:11.710" v="71" actId="20577"/>
        <pc:sldMkLst>
          <pc:docMk/>
          <pc:sldMk cId="1744252729" sldId="329"/>
        </pc:sldMkLst>
      </pc:sldChg>
      <pc:sldChg chg="modNotesTx">
        <pc:chgData name="Mary" userId="acdd3c35-a502-4340-ab6a-52cca334f63c" providerId="ADAL" clId="{CEA856BE-0103-4E9F-816B-12D21D7E1373}" dt="2021-06-22T15:48:15.023" v="72" actId="20577"/>
        <pc:sldMkLst>
          <pc:docMk/>
          <pc:sldMk cId="3388662500" sldId="330"/>
        </pc:sldMkLst>
      </pc:sldChg>
      <pc:sldChg chg="modNotesTx">
        <pc:chgData name="Mary" userId="acdd3c35-a502-4340-ab6a-52cca334f63c" providerId="ADAL" clId="{CEA856BE-0103-4E9F-816B-12D21D7E1373}" dt="2021-06-22T15:48:18.957" v="73" actId="20577"/>
        <pc:sldMkLst>
          <pc:docMk/>
          <pc:sldMk cId="1355886417" sldId="331"/>
        </pc:sldMkLst>
      </pc:sldChg>
      <pc:sldChg chg="modNotesTx">
        <pc:chgData name="Mary" userId="acdd3c35-a502-4340-ab6a-52cca334f63c" providerId="ADAL" clId="{CEA856BE-0103-4E9F-816B-12D21D7E1373}" dt="2021-06-22T15:48:21.580" v="74" actId="20577"/>
        <pc:sldMkLst>
          <pc:docMk/>
          <pc:sldMk cId="542323725" sldId="332"/>
        </pc:sldMkLst>
      </pc:sldChg>
      <pc:sldChg chg="modNotesTx">
        <pc:chgData name="Mary" userId="acdd3c35-a502-4340-ab6a-52cca334f63c" providerId="ADAL" clId="{CEA856BE-0103-4E9F-816B-12D21D7E1373}" dt="2021-06-22T15:48:23.381" v="75" actId="20577"/>
        <pc:sldMkLst>
          <pc:docMk/>
          <pc:sldMk cId="2774935091" sldId="333"/>
        </pc:sldMkLst>
      </pc:sldChg>
      <pc:sldChg chg="modNotesTx">
        <pc:chgData name="Mary" userId="acdd3c35-a502-4340-ab6a-52cca334f63c" providerId="ADAL" clId="{CEA856BE-0103-4E9F-816B-12D21D7E1373}" dt="2021-06-22T15:48:27.750" v="77" actId="20577"/>
        <pc:sldMkLst>
          <pc:docMk/>
          <pc:sldMk cId="1221217604" sldId="334"/>
        </pc:sldMkLst>
      </pc:sldChg>
      <pc:sldChg chg="modNotesTx">
        <pc:chgData name="Mary" userId="acdd3c35-a502-4340-ab6a-52cca334f63c" providerId="ADAL" clId="{CEA856BE-0103-4E9F-816B-12D21D7E1373}" dt="2021-06-22T15:48:30.557" v="78" actId="20577"/>
        <pc:sldMkLst>
          <pc:docMk/>
          <pc:sldMk cId="2625458813" sldId="335"/>
        </pc:sldMkLst>
      </pc:sldChg>
      <pc:sldChg chg="modNotesTx">
        <pc:chgData name="Mary" userId="acdd3c35-a502-4340-ab6a-52cca334f63c" providerId="ADAL" clId="{CEA856BE-0103-4E9F-816B-12D21D7E1373}" dt="2021-06-22T15:48:34.703" v="80" actId="20577"/>
        <pc:sldMkLst>
          <pc:docMk/>
          <pc:sldMk cId="1790205529" sldId="337"/>
        </pc:sldMkLst>
      </pc:sldChg>
      <pc:sldChg chg="modNotesTx">
        <pc:chgData name="Mary" userId="acdd3c35-a502-4340-ab6a-52cca334f63c" providerId="ADAL" clId="{CEA856BE-0103-4E9F-816B-12D21D7E1373}" dt="2021-06-22T15:48:37.206" v="81" actId="20577"/>
        <pc:sldMkLst>
          <pc:docMk/>
          <pc:sldMk cId="457170697" sldId="338"/>
        </pc:sldMkLst>
      </pc:sldChg>
      <pc:sldChg chg="modNotesTx">
        <pc:chgData name="Mary" userId="acdd3c35-a502-4340-ab6a-52cca334f63c" providerId="ADAL" clId="{CEA856BE-0103-4E9F-816B-12D21D7E1373}" dt="2021-06-22T15:48:42.180" v="84" actId="20577"/>
        <pc:sldMkLst>
          <pc:docMk/>
          <pc:sldMk cId="3884035030" sldId="339"/>
        </pc:sldMkLst>
      </pc:sldChg>
      <pc:sldChg chg="modNotesTx">
        <pc:chgData name="Mary" userId="acdd3c35-a502-4340-ab6a-52cca334f63c" providerId="ADAL" clId="{CEA856BE-0103-4E9F-816B-12D21D7E1373}" dt="2021-06-22T15:48:45.581" v="86" actId="20577"/>
        <pc:sldMkLst>
          <pc:docMk/>
          <pc:sldMk cId="3272704876" sldId="340"/>
        </pc:sldMkLst>
      </pc:sldChg>
      <pc:sldChg chg="modNotesTx">
        <pc:chgData name="Mary" userId="acdd3c35-a502-4340-ab6a-52cca334f63c" providerId="ADAL" clId="{CEA856BE-0103-4E9F-816B-12D21D7E1373}" dt="2021-06-22T15:48:49.149" v="88" actId="20577"/>
        <pc:sldMkLst>
          <pc:docMk/>
          <pc:sldMk cId="266742372" sldId="343"/>
        </pc:sldMkLst>
      </pc:sldChg>
      <pc:sldChg chg="modNotesTx">
        <pc:chgData name="Mary" userId="acdd3c35-a502-4340-ab6a-52cca334f63c" providerId="ADAL" clId="{CEA856BE-0103-4E9F-816B-12D21D7E1373}" dt="2021-06-22T15:48:52.373" v="90" actId="20577"/>
        <pc:sldMkLst>
          <pc:docMk/>
          <pc:sldMk cId="1050663561" sldId="344"/>
        </pc:sldMkLst>
      </pc:sldChg>
      <pc:sldChg chg="modNotesTx">
        <pc:chgData name="Mary" userId="acdd3c35-a502-4340-ab6a-52cca334f63c" providerId="ADAL" clId="{CEA856BE-0103-4E9F-816B-12D21D7E1373}" dt="2021-06-22T15:48:56.965" v="93" actId="20577"/>
        <pc:sldMkLst>
          <pc:docMk/>
          <pc:sldMk cId="1047187365" sldId="345"/>
        </pc:sldMkLst>
      </pc:sldChg>
      <pc:sldChg chg="modNotesTx">
        <pc:chgData name="Mary" userId="acdd3c35-a502-4340-ab6a-52cca334f63c" providerId="ADAL" clId="{CEA856BE-0103-4E9F-816B-12D21D7E1373}" dt="2021-06-22T15:48:58.990" v="94" actId="20577"/>
        <pc:sldMkLst>
          <pc:docMk/>
          <pc:sldMk cId="1293720062" sldId="346"/>
        </pc:sldMkLst>
      </pc:sldChg>
      <pc:sldChg chg="modNotesTx">
        <pc:chgData name="Mary" userId="acdd3c35-a502-4340-ab6a-52cca334f63c" providerId="ADAL" clId="{CEA856BE-0103-4E9F-816B-12D21D7E1373}" dt="2021-06-22T15:49:00.814" v="95" actId="20577"/>
        <pc:sldMkLst>
          <pc:docMk/>
          <pc:sldMk cId="450823914" sldId="348"/>
        </pc:sldMkLst>
      </pc:sldChg>
      <pc:sldChg chg="modSp mod modNotesTx">
        <pc:chgData name="Mary" userId="acdd3c35-a502-4340-ab6a-52cca334f63c" providerId="ADAL" clId="{CEA856BE-0103-4E9F-816B-12D21D7E1373}" dt="2021-06-22T15:49:12.856" v="99" actId="20577"/>
        <pc:sldMkLst>
          <pc:docMk/>
          <pc:sldMk cId="580787993" sldId="349"/>
        </pc:sldMkLst>
        <pc:spChg chg="mod">
          <ac:chgData name="Mary" userId="acdd3c35-a502-4340-ab6a-52cca334f63c" providerId="ADAL" clId="{CEA856BE-0103-4E9F-816B-12D21D7E1373}" dt="2021-06-22T15:49:12.856" v="99" actId="20577"/>
          <ac:spMkLst>
            <pc:docMk/>
            <pc:sldMk cId="580787993" sldId="349"/>
            <ac:spMk id="2" creationId="{38812770-8CAF-4687-BD20-2843E9AEE189}"/>
          </ac:spMkLst>
        </pc:spChg>
      </pc:sldChg>
      <pc:sldChg chg="modNotesTx">
        <pc:chgData name="Mary" userId="acdd3c35-a502-4340-ab6a-52cca334f63c" providerId="ADAL" clId="{CEA856BE-0103-4E9F-816B-12D21D7E1373}" dt="2021-06-22T15:49:20.037" v="102" actId="20577"/>
        <pc:sldMkLst>
          <pc:docMk/>
          <pc:sldMk cId="1921419334" sldId="350"/>
        </pc:sldMkLst>
      </pc:sldChg>
      <pc:sldChg chg="modNotesTx">
        <pc:chgData name="Mary" userId="acdd3c35-a502-4340-ab6a-52cca334f63c" providerId="ADAL" clId="{CEA856BE-0103-4E9F-816B-12D21D7E1373}" dt="2021-06-22T15:49:21.964" v="103" actId="20577"/>
        <pc:sldMkLst>
          <pc:docMk/>
          <pc:sldMk cId="2212370653" sldId="351"/>
        </pc:sldMkLst>
      </pc:sldChg>
      <pc:sldChg chg="modNotesTx">
        <pc:chgData name="Mary" userId="acdd3c35-a502-4340-ab6a-52cca334f63c" providerId="ADAL" clId="{CEA856BE-0103-4E9F-816B-12D21D7E1373}" dt="2021-06-22T15:49:23.551" v="104" actId="20577"/>
        <pc:sldMkLst>
          <pc:docMk/>
          <pc:sldMk cId="1198790438" sldId="352"/>
        </pc:sldMkLst>
      </pc:sldChg>
      <pc:sldChg chg="modNotesTx">
        <pc:chgData name="Mary" userId="acdd3c35-a502-4340-ab6a-52cca334f63c" providerId="ADAL" clId="{CEA856BE-0103-4E9F-816B-12D21D7E1373}" dt="2021-06-22T15:49:25.101" v="105" actId="20577"/>
        <pc:sldMkLst>
          <pc:docMk/>
          <pc:sldMk cId="3972612185" sldId="353"/>
        </pc:sldMkLst>
      </pc:sldChg>
      <pc:sldChg chg="modNotesTx">
        <pc:chgData name="Mary" userId="acdd3c35-a502-4340-ab6a-52cca334f63c" providerId="ADAL" clId="{CEA856BE-0103-4E9F-816B-12D21D7E1373}" dt="2021-06-22T15:49:26.759" v="106" actId="20577"/>
        <pc:sldMkLst>
          <pc:docMk/>
          <pc:sldMk cId="1281918134" sldId="354"/>
        </pc:sldMkLst>
      </pc:sldChg>
      <pc:sldChg chg="modSp mod modNotesTx">
        <pc:chgData name="Mary" userId="acdd3c35-a502-4340-ab6a-52cca334f63c" providerId="ADAL" clId="{CEA856BE-0103-4E9F-816B-12D21D7E1373}" dt="2021-06-22T15:51:13.896" v="150" actId="20577"/>
        <pc:sldMkLst>
          <pc:docMk/>
          <pc:sldMk cId="1592785103" sldId="355"/>
        </pc:sldMkLst>
        <pc:spChg chg="mod">
          <ac:chgData name="Mary" userId="acdd3c35-a502-4340-ab6a-52cca334f63c" providerId="ADAL" clId="{CEA856BE-0103-4E9F-816B-12D21D7E1373}" dt="2021-06-22T15:51:13.896" v="150" actId="20577"/>
          <ac:spMkLst>
            <pc:docMk/>
            <pc:sldMk cId="1592785103" sldId="355"/>
            <ac:spMk id="2" creationId="{1C8440DD-AB4B-4026-9C34-8EF5D1A01E02}"/>
          </ac:spMkLst>
        </pc:spChg>
      </pc:sldChg>
      <pc:sldChg chg="modNotesTx">
        <pc:chgData name="Mary" userId="acdd3c35-a502-4340-ab6a-52cca334f63c" providerId="ADAL" clId="{CEA856BE-0103-4E9F-816B-12D21D7E1373}" dt="2021-06-22T15:49:31.045" v="108" actId="20577"/>
        <pc:sldMkLst>
          <pc:docMk/>
          <pc:sldMk cId="1963902335" sldId="356"/>
        </pc:sldMkLst>
      </pc:sldChg>
      <pc:sldChg chg="modNotesTx">
        <pc:chgData name="Mary" userId="acdd3c35-a502-4340-ab6a-52cca334f63c" providerId="ADAL" clId="{CEA856BE-0103-4E9F-816B-12D21D7E1373}" dt="2021-06-22T15:49:33.006" v="109" actId="20577"/>
        <pc:sldMkLst>
          <pc:docMk/>
          <pc:sldMk cId="2745692857" sldId="358"/>
        </pc:sldMkLst>
      </pc:sldChg>
      <pc:sldChg chg="modSp mod modNotesTx">
        <pc:chgData name="Mary" userId="acdd3c35-a502-4340-ab6a-52cca334f63c" providerId="ADAL" clId="{CEA856BE-0103-4E9F-816B-12D21D7E1373}" dt="2021-06-22T15:49:48.784" v="129" actId="20577"/>
        <pc:sldMkLst>
          <pc:docMk/>
          <pc:sldMk cId="3206477540" sldId="360"/>
        </pc:sldMkLst>
        <pc:spChg chg="mod">
          <ac:chgData name="Mary" userId="acdd3c35-a502-4340-ab6a-52cca334f63c" providerId="ADAL" clId="{CEA856BE-0103-4E9F-816B-12D21D7E1373}" dt="2021-06-22T15:49:48.784" v="129" actId="20577"/>
          <ac:spMkLst>
            <pc:docMk/>
            <pc:sldMk cId="3206477540" sldId="360"/>
            <ac:spMk id="2" creationId="{F0756953-C1A5-47AC-9F9B-46D649195ACB}"/>
          </ac:spMkLst>
        </pc:spChg>
      </pc:sldChg>
      <pc:sldChg chg="modSp mod modNotesTx">
        <pc:chgData name="Mary" userId="acdd3c35-a502-4340-ab6a-52cca334f63c" providerId="ADAL" clId="{CEA856BE-0103-4E9F-816B-12D21D7E1373}" dt="2021-06-22T15:49:43.319" v="125" actId="20577"/>
        <pc:sldMkLst>
          <pc:docMk/>
          <pc:sldMk cId="2079101417" sldId="361"/>
        </pc:sldMkLst>
        <pc:spChg chg="mod">
          <ac:chgData name="Mary" userId="acdd3c35-a502-4340-ab6a-52cca334f63c" providerId="ADAL" clId="{CEA856BE-0103-4E9F-816B-12D21D7E1373}" dt="2021-06-22T15:49:43.319" v="125" actId="20577"/>
          <ac:spMkLst>
            <pc:docMk/>
            <pc:sldMk cId="2079101417" sldId="361"/>
            <ac:spMk id="2" creationId="{5E927F68-D941-4B39-ACC2-7796D916FB6A}"/>
          </ac:spMkLst>
        </pc:spChg>
      </pc:sldChg>
      <pc:sldChg chg="modNotesTx">
        <pc:chgData name="Mary" userId="acdd3c35-a502-4340-ab6a-52cca334f63c" providerId="ADAL" clId="{CEA856BE-0103-4E9F-816B-12D21D7E1373}" dt="2021-06-22T15:48:25.685" v="76" actId="20577"/>
        <pc:sldMkLst>
          <pc:docMk/>
          <pc:sldMk cId="3417037104" sldId="364"/>
        </pc:sldMkLst>
      </pc:sldChg>
      <pc:sldChg chg="modNotesTx">
        <pc:chgData name="Mary" userId="acdd3c35-a502-4340-ab6a-52cca334f63c" providerId="ADAL" clId="{CEA856BE-0103-4E9F-816B-12D21D7E1373}" dt="2021-06-22T15:48:32.445" v="79" actId="20577"/>
        <pc:sldMkLst>
          <pc:docMk/>
          <pc:sldMk cId="3203686519" sldId="366"/>
        </pc:sldMkLst>
      </pc:sldChg>
      <pc:sldChg chg="modNotesTx">
        <pc:chgData name="Mary" userId="acdd3c35-a502-4340-ab6a-52cca334f63c" providerId="ADAL" clId="{CEA856BE-0103-4E9F-816B-12D21D7E1373}" dt="2021-06-22T15:48:39.876" v="83" actId="20577"/>
        <pc:sldMkLst>
          <pc:docMk/>
          <pc:sldMk cId="2561556494" sldId="367"/>
        </pc:sldMkLst>
      </pc:sldChg>
      <pc:sldChg chg="modNotesTx">
        <pc:chgData name="Mary" userId="acdd3c35-a502-4340-ab6a-52cca334f63c" providerId="ADAL" clId="{CEA856BE-0103-4E9F-816B-12D21D7E1373}" dt="2021-06-22T15:48:43.989" v="85" actId="20577"/>
        <pc:sldMkLst>
          <pc:docMk/>
          <pc:sldMk cId="2190484037" sldId="368"/>
        </pc:sldMkLst>
      </pc:sldChg>
      <pc:sldChg chg="addSp delSp modSp mod">
        <pc:chgData name="Mary" userId="acdd3c35-a502-4340-ab6a-52cca334f63c" providerId="ADAL" clId="{CEA856BE-0103-4E9F-816B-12D21D7E1373}" dt="2021-06-22T15:47:40.184" v="66" actId="20577"/>
        <pc:sldMkLst>
          <pc:docMk/>
          <pc:sldMk cId="1689314747" sldId="369"/>
        </pc:sldMkLst>
        <pc:spChg chg="del">
          <ac:chgData name="Mary" userId="acdd3c35-a502-4340-ab6a-52cca334f63c" providerId="ADAL" clId="{CEA856BE-0103-4E9F-816B-12D21D7E1373}" dt="2021-06-22T15:47:18.939" v="0" actId="478"/>
          <ac:spMkLst>
            <pc:docMk/>
            <pc:sldMk cId="1689314747" sldId="369"/>
            <ac:spMk id="3" creationId="{C8C00CEB-ABE1-4FA5-97AE-B9F51AA1BBB4}"/>
          </ac:spMkLst>
        </pc:spChg>
        <pc:spChg chg="mod">
          <ac:chgData name="Mary" userId="acdd3c35-a502-4340-ab6a-52cca334f63c" providerId="ADAL" clId="{CEA856BE-0103-4E9F-816B-12D21D7E1373}" dt="2021-06-22T15:47:40.184" v="66" actId="20577"/>
          <ac:spMkLst>
            <pc:docMk/>
            <pc:sldMk cId="1689314747" sldId="369"/>
            <ac:spMk id="7" creationId="{003D60B4-5C88-468D-9964-9423FF036625}"/>
          </ac:spMkLst>
        </pc:spChg>
        <pc:spChg chg="add del mod">
          <ac:chgData name="Mary" userId="acdd3c35-a502-4340-ab6a-52cca334f63c" providerId="ADAL" clId="{CEA856BE-0103-4E9F-816B-12D21D7E1373}" dt="2021-06-22T15:47:21.168" v="1" actId="478"/>
          <ac:spMkLst>
            <pc:docMk/>
            <pc:sldMk cId="1689314747" sldId="369"/>
            <ac:spMk id="8" creationId="{26FA62F7-B56A-44BF-BD75-9810181A6111}"/>
          </ac:spMkLst>
        </pc:spChg>
      </pc:sldChg>
      <pc:sldChg chg="del">
        <pc:chgData name="Mary" userId="acdd3c35-a502-4340-ab6a-52cca334f63c" providerId="ADAL" clId="{CEA856BE-0103-4E9F-816B-12D21D7E1373}" dt="2021-06-22T15:47:48.719" v="67" actId="47"/>
        <pc:sldMkLst>
          <pc:docMk/>
          <pc:sldMk cId="1699351514" sldId="370"/>
        </pc:sldMkLst>
      </pc:sldChg>
      <pc:sldChg chg="addSp delSp modSp mod delAnim">
        <pc:chgData name="Mary" userId="acdd3c35-a502-4340-ab6a-52cca334f63c" providerId="ADAL" clId="{CEA856BE-0103-4E9F-816B-12D21D7E1373}" dt="2021-06-22T15:50:43.736" v="145" actId="478"/>
        <pc:sldMkLst>
          <pc:docMk/>
          <pc:sldMk cId="3540656694" sldId="371"/>
        </pc:sldMkLst>
        <pc:spChg chg="del">
          <ac:chgData name="Mary" userId="acdd3c35-a502-4340-ab6a-52cca334f63c" providerId="ADAL" clId="{CEA856BE-0103-4E9F-816B-12D21D7E1373}" dt="2021-06-22T15:50:00.186" v="131" actId="478"/>
          <ac:spMkLst>
            <pc:docMk/>
            <pc:sldMk cId="3540656694" sldId="371"/>
            <ac:spMk id="2" creationId="{F1E1AF65-EB4D-41F4-A02C-4D3B70363CEA}"/>
          </ac:spMkLst>
        </pc:spChg>
        <pc:spChg chg="ord topLvl">
          <ac:chgData name="Mary" userId="acdd3c35-a502-4340-ab6a-52cca334f63c" providerId="ADAL" clId="{CEA856BE-0103-4E9F-816B-12D21D7E1373}" dt="2021-06-22T15:50:21.423" v="137" actId="478"/>
          <ac:spMkLst>
            <pc:docMk/>
            <pc:sldMk cId="3540656694" sldId="371"/>
            <ac:spMk id="3" creationId="{2FD2645D-A13A-4D9C-87F8-AE3257F1157F}"/>
          </ac:spMkLst>
        </pc:spChg>
        <pc:spChg chg="del topLvl">
          <ac:chgData name="Mary" userId="acdd3c35-a502-4340-ab6a-52cca334f63c" providerId="ADAL" clId="{CEA856BE-0103-4E9F-816B-12D21D7E1373}" dt="2021-06-22T15:50:21.423" v="137" actId="478"/>
          <ac:spMkLst>
            <pc:docMk/>
            <pc:sldMk cId="3540656694" sldId="371"/>
            <ac:spMk id="6" creationId="{F3BC5B8A-036F-4A72-B346-A96D52455410}"/>
          </ac:spMkLst>
        </pc:spChg>
        <pc:spChg chg="del topLvl">
          <ac:chgData name="Mary" userId="acdd3c35-a502-4340-ab6a-52cca334f63c" providerId="ADAL" clId="{CEA856BE-0103-4E9F-816B-12D21D7E1373}" dt="2021-06-22T15:50:37.280" v="143" actId="478"/>
          <ac:spMkLst>
            <pc:docMk/>
            <pc:sldMk cId="3540656694" sldId="371"/>
            <ac:spMk id="8" creationId="{8CF514B1-5526-424D-BEF1-EC6D68E5A77F}"/>
          </ac:spMkLst>
        </pc:spChg>
        <pc:spChg chg="del topLvl">
          <ac:chgData name="Mary" userId="acdd3c35-a502-4340-ab6a-52cca334f63c" providerId="ADAL" clId="{CEA856BE-0103-4E9F-816B-12D21D7E1373}" dt="2021-06-22T15:50:23.361" v="138" actId="478"/>
          <ac:spMkLst>
            <pc:docMk/>
            <pc:sldMk cId="3540656694" sldId="371"/>
            <ac:spMk id="9" creationId="{BD9B0A60-A683-43CC-8DF7-BDA8BC741BF8}"/>
          </ac:spMkLst>
        </pc:spChg>
        <pc:spChg chg="del topLvl">
          <ac:chgData name="Mary" userId="acdd3c35-a502-4340-ab6a-52cca334f63c" providerId="ADAL" clId="{CEA856BE-0103-4E9F-816B-12D21D7E1373}" dt="2021-06-22T15:50:43.736" v="145" actId="478"/>
          <ac:spMkLst>
            <pc:docMk/>
            <pc:sldMk cId="3540656694" sldId="371"/>
            <ac:spMk id="12" creationId="{67B27444-E4A2-496D-BCA6-BBD736A9165E}"/>
          </ac:spMkLst>
        </pc:spChg>
        <pc:spChg chg="del topLvl">
          <ac:chgData name="Mary" userId="acdd3c35-a502-4340-ab6a-52cca334f63c" providerId="ADAL" clId="{CEA856BE-0103-4E9F-816B-12D21D7E1373}" dt="2021-06-22T15:50:26.481" v="139" actId="478"/>
          <ac:spMkLst>
            <pc:docMk/>
            <pc:sldMk cId="3540656694" sldId="371"/>
            <ac:spMk id="13" creationId="{869D1FB6-A7F3-4F3E-A92F-211A2C9B12CF}"/>
          </ac:spMkLst>
        </pc:spChg>
        <pc:spChg chg="del topLvl">
          <ac:chgData name="Mary" userId="acdd3c35-a502-4340-ab6a-52cca334f63c" providerId="ADAL" clId="{CEA856BE-0103-4E9F-816B-12D21D7E1373}" dt="2021-06-22T15:50:41.032" v="144" actId="478"/>
          <ac:spMkLst>
            <pc:docMk/>
            <pc:sldMk cId="3540656694" sldId="371"/>
            <ac:spMk id="15" creationId="{DAB394D5-60BB-4FEB-9CDB-928CD94903B2}"/>
          </ac:spMkLst>
        </pc:spChg>
        <pc:spChg chg="del topLvl">
          <ac:chgData name="Mary" userId="acdd3c35-a502-4340-ab6a-52cca334f63c" providerId="ADAL" clId="{CEA856BE-0103-4E9F-816B-12D21D7E1373}" dt="2021-06-22T15:50:28.711" v="140" actId="478"/>
          <ac:spMkLst>
            <pc:docMk/>
            <pc:sldMk cId="3540656694" sldId="371"/>
            <ac:spMk id="16" creationId="{59754A7B-5E50-4F02-97F6-2CFA4006A8FF}"/>
          </ac:spMkLst>
        </pc:spChg>
        <pc:spChg chg="del topLvl">
          <ac:chgData name="Mary" userId="acdd3c35-a502-4340-ab6a-52cca334f63c" providerId="ADAL" clId="{CEA856BE-0103-4E9F-816B-12D21D7E1373}" dt="2021-06-22T15:50:35.711" v="142" actId="478"/>
          <ac:spMkLst>
            <pc:docMk/>
            <pc:sldMk cId="3540656694" sldId="371"/>
            <ac:spMk id="17" creationId="{C1D25224-FE15-4F09-A496-7A331C03AAB6}"/>
          </ac:spMkLst>
        </pc:spChg>
        <pc:spChg chg="del topLvl">
          <ac:chgData name="Mary" userId="acdd3c35-a502-4340-ab6a-52cca334f63c" providerId="ADAL" clId="{CEA856BE-0103-4E9F-816B-12D21D7E1373}" dt="2021-06-22T15:50:30.471" v="141" actId="478"/>
          <ac:spMkLst>
            <pc:docMk/>
            <pc:sldMk cId="3540656694" sldId="371"/>
            <ac:spMk id="18" creationId="{E4EED585-B7E5-47E8-A913-5BC12FBABBDB}"/>
          </ac:spMkLst>
        </pc:spChg>
        <pc:spChg chg="add del mod">
          <ac:chgData name="Mary" userId="acdd3c35-a502-4340-ab6a-52cca334f63c" providerId="ADAL" clId="{CEA856BE-0103-4E9F-816B-12D21D7E1373}" dt="2021-06-22T15:50:01.464" v="132" actId="478"/>
          <ac:spMkLst>
            <pc:docMk/>
            <pc:sldMk cId="3540656694" sldId="371"/>
            <ac:spMk id="21" creationId="{0D07A3A3-F653-4463-BB99-D30E31F83C04}"/>
          </ac:spMkLst>
        </pc:spChg>
        <pc:grpChg chg="del ord">
          <ac:chgData name="Mary" userId="acdd3c35-a502-4340-ab6a-52cca334f63c" providerId="ADAL" clId="{CEA856BE-0103-4E9F-816B-12D21D7E1373}" dt="2021-06-22T15:50:21.423" v="137" actId="478"/>
          <ac:grpSpMkLst>
            <pc:docMk/>
            <pc:sldMk cId="3540656694" sldId="371"/>
            <ac:grpSpMk id="7" creationId="{EB88CA99-AA0D-4C9B-AA01-3EB9A1A6A724}"/>
          </ac:grpSpMkLst>
        </pc:grpChg>
        <pc:grpChg chg="del">
          <ac:chgData name="Mary" userId="acdd3c35-a502-4340-ab6a-52cca334f63c" providerId="ADAL" clId="{CEA856BE-0103-4E9F-816B-12D21D7E1373}" dt="2021-06-22T15:50:23.361" v="138" actId="478"/>
          <ac:grpSpMkLst>
            <pc:docMk/>
            <pc:sldMk cId="3540656694" sldId="371"/>
            <ac:grpSpMk id="10" creationId="{C679F78E-CABA-483A-9118-380B6A074A5F}"/>
          </ac:grpSpMkLst>
        </pc:grpChg>
        <pc:grpChg chg="del">
          <ac:chgData name="Mary" userId="acdd3c35-a502-4340-ab6a-52cca334f63c" providerId="ADAL" clId="{CEA856BE-0103-4E9F-816B-12D21D7E1373}" dt="2021-06-22T15:50:26.481" v="139" actId="478"/>
          <ac:grpSpMkLst>
            <pc:docMk/>
            <pc:sldMk cId="3540656694" sldId="371"/>
            <ac:grpSpMk id="11" creationId="{F179F8DE-AC50-47B8-90EC-72C68118DBE8}"/>
          </ac:grpSpMkLst>
        </pc:grpChg>
        <pc:grpChg chg="del">
          <ac:chgData name="Mary" userId="acdd3c35-a502-4340-ab6a-52cca334f63c" providerId="ADAL" clId="{CEA856BE-0103-4E9F-816B-12D21D7E1373}" dt="2021-06-22T15:50:28.711" v="140" actId="478"/>
          <ac:grpSpMkLst>
            <pc:docMk/>
            <pc:sldMk cId="3540656694" sldId="371"/>
            <ac:grpSpMk id="14" creationId="{B4C94883-FC11-4DFF-979A-73B7B68DF9E0}"/>
          </ac:grpSpMkLst>
        </pc:grpChg>
        <pc:grpChg chg="del">
          <ac:chgData name="Mary" userId="acdd3c35-a502-4340-ab6a-52cca334f63c" providerId="ADAL" clId="{CEA856BE-0103-4E9F-816B-12D21D7E1373}" dt="2021-06-22T15:50:30.471" v="141" actId="478"/>
          <ac:grpSpMkLst>
            <pc:docMk/>
            <pc:sldMk cId="3540656694" sldId="371"/>
            <ac:grpSpMk id="19" creationId="{3A2A4336-1DE0-4C37-B8B7-C3BB3BDF9D82}"/>
          </ac:grpSpMkLst>
        </pc:grpChg>
        <pc:graphicFrameChg chg="mod">
          <ac:chgData name="Mary" userId="acdd3c35-a502-4340-ab6a-52cca334f63c" providerId="ADAL" clId="{CEA856BE-0103-4E9F-816B-12D21D7E1373}" dt="2021-06-22T15:50:15.199" v="135" actId="167"/>
          <ac:graphicFrameMkLst>
            <pc:docMk/>
            <pc:sldMk cId="3540656694" sldId="371"/>
            <ac:graphicFrameMk id="4" creationId="{99D80FD1-72C9-4989-868A-684DDDBBCFD7}"/>
          </ac:graphicFrameMkLst>
        </pc:graphicFrameChg>
      </pc:sldChg>
    </pc:docChg>
  </pc:docChgLst>
  <pc:docChgLst>
    <pc:chgData clId="Web-{BF62195B-4112-4CB2-B4A4-EB77D59E5BDE}"/>
    <pc:docChg chg="modSld">
      <pc:chgData name="" userId="" providerId="" clId="Web-{BF62195B-4112-4CB2-B4A4-EB77D59E5BDE}" dt="2021-06-22T17:39:49.654" v="1" actId="20577"/>
      <pc:docMkLst>
        <pc:docMk/>
      </pc:docMkLst>
      <pc:sldChg chg="modSp">
        <pc:chgData name="" userId="" providerId="" clId="Web-{BF62195B-4112-4CB2-B4A4-EB77D59E5BDE}" dt="2021-06-22T17:39:49.654" v="1" actId="20577"/>
        <pc:sldMkLst>
          <pc:docMk/>
          <pc:sldMk cId="1689314747" sldId="369"/>
        </pc:sldMkLst>
        <pc:spChg chg="mod">
          <ac:chgData name="" userId="" providerId="" clId="Web-{BF62195B-4112-4CB2-B4A4-EB77D59E5BDE}" dt="2021-06-22T17:39:49.654" v="1" actId="20577"/>
          <ac:spMkLst>
            <pc:docMk/>
            <pc:sldMk cId="1689314747" sldId="369"/>
            <ac:spMk id="2" creationId="{702D652B-1192-4149-B954-E587E086836E}"/>
          </ac:spMkLst>
        </pc:spChg>
      </pc:sldChg>
    </pc:docChg>
  </pc:docChgLst>
  <pc:docChgLst>
    <pc:chgData name="Mary" userId="acdd3c35-a502-4340-ab6a-52cca334f63c" providerId="ADAL" clId="{ED285022-6057-4CCC-8078-21E94405812F}"/>
    <pc:docChg chg="undo custSel addSld delSld modSld">
      <pc:chgData name="Mary" userId="acdd3c35-a502-4340-ab6a-52cca334f63c" providerId="ADAL" clId="{ED285022-6057-4CCC-8078-21E94405812F}" dt="2021-02-11T18:03:51.113" v="1202"/>
      <pc:docMkLst>
        <pc:docMk/>
      </pc:docMkLst>
      <pc:sldChg chg="modSp mod">
        <pc:chgData name="Mary" userId="acdd3c35-a502-4340-ab6a-52cca334f63c" providerId="ADAL" clId="{ED285022-6057-4CCC-8078-21E94405812F}" dt="2021-02-11T16:12:35.693" v="6" actId="20577"/>
        <pc:sldMkLst>
          <pc:docMk/>
          <pc:sldMk cId="2506726001" sldId="260"/>
        </pc:sldMkLst>
        <pc:spChg chg="mod">
          <ac:chgData name="Mary" userId="acdd3c35-a502-4340-ab6a-52cca334f63c" providerId="ADAL" clId="{ED285022-6057-4CCC-8078-21E94405812F}" dt="2021-02-11T16:12:35.693" v="6" actId="20577"/>
          <ac:spMkLst>
            <pc:docMk/>
            <pc:sldMk cId="2506726001" sldId="260"/>
            <ac:spMk id="2" creationId="{702D652B-1192-4149-B954-E587E086836E}"/>
          </ac:spMkLst>
        </pc:spChg>
        <pc:spChg chg="mod">
          <ac:chgData name="Mary" userId="acdd3c35-a502-4340-ab6a-52cca334f63c" providerId="ADAL" clId="{ED285022-6057-4CCC-8078-21E94405812F}" dt="2021-02-11T16:12:11.236" v="4" actId="20577"/>
          <ac:spMkLst>
            <pc:docMk/>
            <pc:sldMk cId="2506726001" sldId="260"/>
            <ac:spMk id="3" creationId="{C8C00CEB-ABE1-4FA5-97AE-B9F51AA1BBB4}"/>
          </ac:spMkLst>
        </pc:spChg>
      </pc:sldChg>
      <pc:sldChg chg="modSp mod">
        <pc:chgData name="Mary" userId="acdd3c35-a502-4340-ab6a-52cca334f63c" providerId="ADAL" clId="{ED285022-6057-4CCC-8078-21E94405812F}" dt="2021-02-11T16:16:12.438" v="48"/>
        <pc:sldMkLst>
          <pc:docMk/>
          <pc:sldMk cId="1192287196" sldId="261"/>
        </pc:sldMkLst>
        <pc:spChg chg="mod">
          <ac:chgData name="Mary" userId="acdd3c35-a502-4340-ab6a-52cca334f63c" providerId="ADAL" clId="{ED285022-6057-4CCC-8078-21E94405812F}" dt="2021-02-11T16:15:18.628" v="36" actId="20577"/>
          <ac:spMkLst>
            <pc:docMk/>
            <pc:sldMk cId="1192287196" sldId="261"/>
            <ac:spMk id="2" creationId="{C652F5D2-6088-4912-A737-5AC6A43AC83A}"/>
          </ac:spMkLst>
        </pc:spChg>
        <pc:spChg chg="mod">
          <ac:chgData name="Mary" userId="acdd3c35-a502-4340-ab6a-52cca334f63c" providerId="ADAL" clId="{ED285022-6057-4CCC-8078-21E94405812F}" dt="2021-02-11T16:16:12.438" v="48"/>
          <ac:spMkLst>
            <pc:docMk/>
            <pc:sldMk cId="1192287196" sldId="261"/>
            <ac:spMk id="3" creationId="{8DF8B41F-BFC7-4C7C-BBE2-9A98C9D95BEC}"/>
          </ac:spMkLst>
        </pc:spChg>
      </pc:sldChg>
      <pc:sldChg chg="del">
        <pc:chgData name="Mary" userId="acdd3c35-a502-4340-ab6a-52cca334f63c" providerId="ADAL" clId="{ED285022-6057-4CCC-8078-21E94405812F}" dt="2021-02-11T16:16:27.079" v="49" actId="47"/>
        <pc:sldMkLst>
          <pc:docMk/>
          <pc:sldMk cId="3558767803" sldId="266"/>
        </pc:sldMkLst>
      </pc:sldChg>
      <pc:sldChg chg="del">
        <pc:chgData name="Mary" userId="acdd3c35-a502-4340-ab6a-52cca334f63c" providerId="ADAL" clId="{ED285022-6057-4CCC-8078-21E94405812F}" dt="2021-02-11T16:16:27.079" v="49" actId="47"/>
        <pc:sldMkLst>
          <pc:docMk/>
          <pc:sldMk cId="3370512332" sldId="267"/>
        </pc:sldMkLst>
      </pc:sldChg>
      <pc:sldChg chg="del">
        <pc:chgData name="Mary" userId="acdd3c35-a502-4340-ab6a-52cca334f63c" providerId="ADAL" clId="{ED285022-6057-4CCC-8078-21E94405812F}" dt="2021-02-11T16:11:33.139" v="0" actId="47"/>
        <pc:sldMkLst>
          <pc:docMk/>
          <pc:sldMk cId="150838877" sldId="323"/>
        </pc:sldMkLst>
      </pc:sldChg>
      <pc:sldChg chg="addSp delSp modSp mod">
        <pc:chgData name="Mary" userId="acdd3c35-a502-4340-ab6a-52cca334f63c" providerId="ADAL" clId="{ED285022-6057-4CCC-8078-21E94405812F}" dt="2021-02-11T16:15:11.916" v="34" actId="1035"/>
        <pc:sldMkLst>
          <pc:docMk/>
          <pc:sldMk cId="3730129258" sldId="324"/>
        </pc:sldMkLst>
        <pc:spChg chg="del">
          <ac:chgData name="Mary" userId="acdd3c35-a502-4340-ab6a-52cca334f63c" providerId="ADAL" clId="{ED285022-6057-4CCC-8078-21E94405812F}" dt="2021-02-11T16:14:52.677" v="31" actId="478"/>
          <ac:spMkLst>
            <pc:docMk/>
            <pc:sldMk cId="3730129258" sldId="324"/>
            <ac:spMk id="2" creationId="{5FD57C16-874F-4492-B9C7-CDE2A048E61F}"/>
          </ac:spMkLst>
        </pc:spChg>
        <pc:spChg chg="mod">
          <ac:chgData name="Mary" userId="acdd3c35-a502-4340-ab6a-52cca334f63c" providerId="ADAL" clId="{ED285022-6057-4CCC-8078-21E94405812F}" dt="2021-02-11T16:15:09.060" v="33" actId="1076"/>
          <ac:spMkLst>
            <pc:docMk/>
            <pc:sldMk cId="3730129258" sldId="324"/>
            <ac:spMk id="5" creationId="{A18938E0-2D44-449A-8BEA-562DCBB4FF6E}"/>
          </ac:spMkLst>
        </pc:spChg>
        <pc:spChg chg="add del mod">
          <ac:chgData name="Mary" userId="acdd3c35-a502-4340-ab6a-52cca334f63c" providerId="ADAL" clId="{ED285022-6057-4CCC-8078-21E94405812F}" dt="2021-02-11T16:15:01.123" v="32" actId="478"/>
          <ac:spMkLst>
            <pc:docMk/>
            <pc:sldMk cId="3730129258" sldId="324"/>
            <ac:spMk id="22" creationId="{12106DCE-BD4E-405B-8D0D-D4CBC2244B16}"/>
          </ac:spMkLst>
        </pc:spChg>
        <pc:graphicFrameChg chg="mod">
          <ac:chgData name="Mary" userId="acdd3c35-a502-4340-ab6a-52cca334f63c" providerId="ADAL" clId="{ED285022-6057-4CCC-8078-21E94405812F}" dt="2021-02-11T16:15:09.060" v="33" actId="1076"/>
          <ac:graphicFrameMkLst>
            <pc:docMk/>
            <pc:sldMk cId="3730129258" sldId="324"/>
            <ac:graphicFrameMk id="4" creationId="{35FC4CC8-335E-4F2E-AC24-1000EC4DFA9D}"/>
          </ac:graphicFrameMkLst>
        </pc:graphicFrameChg>
        <pc:cxnChg chg="mod">
          <ac:chgData name="Mary" userId="acdd3c35-a502-4340-ab6a-52cca334f63c" providerId="ADAL" clId="{ED285022-6057-4CCC-8078-21E94405812F}" dt="2021-02-11T16:15:11.916" v="34" actId="1035"/>
          <ac:cxnSpMkLst>
            <pc:docMk/>
            <pc:sldMk cId="3730129258" sldId="324"/>
            <ac:cxnSpMk id="6" creationId="{C7E1F11D-3001-4694-B203-9AA24A82ADA2}"/>
          </ac:cxnSpMkLst>
        </pc:cxnChg>
        <pc:cxnChg chg="add mod">
          <ac:chgData name="Mary" userId="acdd3c35-a502-4340-ab6a-52cca334f63c" providerId="ADAL" clId="{ED285022-6057-4CCC-8078-21E94405812F}" dt="2021-02-11T16:15:09.060" v="33" actId="1076"/>
          <ac:cxnSpMkLst>
            <pc:docMk/>
            <pc:sldMk cId="3730129258" sldId="324"/>
            <ac:cxnSpMk id="8" creationId="{47F63DC6-3E79-4CAA-AD37-AC2CDD3B0AAF}"/>
          </ac:cxnSpMkLst>
        </pc:cxnChg>
      </pc:sldChg>
      <pc:sldChg chg="addSp modSp new mod modNotesTx">
        <pc:chgData name="Mary" userId="acdd3c35-a502-4340-ab6a-52cca334f63c" providerId="ADAL" clId="{ED285022-6057-4CCC-8078-21E94405812F}" dt="2021-02-11T16:40:57.932" v="125"/>
        <pc:sldMkLst>
          <pc:docMk/>
          <pc:sldMk cId="1572890755" sldId="325"/>
        </pc:sldMkLst>
        <pc:spChg chg="mod">
          <ac:chgData name="Mary" userId="acdd3c35-a502-4340-ab6a-52cca334f63c" providerId="ADAL" clId="{ED285022-6057-4CCC-8078-21E94405812F}" dt="2021-02-11T16:17:27.595" v="51"/>
          <ac:spMkLst>
            <pc:docMk/>
            <pc:sldMk cId="1572890755" sldId="325"/>
            <ac:spMk id="2" creationId="{5E7BB44A-2575-4BCE-90A8-21B6A2F765D8}"/>
          </ac:spMkLst>
        </pc:spChg>
        <pc:spChg chg="mod">
          <ac:chgData name="Mary" userId="acdd3c35-a502-4340-ab6a-52cca334f63c" providerId="ADAL" clId="{ED285022-6057-4CCC-8078-21E94405812F}" dt="2021-02-11T16:20:31.516" v="124" actId="5793"/>
          <ac:spMkLst>
            <pc:docMk/>
            <pc:sldMk cId="1572890755" sldId="325"/>
            <ac:spMk id="3" creationId="{A6B8491C-B05D-49E7-92D9-9D23E3A4B8E5}"/>
          </ac:spMkLst>
        </pc:spChg>
        <pc:spChg chg="add mod">
          <ac:chgData name="Mary" userId="acdd3c35-a502-4340-ab6a-52cca334f63c" providerId="ADAL" clId="{ED285022-6057-4CCC-8078-21E94405812F}" dt="2021-02-11T16:18:55.531" v="103" actId="1076"/>
          <ac:spMkLst>
            <pc:docMk/>
            <pc:sldMk cId="1572890755" sldId="325"/>
            <ac:spMk id="5" creationId="{ADEB4FE3-39D2-4509-B334-FC5F41902C68}"/>
          </ac:spMkLst>
        </pc:spChg>
        <pc:spChg chg="add mod">
          <ac:chgData name="Mary" userId="acdd3c35-a502-4340-ab6a-52cca334f63c" providerId="ADAL" clId="{ED285022-6057-4CCC-8078-21E94405812F}" dt="2021-02-11T16:19:30.810" v="109" actId="1076"/>
          <ac:spMkLst>
            <pc:docMk/>
            <pc:sldMk cId="1572890755" sldId="325"/>
            <ac:spMk id="7" creationId="{E56BCDC1-26DA-4002-8763-DCFA5B524C7C}"/>
          </ac:spMkLst>
        </pc:spChg>
        <pc:spChg chg="add mod">
          <ac:chgData name="Mary" userId="acdd3c35-a502-4340-ab6a-52cca334f63c" providerId="ADAL" clId="{ED285022-6057-4CCC-8078-21E94405812F}" dt="2021-02-11T16:20:14.349" v="120" actId="255"/>
          <ac:spMkLst>
            <pc:docMk/>
            <pc:sldMk cId="1572890755" sldId="325"/>
            <ac:spMk id="8" creationId="{AC478B24-3C48-44FF-9EA1-23462F5A90FA}"/>
          </ac:spMkLst>
        </pc:spChg>
        <pc:graphicFrameChg chg="add mod modGraphic">
          <ac:chgData name="Mary" userId="acdd3c35-a502-4340-ab6a-52cca334f63c" providerId="ADAL" clId="{ED285022-6057-4CCC-8078-21E94405812F}" dt="2021-02-11T16:17:52.555" v="58" actId="207"/>
          <ac:graphicFrameMkLst>
            <pc:docMk/>
            <pc:sldMk cId="1572890755" sldId="325"/>
            <ac:graphicFrameMk id="4" creationId="{5C562942-EC79-4DDD-8293-862043D28C0D}"/>
          </ac:graphicFrameMkLst>
        </pc:graphicFrameChg>
        <pc:cxnChg chg="add mod">
          <ac:chgData name="Mary" userId="acdd3c35-a502-4340-ab6a-52cca334f63c" providerId="ADAL" clId="{ED285022-6057-4CCC-8078-21E94405812F}" dt="2021-02-11T16:19:03.455" v="105" actId="1076"/>
          <ac:cxnSpMkLst>
            <pc:docMk/>
            <pc:sldMk cId="1572890755" sldId="325"/>
            <ac:cxnSpMk id="6" creationId="{95CC4F64-DB15-44A2-BDE3-B62D1501CB53}"/>
          </ac:cxnSpMkLst>
        </pc:cxnChg>
      </pc:sldChg>
      <pc:sldChg chg="del">
        <pc:chgData name="Mary" userId="acdd3c35-a502-4340-ab6a-52cca334f63c" providerId="ADAL" clId="{ED285022-6057-4CCC-8078-21E94405812F}" dt="2021-02-11T16:16:27.079" v="49" actId="47"/>
        <pc:sldMkLst>
          <pc:docMk/>
          <pc:sldMk cId="4003057877" sldId="325"/>
        </pc:sldMkLst>
      </pc:sldChg>
      <pc:sldChg chg="addSp delSp modSp new mod modNotesTx">
        <pc:chgData name="Mary" userId="acdd3c35-a502-4340-ab6a-52cca334f63c" providerId="ADAL" clId="{ED285022-6057-4CCC-8078-21E94405812F}" dt="2021-02-11T16:49:15.557" v="167"/>
        <pc:sldMkLst>
          <pc:docMk/>
          <pc:sldMk cId="1363322401" sldId="326"/>
        </pc:sldMkLst>
        <pc:spChg chg="mod">
          <ac:chgData name="Mary" userId="acdd3c35-a502-4340-ab6a-52cca334f63c" providerId="ADAL" clId="{ED285022-6057-4CCC-8078-21E94405812F}" dt="2021-02-11T16:42:12.571" v="127"/>
          <ac:spMkLst>
            <pc:docMk/>
            <pc:sldMk cId="1363322401" sldId="326"/>
            <ac:spMk id="2" creationId="{A79A1047-8F68-4E34-9AD4-F5EAFFBF2ABD}"/>
          </ac:spMkLst>
        </pc:spChg>
        <pc:spChg chg="del">
          <ac:chgData name="Mary" userId="acdd3c35-a502-4340-ab6a-52cca334f63c" providerId="ADAL" clId="{ED285022-6057-4CCC-8078-21E94405812F}" dt="2021-02-11T16:44:13.669" v="128" actId="478"/>
          <ac:spMkLst>
            <pc:docMk/>
            <pc:sldMk cId="1363322401" sldId="326"/>
            <ac:spMk id="3" creationId="{86B4528D-3259-4086-A5BB-A5DE924C652D}"/>
          </ac:spMkLst>
        </pc:spChg>
        <pc:spChg chg="add mod">
          <ac:chgData name="Mary" userId="acdd3c35-a502-4340-ab6a-52cca334f63c" providerId="ADAL" clId="{ED285022-6057-4CCC-8078-21E94405812F}" dt="2021-02-11T16:49:01.284" v="166" actId="207"/>
          <ac:spMkLst>
            <pc:docMk/>
            <pc:sldMk cId="1363322401" sldId="326"/>
            <ac:spMk id="8" creationId="{0E46AF29-08BF-44BF-B94C-68BA50CD0B47}"/>
          </ac:spMkLst>
        </pc:spChg>
        <pc:graphicFrameChg chg="add mod modGraphic">
          <ac:chgData name="Mary" userId="acdd3c35-a502-4340-ab6a-52cca334f63c" providerId="ADAL" clId="{ED285022-6057-4CCC-8078-21E94405812F}" dt="2021-02-11T16:48:53.216" v="164" actId="14100"/>
          <ac:graphicFrameMkLst>
            <pc:docMk/>
            <pc:sldMk cId="1363322401" sldId="326"/>
            <ac:graphicFrameMk id="4" creationId="{E7D3945C-027F-42B4-9FF6-ADB38A03780B}"/>
          </ac:graphicFrameMkLst>
        </pc:graphicFrameChg>
        <pc:picChg chg="add mod">
          <ac:chgData name="Mary" userId="acdd3c35-a502-4340-ab6a-52cca334f63c" providerId="ADAL" clId="{ED285022-6057-4CCC-8078-21E94405812F}" dt="2021-02-11T16:48:40.275" v="162"/>
          <ac:picMkLst>
            <pc:docMk/>
            <pc:sldMk cId="1363322401" sldId="326"/>
            <ac:picMk id="5" creationId="{2524F6EB-06C2-4BE6-82F2-1BEF913C4474}"/>
          </ac:picMkLst>
        </pc:picChg>
        <pc:picChg chg="add mod">
          <ac:chgData name="Mary" userId="acdd3c35-a502-4340-ab6a-52cca334f63c" providerId="ADAL" clId="{ED285022-6057-4CCC-8078-21E94405812F}" dt="2021-02-11T16:48:40.275" v="162"/>
          <ac:picMkLst>
            <pc:docMk/>
            <pc:sldMk cId="1363322401" sldId="326"/>
            <ac:picMk id="6" creationId="{BF97E956-DCB8-415F-8FB3-0C97FC7DD8C3}"/>
          </ac:picMkLst>
        </pc:picChg>
        <pc:picChg chg="add mod">
          <ac:chgData name="Mary" userId="acdd3c35-a502-4340-ab6a-52cca334f63c" providerId="ADAL" clId="{ED285022-6057-4CCC-8078-21E94405812F}" dt="2021-02-11T16:48:40.275" v="162"/>
          <ac:picMkLst>
            <pc:docMk/>
            <pc:sldMk cId="1363322401" sldId="326"/>
            <ac:picMk id="7" creationId="{4E703C2E-34E6-4399-8E84-30C133E380AE}"/>
          </ac:picMkLst>
        </pc:picChg>
      </pc:sldChg>
      <pc:sldChg chg="del">
        <pc:chgData name="Mary" userId="acdd3c35-a502-4340-ab6a-52cca334f63c" providerId="ADAL" clId="{ED285022-6057-4CCC-8078-21E94405812F}" dt="2021-02-11T16:16:27.079" v="49" actId="47"/>
        <pc:sldMkLst>
          <pc:docMk/>
          <pc:sldMk cId="2248422769" sldId="326"/>
        </pc:sldMkLst>
      </pc:sldChg>
      <pc:sldChg chg="addSp delSp modSp new mod modNotesTx">
        <pc:chgData name="Mary" userId="acdd3c35-a502-4340-ab6a-52cca334f63c" providerId="ADAL" clId="{ED285022-6057-4CCC-8078-21E94405812F}" dt="2021-02-11T17:35:12.554" v="985" actId="207"/>
        <pc:sldMkLst>
          <pc:docMk/>
          <pc:sldMk cId="632192777" sldId="327"/>
        </pc:sldMkLst>
        <pc:spChg chg="add mod">
          <ac:chgData name="Mary" userId="acdd3c35-a502-4340-ab6a-52cca334f63c" providerId="ADAL" clId="{ED285022-6057-4CCC-8078-21E94405812F}" dt="2021-02-11T16:49:47.223" v="171"/>
          <ac:spMkLst>
            <pc:docMk/>
            <pc:sldMk cId="632192777" sldId="327"/>
            <ac:spMk id="3" creationId="{225F8991-52F3-4A50-BEB5-B8473F7E430B}"/>
          </ac:spMkLst>
        </pc:spChg>
        <pc:spChg chg="add mod">
          <ac:chgData name="Mary" userId="acdd3c35-a502-4340-ab6a-52cca334f63c" providerId="ADAL" clId="{ED285022-6057-4CCC-8078-21E94405812F}" dt="2021-02-11T16:49:47.223" v="171"/>
          <ac:spMkLst>
            <pc:docMk/>
            <pc:sldMk cId="632192777" sldId="327"/>
            <ac:spMk id="4" creationId="{39016CD5-8DAE-4FFA-9A86-187EC6D670F4}"/>
          </ac:spMkLst>
        </pc:spChg>
        <pc:spChg chg="add mod">
          <ac:chgData name="Mary" userId="acdd3c35-a502-4340-ab6a-52cca334f63c" providerId="ADAL" clId="{ED285022-6057-4CCC-8078-21E94405812F}" dt="2021-02-11T16:51:26.183" v="187" actId="1076"/>
          <ac:spMkLst>
            <pc:docMk/>
            <pc:sldMk cId="632192777" sldId="327"/>
            <ac:spMk id="6" creationId="{4BA43843-6048-46EF-916B-D6F323756888}"/>
          </ac:spMkLst>
        </pc:spChg>
        <pc:spChg chg="add mod">
          <ac:chgData name="Mary" userId="acdd3c35-a502-4340-ab6a-52cca334f63c" providerId="ADAL" clId="{ED285022-6057-4CCC-8078-21E94405812F}" dt="2021-02-11T16:51:26.183" v="187" actId="1076"/>
          <ac:spMkLst>
            <pc:docMk/>
            <pc:sldMk cId="632192777" sldId="327"/>
            <ac:spMk id="7" creationId="{F22A555D-8CAA-4D05-8530-EF863DE63792}"/>
          </ac:spMkLst>
        </pc:spChg>
        <pc:grpChg chg="add mod">
          <ac:chgData name="Mary" userId="acdd3c35-a502-4340-ab6a-52cca334f63c" providerId="ADAL" clId="{ED285022-6057-4CCC-8078-21E94405812F}" dt="2021-02-11T16:49:47.223" v="171"/>
          <ac:grpSpMkLst>
            <pc:docMk/>
            <pc:sldMk cId="632192777" sldId="327"/>
            <ac:grpSpMk id="2" creationId="{CCE6DC71-BEB2-4C3F-A399-0544503B3746}"/>
          </ac:grpSpMkLst>
        </pc:grpChg>
        <pc:graphicFrameChg chg="add mod modGraphic">
          <ac:chgData name="Mary" userId="acdd3c35-a502-4340-ab6a-52cca334f63c" providerId="ADAL" clId="{ED285022-6057-4CCC-8078-21E94405812F}" dt="2021-02-11T17:35:12.554" v="985" actId="207"/>
          <ac:graphicFrameMkLst>
            <pc:docMk/>
            <pc:sldMk cId="632192777" sldId="327"/>
            <ac:graphicFrameMk id="5" creationId="{52CCE25B-79CC-487A-A15D-A381C5C9E1A2}"/>
          </ac:graphicFrameMkLst>
        </pc:graphicFrameChg>
        <pc:graphicFrameChg chg="add del mod">
          <ac:chgData name="Mary" userId="acdd3c35-a502-4340-ab6a-52cca334f63c" providerId="ADAL" clId="{ED285022-6057-4CCC-8078-21E94405812F}" dt="2021-02-11T17:35:07.736" v="984" actId="478"/>
          <ac:graphicFrameMkLst>
            <pc:docMk/>
            <pc:sldMk cId="632192777" sldId="327"/>
            <ac:graphicFrameMk id="8" creationId="{00E12710-A867-43FD-A5FE-A28091DD7B2E}"/>
          </ac:graphicFrameMkLst>
        </pc:graphicFrameChg>
      </pc:sldChg>
      <pc:sldChg chg="del">
        <pc:chgData name="Mary" userId="acdd3c35-a502-4340-ab6a-52cca334f63c" providerId="ADAL" clId="{ED285022-6057-4CCC-8078-21E94405812F}" dt="2021-02-11T16:16:27.079" v="49" actId="47"/>
        <pc:sldMkLst>
          <pc:docMk/>
          <pc:sldMk cId="2677309773" sldId="327"/>
        </pc:sldMkLst>
      </pc:sldChg>
      <pc:sldChg chg="del">
        <pc:chgData name="Mary" userId="acdd3c35-a502-4340-ab6a-52cca334f63c" providerId="ADAL" clId="{ED285022-6057-4CCC-8078-21E94405812F}" dt="2021-02-11T16:16:27.079" v="49" actId="47"/>
        <pc:sldMkLst>
          <pc:docMk/>
          <pc:sldMk cId="1777764602" sldId="328"/>
        </pc:sldMkLst>
      </pc:sldChg>
      <pc:sldChg chg="addSp delSp modSp new del mod">
        <pc:chgData name="Mary" userId="acdd3c35-a502-4340-ab6a-52cca334f63c" providerId="ADAL" clId="{ED285022-6057-4CCC-8078-21E94405812F}" dt="2021-02-11T16:52:33.567" v="227" actId="47"/>
        <pc:sldMkLst>
          <pc:docMk/>
          <pc:sldMk cId="4242504218" sldId="328"/>
        </pc:sldMkLst>
        <pc:spChg chg="mod">
          <ac:chgData name="Mary" userId="acdd3c35-a502-4340-ab6a-52cca334f63c" providerId="ADAL" clId="{ED285022-6057-4CCC-8078-21E94405812F}" dt="2021-02-11T16:52:02.441" v="219" actId="26606"/>
          <ac:spMkLst>
            <pc:docMk/>
            <pc:sldMk cId="4242504218" sldId="328"/>
            <ac:spMk id="2" creationId="{2226AA11-A899-400A-B7A6-A289A5BD7B70}"/>
          </ac:spMkLst>
        </pc:spChg>
        <pc:spChg chg="add del">
          <ac:chgData name="Mary" userId="acdd3c35-a502-4340-ab6a-52cca334f63c" providerId="ADAL" clId="{ED285022-6057-4CCC-8078-21E94405812F}" dt="2021-02-11T16:52:02.441" v="219" actId="26606"/>
          <ac:spMkLst>
            <pc:docMk/>
            <pc:sldMk cId="4242504218" sldId="328"/>
            <ac:spMk id="3" creationId="{BD8347C4-8889-470F-95A0-662C62B7714C}"/>
          </ac:spMkLst>
        </pc:spChg>
        <pc:spChg chg="add del">
          <ac:chgData name="Mary" userId="acdd3c35-a502-4340-ab6a-52cca334f63c" providerId="ADAL" clId="{ED285022-6057-4CCC-8078-21E94405812F}" dt="2021-02-11T16:52:02.441" v="219" actId="26606"/>
          <ac:spMkLst>
            <pc:docMk/>
            <pc:sldMk cId="4242504218" sldId="328"/>
            <ac:spMk id="4" creationId="{73198955-8E71-4F49-A735-5FBD4D1F92D8}"/>
          </ac:spMkLst>
        </pc:spChg>
        <pc:spChg chg="add del">
          <ac:chgData name="Mary" userId="acdd3c35-a502-4340-ab6a-52cca334f63c" providerId="ADAL" clId="{ED285022-6057-4CCC-8078-21E94405812F}" dt="2021-02-11T16:52:02.441" v="219" actId="26606"/>
          <ac:spMkLst>
            <pc:docMk/>
            <pc:sldMk cId="4242504218" sldId="328"/>
            <ac:spMk id="10" creationId="{542744E4-4A62-49D4-AEC1-68546290B719}"/>
          </ac:spMkLst>
        </pc:spChg>
        <pc:picChg chg="add del mod">
          <ac:chgData name="Mary" userId="acdd3c35-a502-4340-ab6a-52cca334f63c" providerId="ADAL" clId="{ED285022-6057-4CCC-8078-21E94405812F}" dt="2021-02-11T16:52:19.394" v="222" actId="21"/>
          <ac:picMkLst>
            <pc:docMk/>
            <pc:sldMk cId="4242504218" sldId="328"/>
            <ac:picMk id="5" creationId="{A2999279-5DF0-4CC1-9380-1AC621F440EB}"/>
          </ac:picMkLst>
        </pc:picChg>
      </pc:sldChg>
      <pc:sldChg chg="del">
        <pc:chgData name="Mary" userId="acdd3c35-a502-4340-ab6a-52cca334f63c" providerId="ADAL" clId="{ED285022-6057-4CCC-8078-21E94405812F}" dt="2021-02-11T16:16:27.079" v="49" actId="47"/>
        <pc:sldMkLst>
          <pc:docMk/>
          <pc:sldMk cId="1125273046" sldId="329"/>
        </pc:sldMkLst>
      </pc:sldChg>
      <pc:sldChg chg="addSp delSp modSp new mod modNotesTx">
        <pc:chgData name="Mary" userId="acdd3c35-a502-4340-ab6a-52cca334f63c" providerId="ADAL" clId="{ED285022-6057-4CCC-8078-21E94405812F}" dt="2021-02-11T16:56:46.160" v="352" actId="255"/>
        <pc:sldMkLst>
          <pc:docMk/>
          <pc:sldMk cId="1744252729" sldId="329"/>
        </pc:sldMkLst>
        <pc:spChg chg="mod">
          <ac:chgData name="Mary" userId="acdd3c35-a502-4340-ab6a-52cca334f63c" providerId="ADAL" clId="{ED285022-6057-4CCC-8078-21E94405812F}" dt="2021-02-11T16:52:28.615" v="225" actId="14100"/>
          <ac:spMkLst>
            <pc:docMk/>
            <pc:sldMk cId="1744252729" sldId="329"/>
            <ac:spMk id="2" creationId="{14F9FF66-9960-4EB6-90AA-50E699E368E1}"/>
          </ac:spMkLst>
        </pc:spChg>
        <pc:spChg chg="mod">
          <ac:chgData name="Mary" userId="acdd3c35-a502-4340-ab6a-52cca334f63c" providerId="ADAL" clId="{ED285022-6057-4CCC-8078-21E94405812F}" dt="2021-02-11T16:55:12.159" v="306" actId="255"/>
          <ac:spMkLst>
            <pc:docMk/>
            <pc:sldMk cId="1744252729" sldId="329"/>
            <ac:spMk id="3" creationId="{E9B682CB-0E0A-4EEA-B116-27B7E9D96A13}"/>
          </ac:spMkLst>
        </pc:spChg>
        <pc:spChg chg="mod">
          <ac:chgData name="Mary" userId="acdd3c35-a502-4340-ab6a-52cca334f63c" providerId="ADAL" clId="{ED285022-6057-4CCC-8078-21E94405812F}" dt="2021-02-11T16:56:46.160" v="352" actId="255"/>
          <ac:spMkLst>
            <pc:docMk/>
            <pc:sldMk cId="1744252729" sldId="329"/>
            <ac:spMk id="4" creationId="{92AC0AB8-5441-4D05-8E1F-89492655A86E}"/>
          </ac:spMkLst>
        </pc:spChg>
        <pc:spChg chg="mod">
          <ac:chgData name="Mary" userId="acdd3c35-a502-4340-ab6a-52cca334f63c" providerId="ADAL" clId="{ED285022-6057-4CCC-8078-21E94405812F}" dt="2021-02-11T16:55:15.967" v="307" actId="255"/>
          <ac:spMkLst>
            <pc:docMk/>
            <pc:sldMk cId="1744252729" sldId="329"/>
            <ac:spMk id="5" creationId="{BB918F96-011A-4A0F-ABB8-F79B567B54F2}"/>
          </ac:spMkLst>
        </pc:spChg>
        <pc:spChg chg="mod">
          <ac:chgData name="Mary" userId="acdd3c35-a502-4340-ab6a-52cca334f63c" providerId="ADAL" clId="{ED285022-6057-4CCC-8078-21E94405812F}" dt="2021-02-11T16:56:35.913" v="351" actId="255"/>
          <ac:spMkLst>
            <pc:docMk/>
            <pc:sldMk cId="1744252729" sldId="329"/>
            <ac:spMk id="6" creationId="{B3043F0C-2606-45E7-A0EA-84E72AC96AAF}"/>
          </ac:spMkLst>
        </pc:spChg>
        <pc:spChg chg="add del">
          <ac:chgData name="Mary" userId="acdd3c35-a502-4340-ab6a-52cca334f63c" providerId="ADAL" clId="{ED285022-6057-4CCC-8078-21E94405812F}" dt="2021-02-11T16:52:45.804" v="229" actId="22"/>
          <ac:spMkLst>
            <pc:docMk/>
            <pc:sldMk cId="1744252729" sldId="329"/>
            <ac:spMk id="9" creationId="{E9744E39-A1C0-4EB4-B498-E059E46AD494}"/>
          </ac:spMkLst>
        </pc:spChg>
        <pc:picChg chg="add mod">
          <ac:chgData name="Mary" userId="acdd3c35-a502-4340-ab6a-52cca334f63c" providerId="ADAL" clId="{ED285022-6057-4CCC-8078-21E94405812F}" dt="2021-02-11T16:52:30.740" v="226" actId="1076"/>
          <ac:picMkLst>
            <pc:docMk/>
            <pc:sldMk cId="1744252729" sldId="329"/>
            <ac:picMk id="7" creationId="{1199EBD9-F156-46C9-B958-BE2F4AD56464}"/>
          </ac:picMkLst>
        </pc:picChg>
      </pc:sldChg>
      <pc:sldChg chg="addSp delSp modSp add mod modNotesTx">
        <pc:chgData name="Mary" userId="acdd3c35-a502-4340-ab6a-52cca334f63c" providerId="ADAL" clId="{ED285022-6057-4CCC-8078-21E94405812F}" dt="2021-02-11T16:55:43.104" v="312" actId="403"/>
        <pc:sldMkLst>
          <pc:docMk/>
          <pc:sldMk cId="3388662500" sldId="330"/>
        </pc:sldMkLst>
        <pc:spChg chg="mod">
          <ac:chgData name="Mary" userId="acdd3c35-a502-4340-ab6a-52cca334f63c" providerId="ADAL" clId="{ED285022-6057-4CCC-8078-21E94405812F}" dt="2021-02-11T16:55:38.696" v="311" actId="14100"/>
          <ac:spMkLst>
            <pc:docMk/>
            <pc:sldMk cId="3388662500" sldId="330"/>
            <ac:spMk id="3" creationId="{E9B682CB-0E0A-4EEA-B116-27B7E9D96A13}"/>
          </ac:spMkLst>
        </pc:spChg>
        <pc:spChg chg="mod">
          <ac:chgData name="Mary" userId="acdd3c35-a502-4340-ab6a-52cca334f63c" providerId="ADAL" clId="{ED285022-6057-4CCC-8078-21E94405812F}" dt="2021-02-11T16:55:43.104" v="312" actId="403"/>
          <ac:spMkLst>
            <pc:docMk/>
            <pc:sldMk cId="3388662500" sldId="330"/>
            <ac:spMk id="4" creationId="{92AC0AB8-5441-4D05-8E1F-89492655A86E}"/>
          </ac:spMkLst>
        </pc:spChg>
        <pc:spChg chg="mod">
          <ac:chgData name="Mary" userId="acdd3c35-a502-4340-ab6a-52cca334f63c" providerId="ADAL" clId="{ED285022-6057-4CCC-8078-21E94405812F}" dt="2021-02-11T16:55:35.493" v="310" actId="1076"/>
          <ac:spMkLst>
            <pc:docMk/>
            <pc:sldMk cId="3388662500" sldId="330"/>
            <ac:spMk id="5" creationId="{BB918F96-011A-4A0F-ABB8-F79B567B54F2}"/>
          </ac:spMkLst>
        </pc:spChg>
        <pc:spChg chg="del">
          <ac:chgData name="Mary" userId="acdd3c35-a502-4340-ab6a-52cca334f63c" providerId="ADAL" clId="{ED285022-6057-4CCC-8078-21E94405812F}" dt="2021-02-11T16:54:41.921" v="295" actId="478"/>
          <ac:spMkLst>
            <pc:docMk/>
            <pc:sldMk cId="3388662500" sldId="330"/>
            <ac:spMk id="6" creationId="{B3043F0C-2606-45E7-A0EA-84E72AC96AAF}"/>
          </ac:spMkLst>
        </pc:spChg>
        <pc:spChg chg="add del mod">
          <ac:chgData name="Mary" userId="acdd3c35-a502-4340-ab6a-52cca334f63c" providerId="ADAL" clId="{ED285022-6057-4CCC-8078-21E94405812F}" dt="2021-02-11T16:54:43.509" v="296" actId="478"/>
          <ac:spMkLst>
            <pc:docMk/>
            <pc:sldMk cId="3388662500" sldId="330"/>
            <ac:spMk id="9" creationId="{42336D07-237C-4CC2-AA40-9B6F07353784}"/>
          </ac:spMkLst>
        </pc:spChg>
      </pc:sldChg>
      <pc:sldChg chg="del">
        <pc:chgData name="Mary" userId="acdd3c35-a502-4340-ab6a-52cca334f63c" providerId="ADAL" clId="{ED285022-6057-4CCC-8078-21E94405812F}" dt="2021-02-11T16:16:27.079" v="49" actId="47"/>
        <pc:sldMkLst>
          <pc:docMk/>
          <pc:sldMk cId="4086641016" sldId="330"/>
        </pc:sldMkLst>
      </pc:sldChg>
      <pc:sldChg chg="del">
        <pc:chgData name="Mary" userId="acdd3c35-a502-4340-ab6a-52cca334f63c" providerId="ADAL" clId="{ED285022-6057-4CCC-8078-21E94405812F}" dt="2021-02-11T16:16:27.079" v="49" actId="47"/>
        <pc:sldMkLst>
          <pc:docMk/>
          <pc:sldMk cId="1053479394" sldId="331"/>
        </pc:sldMkLst>
      </pc:sldChg>
      <pc:sldChg chg="addSp delSp modSp new mod modAnim modNotesTx">
        <pc:chgData name="Mary" userId="acdd3c35-a502-4340-ab6a-52cca334f63c" providerId="ADAL" clId="{ED285022-6057-4CCC-8078-21E94405812F}" dt="2021-02-11T16:59:29.341" v="414"/>
        <pc:sldMkLst>
          <pc:docMk/>
          <pc:sldMk cId="1355886417" sldId="331"/>
        </pc:sldMkLst>
        <pc:spChg chg="add mod">
          <ac:chgData name="Mary" userId="acdd3c35-a502-4340-ab6a-52cca334f63c" providerId="ADAL" clId="{ED285022-6057-4CCC-8078-21E94405812F}" dt="2021-02-11T16:59:19.895" v="411" actId="1035"/>
          <ac:spMkLst>
            <pc:docMk/>
            <pc:sldMk cId="1355886417" sldId="331"/>
            <ac:spMk id="3" creationId="{A1C0E607-A16E-4492-8884-34BABE7F4B43}"/>
          </ac:spMkLst>
        </pc:spChg>
        <pc:spChg chg="add mod">
          <ac:chgData name="Mary" userId="acdd3c35-a502-4340-ab6a-52cca334f63c" providerId="ADAL" clId="{ED285022-6057-4CCC-8078-21E94405812F}" dt="2021-02-11T16:59:08.699" v="402" actId="1076"/>
          <ac:spMkLst>
            <pc:docMk/>
            <pc:sldMk cId="1355886417" sldId="331"/>
            <ac:spMk id="4" creationId="{4C6C8EBF-A565-4C52-8D7A-5C91BB697C73}"/>
          </ac:spMkLst>
        </pc:spChg>
        <pc:spChg chg="add mod">
          <ac:chgData name="Mary" userId="acdd3c35-a502-4340-ab6a-52cca334f63c" providerId="ADAL" clId="{ED285022-6057-4CCC-8078-21E94405812F}" dt="2021-02-11T16:57:48.646" v="366" actId="1076"/>
          <ac:spMkLst>
            <pc:docMk/>
            <pc:sldMk cId="1355886417" sldId="331"/>
            <ac:spMk id="5" creationId="{E426E227-48F0-422C-A5B7-04EC902B41E8}"/>
          </ac:spMkLst>
        </pc:spChg>
        <pc:spChg chg="add del">
          <ac:chgData name="Mary" userId="acdd3c35-a502-4340-ab6a-52cca334f63c" providerId="ADAL" clId="{ED285022-6057-4CCC-8078-21E94405812F}" dt="2021-02-11T16:59:27.445" v="413" actId="22"/>
          <ac:spMkLst>
            <pc:docMk/>
            <pc:sldMk cId="1355886417" sldId="331"/>
            <ac:spMk id="7" creationId="{D80F712F-9288-40ED-9E01-4DA7FB664F1D}"/>
          </ac:spMkLst>
        </pc:spChg>
        <pc:picChg chg="add mod">
          <ac:chgData name="Mary" userId="acdd3c35-a502-4340-ab6a-52cca334f63c" providerId="ADAL" clId="{ED285022-6057-4CCC-8078-21E94405812F}" dt="2021-02-11T16:59:19.895" v="411" actId="1035"/>
          <ac:picMkLst>
            <pc:docMk/>
            <pc:sldMk cId="1355886417" sldId="331"/>
            <ac:picMk id="2" creationId="{9210C171-DF42-436C-A154-A437A04DD3CF}"/>
          </ac:picMkLst>
        </pc:picChg>
      </pc:sldChg>
      <pc:sldChg chg="del">
        <pc:chgData name="Mary" userId="acdd3c35-a502-4340-ab6a-52cca334f63c" providerId="ADAL" clId="{ED285022-6057-4CCC-8078-21E94405812F}" dt="2021-02-11T16:16:27.079" v="49" actId="47"/>
        <pc:sldMkLst>
          <pc:docMk/>
          <pc:sldMk cId="94207545" sldId="332"/>
        </pc:sldMkLst>
      </pc:sldChg>
      <pc:sldChg chg="addSp delSp modSp add mod delAnim modAnim modNotesTx">
        <pc:chgData name="Mary" userId="acdd3c35-a502-4340-ab6a-52cca334f63c" providerId="ADAL" clId="{ED285022-6057-4CCC-8078-21E94405812F}" dt="2021-02-11T17:00:24.124" v="425" actId="207"/>
        <pc:sldMkLst>
          <pc:docMk/>
          <pc:sldMk cId="542323725" sldId="332"/>
        </pc:sldMkLst>
        <pc:spChg chg="del">
          <ac:chgData name="Mary" userId="acdd3c35-a502-4340-ab6a-52cca334f63c" providerId="ADAL" clId="{ED285022-6057-4CCC-8078-21E94405812F}" dt="2021-02-11T16:59:49" v="417" actId="478"/>
          <ac:spMkLst>
            <pc:docMk/>
            <pc:sldMk cId="542323725" sldId="332"/>
            <ac:spMk id="3" creationId="{A1C0E607-A16E-4492-8884-34BABE7F4B43}"/>
          </ac:spMkLst>
        </pc:spChg>
        <pc:spChg chg="del">
          <ac:chgData name="Mary" userId="acdd3c35-a502-4340-ab6a-52cca334f63c" providerId="ADAL" clId="{ED285022-6057-4CCC-8078-21E94405812F}" dt="2021-02-11T16:59:51.064" v="418" actId="478"/>
          <ac:spMkLst>
            <pc:docMk/>
            <pc:sldMk cId="542323725" sldId="332"/>
            <ac:spMk id="4" creationId="{4C6C8EBF-A565-4C52-8D7A-5C91BB697C73}"/>
          </ac:spMkLst>
        </pc:spChg>
        <pc:spChg chg="add mod">
          <ac:chgData name="Mary" userId="acdd3c35-a502-4340-ab6a-52cca334f63c" providerId="ADAL" clId="{ED285022-6057-4CCC-8078-21E94405812F}" dt="2021-02-11T17:00:24.124" v="425" actId="207"/>
          <ac:spMkLst>
            <pc:docMk/>
            <pc:sldMk cId="542323725" sldId="332"/>
            <ac:spMk id="7" creationId="{808AC512-587F-49AC-98B0-7BD199C8ABAB}"/>
          </ac:spMkLst>
        </pc:spChg>
        <pc:picChg chg="del">
          <ac:chgData name="Mary" userId="acdd3c35-a502-4340-ab6a-52cca334f63c" providerId="ADAL" clId="{ED285022-6057-4CCC-8078-21E94405812F}" dt="2021-02-11T16:59:48.454" v="416" actId="478"/>
          <ac:picMkLst>
            <pc:docMk/>
            <pc:sldMk cId="542323725" sldId="332"/>
            <ac:picMk id="2" creationId="{9210C171-DF42-436C-A154-A437A04DD3CF}"/>
          </ac:picMkLst>
        </pc:picChg>
        <pc:picChg chg="add mod">
          <ac:chgData name="Mary" userId="acdd3c35-a502-4340-ab6a-52cca334f63c" providerId="ADAL" clId="{ED285022-6057-4CCC-8078-21E94405812F}" dt="2021-02-11T17:00:18.992" v="423" actId="1076"/>
          <ac:picMkLst>
            <pc:docMk/>
            <pc:sldMk cId="542323725" sldId="332"/>
            <ac:picMk id="6" creationId="{C83AE001-0BD6-4CF1-AF00-FAADFCB39E26}"/>
          </ac:picMkLst>
        </pc:picChg>
      </pc:sldChg>
      <pc:sldChg chg="del">
        <pc:chgData name="Mary" userId="acdd3c35-a502-4340-ab6a-52cca334f63c" providerId="ADAL" clId="{ED285022-6057-4CCC-8078-21E94405812F}" dt="2021-02-11T16:16:27.079" v="49" actId="47"/>
        <pc:sldMkLst>
          <pc:docMk/>
          <pc:sldMk cId="1237631832" sldId="333"/>
        </pc:sldMkLst>
      </pc:sldChg>
      <pc:sldChg chg="addSp delSp modSp add mod delAnim modAnim modNotesTx">
        <pc:chgData name="Mary" userId="acdd3c35-a502-4340-ab6a-52cca334f63c" providerId="ADAL" clId="{ED285022-6057-4CCC-8078-21E94405812F}" dt="2021-02-11T17:01:16.525" v="435" actId="207"/>
        <pc:sldMkLst>
          <pc:docMk/>
          <pc:sldMk cId="2774935091" sldId="333"/>
        </pc:sldMkLst>
        <pc:spChg chg="del">
          <ac:chgData name="Mary" userId="acdd3c35-a502-4340-ab6a-52cca334f63c" providerId="ADAL" clId="{ED285022-6057-4CCC-8078-21E94405812F}" dt="2021-02-11T17:00:46.239" v="428" actId="478"/>
          <ac:spMkLst>
            <pc:docMk/>
            <pc:sldMk cId="2774935091" sldId="333"/>
            <ac:spMk id="7" creationId="{808AC512-587F-49AC-98B0-7BD199C8ABAB}"/>
          </ac:spMkLst>
        </pc:spChg>
        <pc:spChg chg="add mod">
          <ac:chgData name="Mary" userId="acdd3c35-a502-4340-ab6a-52cca334f63c" providerId="ADAL" clId="{ED285022-6057-4CCC-8078-21E94405812F}" dt="2021-02-11T17:01:16.525" v="435" actId="207"/>
          <ac:spMkLst>
            <pc:docMk/>
            <pc:sldMk cId="2774935091" sldId="333"/>
            <ac:spMk id="9" creationId="{23A3DD92-39B1-4B90-B637-6C16A6EEA36B}"/>
          </ac:spMkLst>
        </pc:spChg>
        <pc:picChg chg="del">
          <ac:chgData name="Mary" userId="acdd3c35-a502-4340-ab6a-52cca334f63c" providerId="ADAL" clId="{ED285022-6057-4CCC-8078-21E94405812F}" dt="2021-02-11T17:00:47.927" v="429" actId="478"/>
          <ac:picMkLst>
            <pc:docMk/>
            <pc:sldMk cId="2774935091" sldId="333"/>
            <ac:picMk id="6" creationId="{C83AE001-0BD6-4CF1-AF00-FAADFCB39E26}"/>
          </ac:picMkLst>
        </pc:picChg>
        <pc:picChg chg="add mod">
          <ac:chgData name="Mary" userId="acdd3c35-a502-4340-ab6a-52cca334f63c" providerId="ADAL" clId="{ED285022-6057-4CCC-8078-21E94405812F}" dt="2021-02-11T17:01:16.525" v="435" actId="207"/>
          <ac:picMkLst>
            <pc:docMk/>
            <pc:sldMk cId="2774935091" sldId="333"/>
            <ac:picMk id="8" creationId="{C017C1F8-F883-443C-9264-2912C834B53A}"/>
          </ac:picMkLst>
        </pc:picChg>
      </pc:sldChg>
      <pc:sldChg chg="addSp delSp modSp add mod delAnim modAnim modNotesTx">
        <pc:chgData name="Mary" userId="acdd3c35-a502-4340-ab6a-52cca334f63c" providerId="ADAL" clId="{ED285022-6057-4CCC-8078-21E94405812F}" dt="2021-02-11T17:02:36.715" v="447"/>
        <pc:sldMkLst>
          <pc:docMk/>
          <pc:sldMk cId="1221217604" sldId="334"/>
        </pc:sldMkLst>
        <pc:spChg chg="add mod">
          <ac:chgData name="Mary" userId="acdd3c35-a502-4340-ab6a-52cca334f63c" providerId="ADAL" clId="{ED285022-6057-4CCC-8078-21E94405812F}" dt="2021-02-11T17:02:27.187" v="446" actId="207"/>
          <ac:spMkLst>
            <pc:docMk/>
            <pc:sldMk cId="1221217604" sldId="334"/>
            <ac:spMk id="7" creationId="{72A544F9-696B-4DBA-8074-8F1AFD1B3A96}"/>
          </ac:spMkLst>
        </pc:spChg>
        <pc:spChg chg="del">
          <ac:chgData name="Mary" userId="acdd3c35-a502-4340-ab6a-52cca334f63c" providerId="ADAL" clId="{ED285022-6057-4CCC-8078-21E94405812F}" dt="2021-02-11T17:01:41.328" v="438" actId="478"/>
          <ac:spMkLst>
            <pc:docMk/>
            <pc:sldMk cId="1221217604" sldId="334"/>
            <ac:spMk id="9" creationId="{23A3DD92-39B1-4B90-B637-6C16A6EEA36B}"/>
          </ac:spMkLst>
        </pc:spChg>
        <pc:picChg chg="add mod">
          <ac:chgData name="Mary" userId="acdd3c35-a502-4340-ab6a-52cca334f63c" providerId="ADAL" clId="{ED285022-6057-4CCC-8078-21E94405812F}" dt="2021-02-11T17:02:15.604" v="444" actId="1076"/>
          <ac:picMkLst>
            <pc:docMk/>
            <pc:sldMk cId="1221217604" sldId="334"/>
            <ac:picMk id="6" creationId="{D3D36398-61EC-4B31-AF01-AD6B1AFF1BD8}"/>
          </ac:picMkLst>
        </pc:picChg>
        <pc:picChg chg="del">
          <ac:chgData name="Mary" userId="acdd3c35-a502-4340-ab6a-52cca334f63c" providerId="ADAL" clId="{ED285022-6057-4CCC-8078-21E94405812F}" dt="2021-02-11T17:01:40.718" v="437" actId="478"/>
          <ac:picMkLst>
            <pc:docMk/>
            <pc:sldMk cId="1221217604" sldId="334"/>
            <ac:picMk id="8" creationId="{C017C1F8-F883-443C-9264-2912C834B53A}"/>
          </ac:picMkLst>
        </pc:picChg>
      </pc:sldChg>
      <pc:sldChg chg="del">
        <pc:chgData name="Mary" userId="acdd3c35-a502-4340-ab6a-52cca334f63c" providerId="ADAL" clId="{ED285022-6057-4CCC-8078-21E94405812F}" dt="2021-02-11T16:16:27.079" v="49" actId="47"/>
        <pc:sldMkLst>
          <pc:docMk/>
          <pc:sldMk cId="2216341166" sldId="334"/>
        </pc:sldMkLst>
      </pc:sldChg>
      <pc:sldChg chg="del">
        <pc:chgData name="Mary" userId="acdd3c35-a502-4340-ab6a-52cca334f63c" providerId="ADAL" clId="{ED285022-6057-4CCC-8078-21E94405812F}" dt="2021-02-11T16:16:27.079" v="49" actId="47"/>
        <pc:sldMkLst>
          <pc:docMk/>
          <pc:sldMk cId="971737370" sldId="335"/>
        </pc:sldMkLst>
      </pc:sldChg>
      <pc:sldChg chg="addSp delSp modSp add mod delAnim modAnim modNotesTx">
        <pc:chgData name="Mary" userId="acdd3c35-a502-4340-ab6a-52cca334f63c" providerId="ADAL" clId="{ED285022-6057-4CCC-8078-21E94405812F}" dt="2021-02-11T17:04:06.715" v="482" actId="207"/>
        <pc:sldMkLst>
          <pc:docMk/>
          <pc:sldMk cId="2625458813" sldId="335"/>
        </pc:sldMkLst>
        <pc:spChg chg="mod">
          <ac:chgData name="Mary" userId="acdd3c35-a502-4340-ab6a-52cca334f63c" providerId="ADAL" clId="{ED285022-6057-4CCC-8078-21E94405812F}" dt="2021-02-11T17:03:33.090" v="474" actId="1076"/>
          <ac:spMkLst>
            <pc:docMk/>
            <pc:sldMk cId="2625458813" sldId="335"/>
            <ac:spMk id="5" creationId="{E426E227-48F0-422C-A5B7-04EC902B41E8}"/>
          </ac:spMkLst>
        </pc:spChg>
        <pc:spChg chg="del">
          <ac:chgData name="Mary" userId="acdd3c35-a502-4340-ab6a-52cca334f63c" providerId="ADAL" clId="{ED285022-6057-4CCC-8078-21E94405812F}" dt="2021-02-11T17:03:30.959" v="473" actId="478"/>
          <ac:spMkLst>
            <pc:docMk/>
            <pc:sldMk cId="2625458813" sldId="335"/>
            <ac:spMk id="7" creationId="{72A544F9-696B-4DBA-8074-8F1AFD1B3A96}"/>
          </ac:spMkLst>
        </pc:spChg>
        <pc:spChg chg="add mod">
          <ac:chgData name="Mary" userId="acdd3c35-a502-4340-ab6a-52cca334f63c" providerId="ADAL" clId="{ED285022-6057-4CCC-8078-21E94405812F}" dt="2021-02-11T17:04:06.715" v="482" actId="207"/>
          <ac:spMkLst>
            <pc:docMk/>
            <pc:sldMk cId="2625458813" sldId="335"/>
            <ac:spMk id="9" creationId="{66AE6F05-E085-438C-B697-E93CF7BE90BF}"/>
          </ac:spMkLst>
        </pc:spChg>
        <pc:spChg chg="add mod">
          <ac:chgData name="Mary" userId="acdd3c35-a502-4340-ab6a-52cca334f63c" providerId="ADAL" clId="{ED285022-6057-4CCC-8078-21E94405812F}" dt="2021-02-11T17:04:06.715" v="482" actId="207"/>
          <ac:spMkLst>
            <pc:docMk/>
            <pc:sldMk cId="2625458813" sldId="335"/>
            <ac:spMk id="10" creationId="{DB5DE466-166E-4A2B-A232-7801AC9023AC}"/>
          </ac:spMkLst>
        </pc:spChg>
        <pc:picChg chg="del">
          <ac:chgData name="Mary" userId="acdd3c35-a502-4340-ab6a-52cca334f63c" providerId="ADAL" clId="{ED285022-6057-4CCC-8078-21E94405812F}" dt="2021-02-11T17:03:30.214" v="472" actId="478"/>
          <ac:picMkLst>
            <pc:docMk/>
            <pc:sldMk cId="2625458813" sldId="335"/>
            <ac:picMk id="6" creationId="{D3D36398-61EC-4B31-AF01-AD6B1AFF1BD8}"/>
          </ac:picMkLst>
        </pc:picChg>
        <pc:picChg chg="add mod">
          <ac:chgData name="Mary" userId="acdd3c35-a502-4340-ab6a-52cca334f63c" providerId="ADAL" clId="{ED285022-6057-4CCC-8078-21E94405812F}" dt="2021-02-11T17:03:55.117" v="479" actId="1076"/>
          <ac:picMkLst>
            <pc:docMk/>
            <pc:sldMk cId="2625458813" sldId="335"/>
            <ac:picMk id="8" creationId="{C8F2A903-5EC0-4766-99DB-EBB4F92FD87F}"/>
          </ac:picMkLst>
        </pc:picChg>
      </pc:sldChg>
      <pc:sldChg chg="del">
        <pc:chgData name="Mary" userId="acdd3c35-a502-4340-ab6a-52cca334f63c" providerId="ADAL" clId="{ED285022-6057-4CCC-8078-21E94405812F}" dt="2021-02-11T16:16:27.079" v="49" actId="47"/>
        <pc:sldMkLst>
          <pc:docMk/>
          <pc:sldMk cId="3035880635" sldId="336"/>
        </pc:sldMkLst>
      </pc:sldChg>
      <pc:sldChg chg="addSp delSp modSp add mod delAnim modAnim modNotesTx">
        <pc:chgData name="Mary" userId="acdd3c35-a502-4340-ab6a-52cca334f63c" providerId="ADAL" clId="{ED285022-6057-4CCC-8078-21E94405812F}" dt="2021-02-11T17:05:37.918" v="500" actId="207"/>
        <pc:sldMkLst>
          <pc:docMk/>
          <pc:sldMk cId="3576644011" sldId="336"/>
        </pc:sldMkLst>
        <pc:spChg chg="mod">
          <ac:chgData name="Mary" userId="acdd3c35-a502-4340-ab6a-52cca334f63c" providerId="ADAL" clId="{ED285022-6057-4CCC-8078-21E94405812F}" dt="2021-02-11T17:05:26.454" v="496" actId="1076"/>
          <ac:spMkLst>
            <pc:docMk/>
            <pc:sldMk cId="3576644011" sldId="336"/>
            <ac:spMk id="5" creationId="{E426E227-48F0-422C-A5B7-04EC902B41E8}"/>
          </ac:spMkLst>
        </pc:spChg>
        <pc:spChg chg="add mod">
          <ac:chgData name="Mary" userId="acdd3c35-a502-4340-ab6a-52cca334f63c" providerId="ADAL" clId="{ED285022-6057-4CCC-8078-21E94405812F}" dt="2021-02-11T17:05:37.918" v="500" actId="207"/>
          <ac:spMkLst>
            <pc:docMk/>
            <pc:sldMk cId="3576644011" sldId="336"/>
            <ac:spMk id="7" creationId="{610C21A3-B36B-442F-BF21-3493CAB6A516}"/>
          </ac:spMkLst>
        </pc:spChg>
        <pc:spChg chg="del">
          <ac:chgData name="Mary" userId="acdd3c35-a502-4340-ab6a-52cca334f63c" providerId="ADAL" clId="{ED285022-6057-4CCC-8078-21E94405812F}" dt="2021-02-11T17:04:18.175" v="487" actId="478"/>
          <ac:spMkLst>
            <pc:docMk/>
            <pc:sldMk cId="3576644011" sldId="336"/>
            <ac:spMk id="9" creationId="{66AE6F05-E085-438C-B697-E93CF7BE90BF}"/>
          </ac:spMkLst>
        </pc:spChg>
        <pc:spChg chg="del mod">
          <ac:chgData name="Mary" userId="acdd3c35-a502-4340-ab6a-52cca334f63c" providerId="ADAL" clId="{ED285022-6057-4CCC-8078-21E94405812F}" dt="2021-02-11T17:04:17.800" v="486" actId="478"/>
          <ac:spMkLst>
            <pc:docMk/>
            <pc:sldMk cId="3576644011" sldId="336"/>
            <ac:spMk id="10" creationId="{DB5DE466-166E-4A2B-A232-7801AC9023AC}"/>
          </ac:spMkLst>
        </pc:spChg>
        <pc:picChg chg="add mod">
          <ac:chgData name="Mary" userId="acdd3c35-a502-4340-ab6a-52cca334f63c" providerId="ADAL" clId="{ED285022-6057-4CCC-8078-21E94405812F}" dt="2021-02-11T17:05:37.918" v="500" actId="207"/>
          <ac:picMkLst>
            <pc:docMk/>
            <pc:sldMk cId="3576644011" sldId="336"/>
            <ac:picMk id="6" creationId="{3DCC42BC-09B4-48C1-91C6-EC6D7A2FB718}"/>
          </ac:picMkLst>
        </pc:picChg>
        <pc:picChg chg="del">
          <ac:chgData name="Mary" userId="acdd3c35-a502-4340-ab6a-52cca334f63c" providerId="ADAL" clId="{ED285022-6057-4CCC-8078-21E94405812F}" dt="2021-02-11T17:04:17.031" v="484" actId="478"/>
          <ac:picMkLst>
            <pc:docMk/>
            <pc:sldMk cId="3576644011" sldId="336"/>
            <ac:picMk id="8" creationId="{C8F2A903-5EC0-4766-99DB-EBB4F92FD87F}"/>
          </ac:picMkLst>
        </pc:picChg>
      </pc:sldChg>
      <pc:sldChg chg="del">
        <pc:chgData name="Mary" userId="acdd3c35-a502-4340-ab6a-52cca334f63c" providerId="ADAL" clId="{ED285022-6057-4CCC-8078-21E94405812F}" dt="2021-02-11T16:16:27.079" v="49" actId="47"/>
        <pc:sldMkLst>
          <pc:docMk/>
          <pc:sldMk cId="1036207326" sldId="337"/>
        </pc:sldMkLst>
      </pc:sldChg>
      <pc:sldChg chg="addSp modSp add mod modNotesTx">
        <pc:chgData name="Mary" userId="acdd3c35-a502-4340-ab6a-52cca334f63c" providerId="ADAL" clId="{ED285022-6057-4CCC-8078-21E94405812F}" dt="2021-02-11T17:06:04.480" v="506" actId="1076"/>
        <pc:sldMkLst>
          <pc:docMk/>
          <pc:sldMk cId="1790205529" sldId="337"/>
        </pc:sldMkLst>
        <pc:picChg chg="add mod">
          <ac:chgData name="Mary" userId="acdd3c35-a502-4340-ab6a-52cca334f63c" providerId="ADAL" clId="{ED285022-6057-4CCC-8078-21E94405812F}" dt="2021-02-11T17:06:04.480" v="506" actId="1076"/>
          <ac:picMkLst>
            <pc:docMk/>
            <pc:sldMk cId="1790205529" sldId="337"/>
            <ac:picMk id="3" creationId="{BEA75F00-4B99-4742-8FDD-B997CE942050}"/>
          </ac:picMkLst>
        </pc:picChg>
      </pc:sldChg>
      <pc:sldChg chg="addSp modSp add mod modNotesTx">
        <pc:chgData name="Mary" userId="acdd3c35-a502-4340-ab6a-52cca334f63c" providerId="ADAL" clId="{ED285022-6057-4CCC-8078-21E94405812F}" dt="2021-02-11T17:06:26.814" v="511"/>
        <pc:sldMkLst>
          <pc:docMk/>
          <pc:sldMk cId="457170697" sldId="338"/>
        </pc:sldMkLst>
        <pc:picChg chg="add mod">
          <ac:chgData name="Mary" userId="acdd3c35-a502-4340-ab6a-52cca334f63c" providerId="ADAL" clId="{ED285022-6057-4CCC-8078-21E94405812F}" dt="2021-02-11T17:06:21.308" v="510" actId="1076"/>
          <ac:picMkLst>
            <pc:docMk/>
            <pc:sldMk cId="457170697" sldId="338"/>
            <ac:picMk id="3" creationId="{1A2E4ACA-08EE-43EF-833D-3A251349AA1E}"/>
          </ac:picMkLst>
        </pc:picChg>
      </pc:sldChg>
      <pc:sldChg chg="del">
        <pc:chgData name="Mary" userId="acdd3c35-a502-4340-ab6a-52cca334f63c" providerId="ADAL" clId="{ED285022-6057-4CCC-8078-21E94405812F}" dt="2021-02-11T16:16:27.079" v="49" actId="47"/>
        <pc:sldMkLst>
          <pc:docMk/>
          <pc:sldMk cId="2168499516" sldId="338"/>
        </pc:sldMkLst>
      </pc:sldChg>
      <pc:sldChg chg="del">
        <pc:chgData name="Mary" userId="acdd3c35-a502-4340-ab6a-52cca334f63c" providerId="ADAL" clId="{ED285022-6057-4CCC-8078-21E94405812F}" dt="2021-02-11T16:16:27.079" v="49" actId="47"/>
        <pc:sldMkLst>
          <pc:docMk/>
          <pc:sldMk cId="3289633666" sldId="339"/>
        </pc:sldMkLst>
      </pc:sldChg>
      <pc:sldChg chg="addSp modSp add mod modNotesTx">
        <pc:chgData name="Mary" userId="acdd3c35-a502-4340-ab6a-52cca334f63c" providerId="ADAL" clId="{ED285022-6057-4CCC-8078-21E94405812F}" dt="2021-02-11T17:06:47.038" v="516"/>
        <pc:sldMkLst>
          <pc:docMk/>
          <pc:sldMk cId="3884035030" sldId="339"/>
        </pc:sldMkLst>
        <pc:picChg chg="add mod">
          <ac:chgData name="Mary" userId="acdd3c35-a502-4340-ab6a-52cca334f63c" providerId="ADAL" clId="{ED285022-6057-4CCC-8078-21E94405812F}" dt="2021-02-11T17:06:42.715" v="515" actId="1076"/>
          <ac:picMkLst>
            <pc:docMk/>
            <pc:sldMk cId="3884035030" sldId="339"/>
            <ac:picMk id="3" creationId="{EA160F5F-0683-431E-B283-B4F437A44053}"/>
          </ac:picMkLst>
        </pc:picChg>
      </pc:sldChg>
      <pc:sldChg chg="del">
        <pc:chgData name="Mary" userId="acdd3c35-a502-4340-ab6a-52cca334f63c" providerId="ADAL" clId="{ED285022-6057-4CCC-8078-21E94405812F}" dt="2021-02-11T16:16:27.079" v="49" actId="47"/>
        <pc:sldMkLst>
          <pc:docMk/>
          <pc:sldMk cId="1882815225" sldId="340"/>
        </pc:sldMkLst>
      </pc:sldChg>
      <pc:sldChg chg="addSp modSp add mod modNotesTx">
        <pc:chgData name="Mary" userId="acdd3c35-a502-4340-ab6a-52cca334f63c" providerId="ADAL" clId="{ED285022-6057-4CCC-8078-21E94405812F}" dt="2021-02-11T17:07:05.374" v="521"/>
        <pc:sldMkLst>
          <pc:docMk/>
          <pc:sldMk cId="3272704876" sldId="340"/>
        </pc:sldMkLst>
        <pc:spChg chg="mod">
          <ac:chgData name="Mary" userId="acdd3c35-a502-4340-ab6a-52cca334f63c" providerId="ADAL" clId="{ED285022-6057-4CCC-8078-21E94405812F}" dt="2021-02-11T17:07:00.905" v="520" actId="1076"/>
          <ac:spMkLst>
            <pc:docMk/>
            <pc:sldMk cId="3272704876" sldId="340"/>
            <ac:spMk id="5" creationId="{E426E227-48F0-422C-A5B7-04EC902B41E8}"/>
          </ac:spMkLst>
        </pc:spChg>
        <pc:picChg chg="add mod">
          <ac:chgData name="Mary" userId="acdd3c35-a502-4340-ab6a-52cca334f63c" providerId="ADAL" clId="{ED285022-6057-4CCC-8078-21E94405812F}" dt="2021-02-11T17:06:56.018" v="518" actId="1076"/>
          <ac:picMkLst>
            <pc:docMk/>
            <pc:sldMk cId="3272704876" sldId="340"/>
            <ac:picMk id="3" creationId="{9B918240-4E1A-4701-9F9D-6B06FFDB3EE8}"/>
          </ac:picMkLst>
        </pc:picChg>
      </pc:sldChg>
      <pc:sldChg chg="modSp new mod modNotesTx">
        <pc:chgData name="Mary" userId="acdd3c35-a502-4340-ab6a-52cca334f63c" providerId="ADAL" clId="{ED285022-6057-4CCC-8078-21E94405812F}" dt="2021-02-11T17:07:40.094" v="531"/>
        <pc:sldMkLst>
          <pc:docMk/>
          <pc:sldMk cId="1348339931" sldId="341"/>
        </pc:sldMkLst>
        <pc:spChg chg="mod">
          <ac:chgData name="Mary" userId="acdd3c35-a502-4340-ab6a-52cca334f63c" providerId="ADAL" clId="{ED285022-6057-4CCC-8078-21E94405812F}" dt="2021-02-11T17:07:22.927" v="527" actId="20577"/>
          <ac:spMkLst>
            <pc:docMk/>
            <pc:sldMk cId="1348339931" sldId="341"/>
            <ac:spMk id="2" creationId="{9A625CC5-E1BB-4631-AA01-E4F7F240CC1E}"/>
          </ac:spMkLst>
        </pc:spChg>
        <pc:spChg chg="mod">
          <ac:chgData name="Mary" userId="acdd3c35-a502-4340-ab6a-52cca334f63c" providerId="ADAL" clId="{ED285022-6057-4CCC-8078-21E94405812F}" dt="2021-02-11T17:07:34.584" v="530" actId="20577"/>
          <ac:spMkLst>
            <pc:docMk/>
            <pc:sldMk cId="1348339931" sldId="341"/>
            <ac:spMk id="3" creationId="{66F40383-94D0-44D2-B438-58F85F0276AC}"/>
          </ac:spMkLst>
        </pc:spChg>
      </pc:sldChg>
      <pc:sldChg chg="addSp delSp modSp new mod modNotesTx">
        <pc:chgData name="Mary" userId="acdd3c35-a502-4340-ab6a-52cca334f63c" providerId="ADAL" clId="{ED285022-6057-4CCC-8078-21E94405812F}" dt="2021-02-11T17:16:11.925" v="570" actId="1076"/>
        <pc:sldMkLst>
          <pc:docMk/>
          <pc:sldMk cId="485883072" sldId="342"/>
        </pc:sldMkLst>
        <pc:spChg chg="add del mod">
          <ac:chgData name="Mary" userId="acdd3c35-a502-4340-ab6a-52cca334f63c" providerId="ADAL" clId="{ED285022-6057-4CCC-8078-21E94405812F}" dt="2021-02-11T17:15:23.615" v="540" actId="478"/>
          <ac:spMkLst>
            <pc:docMk/>
            <pc:sldMk cId="485883072" sldId="342"/>
            <ac:spMk id="4" creationId="{9AFA5FDD-C87D-4287-A5D3-216E56767D1E}"/>
          </ac:spMkLst>
        </pc:spChg>
        <pc:spChg chg="add mod">
          <ac:chgData name="Mary" userId="acdd3c35-a502-4340-ab6a-52cca334f63c" providerId="ADAL" clId="{ED285022-6057-4CCC-8078-21E94405812F}" dt="2021-02-11T17:15:58.368" v="567" actId="207"/>
          <ac:spMkLst>
            <pc:docMk/>
            <pc:sldMk cId="485883072" sldId="342"/>
            <ac:spMk id="5" creationId="{1B30BD52-9CAF-4AD9-8EB7-0F46CE9F8420}"/>
          </ac:spMkLst>
        </pc:spChg>
        <pc:spChg chg="add mod">
          <ac:chgData name="Mary" userId="acdd3c35-a502-4340-ab6a-52cca334f63c" providerId="ADAL" clId="{ED285022-6057-4CCC-8078-21E94405812F}" dt="2021-02-11T17:15:58.368" v="567" actId="207"/>
          <ac:spMkLst>
            <pc:docMk/>
            <pc:sldMk cId="485883072" sldId="342"/>
            <ac:spMk id="6" creationId="{609D35E4-4349-4B3B-ADCB-9287B07C56C4}"/>
          </ac:spMkLst>
        </pc:spChg>
        <pc:spChg chg="add mod">
          <ac:chgData name="Mary" userId="acdd3c35-a502-4340-ab6a-52cca334f63c" providerId="ADAL" clId="{ED285022-6057-4CCC-8078-21E94405812F}" dt="2021-02-11T17:16:11.925" v="570" actId="1076"/>
          <ac:spMkLst>
            <pc:docMk/>
            <pc:sldMk cId="485883072" sldId="342"/>
            <ac:spMk id="7" creationId="{20807923-B20E-471E-AB7E-FA9191FF2255}"/>
          </ac:spMkLst>
        </pc:spChg>
        <pc:picChg chg="add mod">
          <ac:chgData name="Mary" userId="acdd3c35-a502-4340-ab6a-52cca334f63c" providerId="ADAL" clId="{ED285022-6057-4CCC-8078-21E94405812F}" dt="2021-02-11T17:08:03.352" v="533"/>
          <ac:picMkLst>
            <pc:docMk/>
            <pc:sldMk cId="485883072" sldId="342"/>
            <ac:picMk id="2" creationId="{1C17A9CB-524B-4D83-91FC-D533F6C59B9F}"/>
          </ac:picMkLst>
        </pc:picChg>
        <pc:picChg chg="add mod">
          <ac:chgData name="Mary" userId="acdd3c35-a502-4340-ab6a-52cca334f63c" providerId="ADAL" clId="{ED285022-6057-4CCC-8078-21E94405812F}" dt="2021-02-11T17:08:03.352" v="533"/>
          <ac:picMkLst>
            <pc:docMk/>
            <pc:sldMk cId="485883072" sldId="342"/>
            <ac:picMk id="3" creationId="{04C581F2-EEC0-4E28-AD17-2881211C7D76}"/>
          </ac:picMkLst>
        </pc:picChg>
      </pc:sldChg>
      <pc:sldChg chg="del">
        <pc:chgData name="Mary" userId="acdd3c35-a502-4340-ab6a-52cca334f63c" providerId="ADAL" clId="{ED285022-6057-4CCC-8078-21E94405812F}" dt="2021-02-11T16:16:27.079" v="49" actId="47"/>
        <pc:sldMkLst>
          <pc:docMk/>
          <pc:sldMk cId="790495954" sldId="342"/>
        </pc:sldMkLst>
      </pc:sldChg>
      <pc:sldChg chg="addSp delSp modSp new mod modNotesTx">
        <pc:chgData name="Mary" userId="acdd3c35-a502-4340-ab6a-52cca334f63c" providerId="ADAL" clId="{ED285022-6057-4CCC-8078-21E94405812F}" dt="2021-02-11T17:18:05.967" v="601"/>
        <pc:sldMkLst>
          <pc:docMk/>
          <pc:sldMk cId="266742372" sldId="343"/>
        </pc:sldMkLst>
        <pc:spChg chg="del">
          <ac:chgData name="Mary" userId="acdd3c35-a502-4340-ab6a-52cca334f63c" providerId="ADAL" clId="{ED285022-6057-4CCC-8078-21E94405812F}" dt="2021-02-11T17:16:39.935" v="572" actId="478"/>
          <ac:spMkLst>
            <pc:docMk/>
            <pc:sldMk cId="266742372" sldId="343"/>
            <ac:spMk id="2" creationId="{206A98D2-3753-411D-9DA4-45C34CBBA474}"/>
          </ac:spMkLst>
        </pc:spChg>
        <pc:spChg chg="del">
          <ac:chgData name="Mary" userId="acdd3c35-a502-4340-ab6a-52cca334f63c" providerId="ADAL" clId="{ED285022-6057-4CCC-8078-21E94405812F}" dt="2021-02-11T17:16:50.344" v="590" actId="478"/>
          <ac:spMkLst>
            <pc:docMk/>
            <pc:sldMk cId="266742372" sldId="343"/>
            <ac:spMk id="3" creationId="{49F52255-A669-474A-BC4B-09CDE3BB7E7C}"/>
          </ac:spMkLst>
        </pc:spChg>
        <pc:spChg chg="add mod">
          <ac:chgData name="Mary" userId="acdd3c35-a502-4340-ab6a-52cca334f63c" providerId="ADAL" clId="{ED285022-6057-4CCC-8078-21E94405812F}" dt="2021-02-11T17:16:47.031" v="589" actId="20577"/>
          <ac:spMkLst>
            <pc:docMk/>
            <pc:sldMk cId="266742372" sldId="343"/>
            <ac:spMk id="4" creationId="{DC4B9C7C-08ED-43F7-B866-C3E227C5E9B0}"/>
          </ac:spMkLst>
        </pc:spChg>
        <pc:graphicFrameChg chg="add mod modGraphic">
          <ac:chgData name="Mary" userId="acdd3c35-a502-4340-ab6a-52cca334f63c" providerId="ADAL" clId="{ED285022-6057-4CCC-8078-21E94405812F}" dt="2021-02-11T17:17:10.288" v="593" actId="207"/>
          <ac:graphicFrameMkLst>
            <pc:docMk/>
            <pc:sldMk cId="266742372" sldId="343"/>
            <ac:graphicFrameMk id="6" creationId="{767CEC46-57A4-4C59-BC75-9610A8B3E7D6}"/>
          </ac:graphicFrameMkLst>
        </pc:graphicFrameChg>
        <pc:graphicFrameChg chg="add mod modGraphic">
          <ac:chgData name="Mary" userId="acdd3c35-a502-4340-ab6a-52cca334f63c" providerId="ADAL" clId="{ED285022-6057-4CCC-8078-21E94405812F}" dt="2021-02-11T17:17:57.555" v="600" actId="207"/>
          <ac:graphicFrameMkLst>
            <pc:docMk/>
            <pc:sldMk cId="266742372" sldId="343"/>
            <ac:graphicFrameMk id="7" creationId="{811F1382-646F-43BE-B72D-7589151EDB4E}"/>
          </ac:graphicFrameMkLst>
        </pc:graphicFrameChg>
        <pc:picChg chg="add mod">
          <ac:chgData name="Mary" userId="acdd3c35-a502-4340-ab6a-52cca334f63c" providerId="ADAL" clId="{ED285022-6057-4CCC-8078-21E94405812F}" dt="2021-02-11T17:16:41.397" v="573"/>
          <ac:picMkLst>
            <pc:docMk/>
            <pc:sldMk cId="266742372" sldId="343"/>
            <ac:picMk id="5" creationId="{A09BCDC8-AE8A-420F-9E62-7D1EBCCC31B4}"/>
          </ac:picMkLst>
        </pc:picChg>
      </pc:sldChg>
      <pc:sldChg chg="del">
        <pc:chgData name="Mary" userId="acdd3c35-a502-4340-ab6a-52cca334f63c" providerId="ADAL" clId="{ED285022-6057-4CCC-8078-21E94405812F}" dt="2021-02-11T16:16:27.079" v="49" actId="47"/>
        <pc:sldMkLst>
          <pc:docMk/>
          <pc:sldMk cId="3053654594" sldId="343"/>
        </pc:sldMkLst>
      </pc:sldChg>
      <pc:sldChg chg="modSp new mod modNotesTx">
        <pc:chgData name="Mary" userId="acdd3c35-a502-4340-ab6a-52cca334f63c" providerId="ADAL" clId="{ED285022-6057-4CCC-8078-21E94405812F}" dt="2021-02-11T17:21:00.922" v="706" actId="403"/>
        <pc:sldMkLst>
          <pc:docMk/>
          <pc:sldMk cId="1050663561" sldId="344"/>
        </pc:sldMkLst>
        <pc:spChg chg="mod">
          <ac:chgData name="Mary" userId="acdd3c35-a502-4340-ab6a-52cca334f63c" providerId="ADAL" clId="{ED285022-6057-4CCC-8078-21E94405812F}" dt="2021-02-11T17:18:30.959" v="628" actId="20577"/>
          <ac:spMkLst>
            <pc:docMk/>
            <pc:sldMk cId="1050663561" sldId="344"/>
            <ac:spMk id="2" creationId="{23F9B830-EB31-457A-81E2-8088C17B90FA}"/>
          </ac:spMkLst>
        </pc:spChg>
        <pc:spChg chg="mod">
          <ac:chgData name="Mary" userId="acdd3c35-a502-4340-ab6a-52cca334f63c" providerId="ADAL" clId="{ED285022-6057-4CCC-8078-21E94405812F}" dt="2021-02-11T17:21:00.922" v="706" actId="403"/>
          <ac:spMkLst>
            <pc:docMk/>
            <pc:sldMk cId="1050663561" sldId="344"/>
            <ac:spMk id="3" creationId="{9C518723-3E16-4832-A52F-C267CB31FDEC}"/>
          </ac:spMkLst>
        </pc:spChg>
      </pc:sldChg>
      <pc:sldChg chg="new del">
        <pc:chgData name="Mary" userId="acdd3c35-a502-4340-ab6a-52cca334f63c" providerId="ADAL" clId="{ED285022-6057-4CCC-8078-21E94405812F}" dt="2021-02-11T17:18:13.853" v="603" actId="47"/>
        <pc:sldMkLst>
          <pc:docMk/>
          <pc:sldMk cId="1650725313" sldId="344"/>
        </pc:sldMkLst>
      </pc:sldChg>
      <pc:sldChg chg="modSp new mod modNotesTx">
        <pc:chgData name="Mary" userId="acdd3c35-a502-4340-ab6a-52cca334f63c" providerId="ADAL" clId="{ED285022-6057-4CCC-8078-21E94405812F}" dt="2021-02-11T17:20:55.099" v="699" actId="404"/>
        <pc:sldMkLst>
          <pc:docMk/>
          <pc:sldMk cId="1047187365" sldId="345"/>
        </pc:sldMkLst>
        <pc:spChg chg="mod">
          <ac:chgData name="Mary" userId="acdd3c35-a502-4340-ab6a-52cca334f63c" providerId="ADAL" clId="{ED285022-6057-4CCC-8078-21E94405812F}" dt="2021-02-11T17:20:18.611" v="689"/>
          <ac:spMkLst>
            <pc:docMk/>
            <pc:sldMk cId="1047187365" sldId="345"/>
            <ac:spMk id="2" creationId="{6FFFAAD3-AE21-450C-B92F-8A0BA90E6396}"/>
          </ac:spMkLst>
        </pc:spChg>
        <pc:spChg chg="mod">
          <ac:chgData name="Mary" userId="acdd3c35-a502-4340-ab6a-52cca334f63c" providerId="ADAL" clId="{ED285022-6057-4CCC-8078-21E94405812F}" dt="2021-02-11T17:20:55.099" v="699" actId="404"/>
          <ac:spMkLst>
            <pc:docMk/>
            <pc:sldMk cId="1047187365" sldId="345"/>
            <ac:spMk id="3" creationId="{8F7D3417-8DE9-448C-9570-1104FEF10883}"/>
          </ac:spMkLst>
        </pc:spChg>
      </pc:sldChg>
      <pc:sldChg chg="addSp delSp modSp new mod modNotesTx">
        <pc:chgData name="Mary" userId="acdd3c35-a502-4340-ab6a-52cca334f63c" providerId="ADAL" clId="{ED285022-6057-4CCC-8078-21E94405812F}" dt="2021-02-11T17:22:46.644" v="739" actId="2085"/>
        <pc:sldMkLst>
          <pc:docMk/>
          <pc:sldMk cId="1293720062" sldId="346"/>
        </pc:sldMkLst>
        <pc:spChg chg="mod">
          <ac:chgData name="Mary" userId="acdd3c35-a502-4340-ab6a-52cca334f63c" providerId="ADAL" clId="{ED285022-6057-4CCC-8078-21E94405812F}" dt="2021-02-11T17:21:29.095" v="727" actId="20577"/>
          <ac:spMkLst>
            <pc:docMk/>
            <pc:sldMk cId="1293720062" sldId="346"/>
            <ac:spMk id="2" creationId="{C748F545-1755-47D4-9D91-53F0BBD5847B}"/>
          </ac:spMkLst>
        </pc:spChg>
        <pc:spChg chg="del">
          <ac:chgData name="Mary" userId="acdd3c35-a502-4340-ab6a-52cca334f63c" providerId="ADAL" clId="{ED285022-6057-4CCC-8078-21E94405812F}" dt="2021-02-11T17:21:51.858" v="729" actId="478"/>
          <ac:spMkLst>
            <pc:docMk/>
            <pc:sldMk cId="1293720062" sldId="346"/>
            <ac:spMk id="3" creationId="{EA281566-A134-49ED-93B3-0E16D88FCA85}"/>
          </ac:spMkLst>
        </pc:spChg>
        <pc:spChg chg="add mod">
          <ac:chgData name="Mary" userId="acdd3c35-a502-4340-ab6a-52cca334f63c" providerId="ADAL" clId="{ED285022-6057-4CCC-8078-21E94405812F}" dt="2021-02-11T17:22:46.644" v="739" actId="2085"/>
          <ac:spMkLst>
            <pc:docMk/>
            <pc:sldMk cId="1293720062" sldId="346"/>
            <ac:spMk id="4" creationId="{1C6AE3DB-E22A-4CEC-82DA-F1C7DA927F89}"/>
          </ac:spMkLst>
        </pc:spChg>
        <pc:spChg chg="add mod">
          <ac:chgData name="Mary" userId="acdd3c35-a502-4340-ab6a-52cca334f63c" providerId="ADAL" clId="{ED285022-6057-4CCC-8078-21E94405812F}" dt="2021-02-11T17:22:46.644" v="739" actId="2085"/>
          <ac:spMkLst>
            <pc:docMk/>
            <pc:sldMk cId="1293720062" sldId="346"/>
            <ac:spMk id="5" creationId="{DD888AD0-A18D-4206-B68F-5F46F2CB52C0}"/>
          </ac:spMkLst>
        </pc:spChg>
        <pc:spChg chg="add mod">
          <ac:chgData name="Mary" userId="acdd3c35-a502-4340-ab6a-52cca334f63c" providerId="ADAL" clId="{ED285022-6057-4CCC-8078-21E94405812F}" dt="2021-02-11T17:22:46.644" v="739" actId="2085"/>
          <ac:spMkLst>
            <pc:docMk/>
            <pc:sldMk cId="1293720062" sldId="346"/>
            <ac:spMk id="6" creationId="{1A610003-66F7-4D77-B2CA-FEA67A61E9FF}"/>
          </ac:spMkLst>
        </pc:spChg>
        <pc:spChg chg="add mod">
          <ac:chgData name="Mary" userId="acdd3c35-a502-4340-ab6a-52cca334f63c" providerId="ADAL" clId="{ED285022-6057-4CCC-8078-21E94405812F}" dt="2021-02-11T17:22:14.364" v="732" actId="1076"/>
          <ac:spMkLst>
            <pc:docMk/>
            <pc:sldMk cId="1293720062" sldId="346"/>
            <ac:spMk id="8" creationId="{5980E6AF-FB83-40D1-817E-27DA38A34544}"/>
          </ac:spMkLst>
        </pc:spChg>
        <pc:spChg chg="add mod">
          <ac:chgData name="Mary" userId="acdd3c35-a502-4340-ab6a-52cca334f63c" providerId="ADAL" clId="{ED285022-6057-4CCC-8078-21E94405812F}" dt="2021-02-11T17:22:14.364" v="732" actId="1076"/>
          <ac:spMkLst>
            <pc:docMk/>
            <pc:sldMk cId="1293720062" sldId="346"/>
            <ac:spMk id="9" creationId="{31AA4DFC-E110-44D8-9F0C-D41C9FAA5D3B}"/>
          </ac:spMkLst>
        </pc:spChg>
        <pc:spChg chg="add mod">
          <ac:chgData name="Mary" userId="acdd3c35-a502-4340-ab6a-52cca334f63c" providerId="ADAL" clId="{ED285022-6057-4CCC-8078-21E94405812F}" dt="2021-02-11T17:22:14.364" v="732" actId="1076"/>
          <ac:spMkLst>
            <pc:docMk/>
            <pc:sldMk cId="1293720062" sldId="346"/>
            <ac:spMk id="10" creationId="{77E3D8BE-E56D-4737-A01C-B3BAA1066F20}"/>
          </ac:spMkLst>
        </pc:spChg>
        <pc:spChg chg="add mod">
          <ac:chgData name="Mary" userId="acdd3c35-a502-4340-ab6a-52cca334f63c" providerId="ADAL" clId="{ED285022-6057-4CCC-8078-21E94405812F}" dt="2021-02-11T17:22:14.364" v="732" actId="1076"/>
          <ac:spMkLst>
            <pc:docMk/>
            <pc:sldMk cId="1293720062" sldId="346"/>
            <ac:spMk id="11" creationId="{D6647546-AF8C-46B3-88F1-344C6AA3B867}"/>
          </ac:spMkLst>
        </pc:spChg>
        <pc:cxnChg chg="add mod">
          <ac:chgData name="Mary" userId="acdd3c35-a502-4340-ab6a-52cca334f63c" providerId="ADAL" clId="{ED285022-6057-4CCC-8078-21E94405812F}" dt="2021-02-11T17:22:42.791" v="738" actId="208"/>
          <ac:cxnSpMkLst>
            <pc:docMk/>
            <pc:sldMk cId="1293720062" sldId="346"/>
            <ac:cxnSpMk id="7" creationId="{C91E1537-B450-4D50-82C8-AF5FF75AB679}"/>
          </ac:cxnSpMkLst>
        </pc:cxnChg>
      </pc:sldChg>
      <pc:sldChg chg="addSp delSp modSp new mod modNotesTx">
        <pc:chgData name="Mary" userId="acdd3c35-a502-4340-ab6a-52cca334f63c" providerId="ADAL" clId="{ED285022-6057-4CCC-8078-21E94405812F}" dt="2021-02-11T17:25:32.476" v="778" actId="2085"/>
        <pc:sldMkLst>
          <pc:docMk/>
          <pc:sldMk cId="2531864824" sldId="347"/>
        </pc:sldMkLst>
        <pc:spChg chg="mod">
          <ac:chgData name="Mary" userId="acdd3c35-a502-4340-ab6a-52cca334f63c" providerId="ADAL" clId="{ED285022-6057-4CCC-8078-21E94405812F}" dt="2021-02-11T17:23:33.289" v="765" actId="20577"/>
          <ac:spMkLst>
            <pc:docMk/>
            <pc:sldMk cId="2531864824" sldId="347"/>
            <ac:spMk id="2" creationId="{1C803E36-3A20-4375-BEB6-576847B6465F}"/>
          </ac:spMkLst>
        </pc:spChg>
        <pc:spChg chg="del">
          <ac:chgData name="Mary" userId="acdd3c35-a502-4340-ab6a-52cca334f63c" providerId="ADAL" clId="{ED285022-6057-4CCC-8078-21E94405812F}" dt="2021-02-11T17:23:36.080" v="766" actId="478"/>
          <ac:spMkLst>
            <pc:docMk/>
            <pc:sldMk cId="2531864824" sldId="347"/>
            <ac:spMk id="3" creationId="{8F926881-C735-4308-8119-959666ED5577}"/>
          </ac:spMkLst>
        </pc:spChg>
        <pc:spChg chg="mod">
          <ac:chgData name="Mary" userId="acdd3c35-a502-4340-ab6a-52cca334f63c" providerId="ADAL" clId="{ED285022-6057-4CCC-8078-21E94405812F}" dt="2021-02-11T17:24:00.768" v="772"/>
          <ac:spMkLst>
            <pc:docMk/>
            <pc:sldMk cId="2531864824" sldId="347"/>
            <ac:spMk id="5" creationId="{FEB3908F-8749-4F66-BC6A-19FCD9933C6D}"/>
          </ac:spMkLst>
        </pc:spChg>
        <pc:spChg chg="mod">
          <ac:chgData name="Mary" userId="acdd3c35-a502-4340-ab6a-52cca334f63c" providerId="ADAL" clId="{ED285022-6057-4CCC-8078-21E94405812F}" dt="2021-02-11T17:24:00.768" v="772"/>
          <ac:spMkLst>
            <pc:docMk/>
            <pc:sldMk cId="2531864824" sldId="347"/>
            <ac:spMk id="6" creationId="{1E86ACDE-9C9B-4074-B3FE-E11BDF552D31}"/>
          </ac:spMkLst>
        </pc:spChg>
        <pc:spChg chg="mod">
          <ac:chgData name="Mary" userId="acdd3c35-a502-4340-ab6a-52cca334f63c" providerId="ADAL" clId="{ED285022-6057-4CCC-8078-21E94405812F}" dt="2021-02-11T17:24:00.768" v="772"/>
          <ac:spMkLst>
            <pc:docMk/>
            <pc:sldMk cId="2531864824" sldId="347"/>
            <ac:spMk id="7" creationId="{6A45DE1A-58A3-406C-993A-53AD405504EF}"/>
          </ac:spMkLst>
        </pc:spChg>
        <pc:spChg chg="mod">
          <ac:chgData name="Mary" userId="acdd3c35-a502-4340-ab6a-52cca334f63c" providerId="ADAL" clId="{ED285022-6057-4CCC-8078-21E94405812F}" dt="2021-02-11T17:24:00.768" v="772"/>
          <ac:spMkLst>
            <pc:docMk/>
            <pc:sldMk cId="2531864824" sldId="347"/>
            <ac:spMk id="8" creationId="{9EEFCF97-46A0-4314-A097-EA9E2A6E110C}"/>
          </ac:spMkLst>
        </pc:spChg>
        <pc:spChg chg="mod">
          <ac:chgData name="Mary" userId="acdd3c35-a502-4340-ab6a-52cca334f63c" providerId="ADAL" clId="{ED285022-6057-4CCC-8078-21E94405812F}" dt="2021-02-11T17:24:00.768" v="772"/>
          <ac:spMkLst>
            <pc:docMk/>
            <pc:sldMk cId="2531864824" sldId="347"/>
            <ac:spMk id="9" creationId="{BAD946EA-6C70-4262-B956-E52C6F27C76C}"/>
          </ac:spMkLst>
        </pc:spChg>
        <pc:spChg chg="mod">
          <ac:chgData name="Mary" userId="acdd3c35-a502-4340-ab6a-52cca334f63c" providerId="ADAL" clId="{ED285022-6057-4CCC-8078-21E94405812F}" dt="2021-02-11T17:24:00.768" v="772"/>
          <ac:spMkLst>
            <pc:docMk/>
            <pc:sldMk cId="2531864824" sldId="347"/>
            <ac:spMk id="14" creationId="{B4A953D8-F621-4248-BED4-D6D789A507BC}"/>
          </ac:spMkLst>
        </pc:spChg>
        <pc:spChg chg="add del mod">
          <ac:chgData name="Mary" userId="acdd3c35-a502-4340-ab6a-52cca334f63c" providerId="ADAL" clId="{ED285022-6057-4CCC-8078-21E94405812F}" dt="2021-02-11T17:24:04.474" v="773"/>
          <ac:spMkLst>
            <pc:docMk/>
            <pc:sldMk cId="2531864824" sldId="347"/>
            <ac:spMk id="15" creationId="{B3C39F7C-1DDD-4263-8166-8BF16D161D4A}"/>
          </ac:spMkLst>
        </pc:spChg>
        <pc:spChg chg="add del mod">
          <ac:chgData name="Mary" userId="acdd3c35-a502-4340-ab6a-52cca334f63c" providerId="ADAL" clId="{ED285022-6057-4CCC-8078-21E94405812F}" dt="2021-02-11T17:24:04.474" v="773"/>
          <ac:spMkLst>
            <pc:docMk/>
            <pc:sldMk cId="2531864824" sldId="347"/>
            <ac:spMk id="16" creationId="{DF0ED3F0-8005-4012-AD3D-B28837FCC6D6}"/>
          </ac:spMkLst>
        </pc:spChg>
        <pc:spChg chg="mod">
          <ac:chgData name="Mary" userId="acdd3c35-a502-4340-ab6a-52cca334f63c" providerId="ADAL" clId="{ED285022-6057-4CCC-8078-21E94405812F}" dt="2021-02-11T17:25:32.476" v="778" actId="2085"/>
          <ac:spMkLst>
            <pc:docMk/>
            <pc:sldMk cId="2531864824" sldId="347"/>
            <ac:spMk id="18" creationId="{0821DA8A-94E2-4ECA-B1EE-1ACD2E46E319}"/>
          </ac:spMkLst>
        </pc:spChg>
        <pc:spChg chg="mod">
          <ac:chgData name="Mary" userId="acdd3c35-a502-4340-ab6a-52cca334f63c" providerId="ADAL" clId="{ED285022-6057-4CCC-8078-21E94405812F}" dt="2021-02-11T17:25:32.476" v="778" actId="2085"/>
          <ac:spMkLst>
            <pc:docMk/>
            <pc:sldMk cId="2531864824" sldId="347"/>
            <ac:spMk id="19" creationId="{1E59687E-0003-4C5B-9C26-A7A85365B71E}"/>
          </ac:spMkLst>
        </pc:spChg>
        <pc:spChg chg="mod">
          <ac:chgData name="Mary" userId="acdd3c35-a502-4340-ab6a-52cca334f63c" providerId="ADAL" clId="{ED285022-6057-4CCC-8078-21E94405812F}" dt="2021-02-11T17:25:32.476" v="778" actId="2085"/>
          <ac:spMkLst>
            <pc:docMk/>
            <pc:sldMk cId="2531864824" sldId="347"/>
            <ac:spMk id="20" creationId="{9105AA70-DBD3-4A39-B34F-B3278C233E98}"/>
          </ac:spMkLst>
        </pc:spChg>
        <pc:spChg chg="mod">
          <ac:chgData name="Mary" userId="acdd3c35-a502-4340-ab6a-52cca334f63c" providerId="ADAL" clId="{ED285022-6057-4CCC-8078-21E94405812F}" dt="2021-02-11T17:25:32.476" v="778" actId="2085"/>
          <ac:spMkLst>
            <pc:docMk/>
            <pc:sldMk cId="2531864824" sldId="347"/>
            <ac:spMk id="21" creationId="{74CBF5D5-744B-4DE6-950A-202F135712D2}"/>
          </ac:spMkLst>
        </pc:spChg>
        <pc:spChg chg="mod">
          <ac:chgData name="Mary" userId="acdd3c35-a502-4340-ab6a-52cca334f63c" providerId="ADAL" clId="{ED285022-6057-4CCC-8078-21E94405812F}" dt="2021-02-11T17:25:32.476" v="778" actId="2085"/>
          <ac:spMkLst>
            <pc:docMk/>
            <pc:sldMk cId="2531864824" sldId="347"/>
            <ac:spMk id="22" creationId="{2759EDAC-F729-466E-8118-EC6CD188E4BF}"/>
          </ac:spMkLst>
        </pc:spChg>
        <pc:spChg chg="mod">
          <ac:chgData name="Mary" userId="acdd3c35-a502-4340-ab6a-52cca334f63c" providerId="ADAL" clId="{ED285022-6057-4CCC-8078-21E94405812F}" dt="2021-02-11T17:25:10.033" v="774"/>
          <ac:spMkLst>
            <pc:docMk/>
            <pc:sldMk cId="2531864824" sldId="347"/>
            <ac:spMk id="27" creationId="{F87EA63C-C671-40ED-BEA0-57460F879927}"/>
          </ac:spMkLst>
        </pc:spChg>
        <pc:spChg chg="mod">
          <ac:chgData name="Mary" userId="acdd3c35-a502-4340-ab6a-52cca334f63c" providerId="ADAL" clId="{ED285022-6057-4CCC-8078-21E94405812F}" dt="2021-02-11T17:25:32.476" v="778" actId="2085"/>
          <ac:spMkLst>
            <pc:docMk/>
            <pc:sldMk cId="2531864824" sldId="347"/>
            <ac:spMk id="29" creationId="{1471761B-CB8D-406D-853C-772F30175CDE}"/>
          </ac:spMkLst>
        </pc:spChg>
        <pc:spChg chg="mod">
          <ac:chgData name="Mary" userId="acdd3c35-a502-4340-ab6a-52cca334f63c" providerId="ADAL" clId="{ED285022-6057-4CCC-8078-21E94405812F}" dt="2021-02-11T17:25:32.476" v="778" actId="2085"/>
          <ac:spMkLst>
            <pc:docMk/>
            <pc:sldMk cId="2531864824" sldId="347"/>
            <ac:spMk id="30" creationId="{38730215-8922-4249-BC61-DA509C8760E2}"/>
          </ac:spMkLst>
        </pc:spChg>
        <pc:spChg chg="mod">
          <ac:chgData name="Mary" userId="acdd3c35-a502-4340-ab6a-52cca334f63c" providerId="ADAL" clId="{ED285022-6057-4CCC-8078-21E94405812F}" dt="2021-02-11T17:25:32.476" v="778" actId="2085"/>
          <ac:spMkLst>
            <pc:docMk/>
            <pc:sldMk cId="2531864824" sldId="347"/>
            <ac:spMk id="33" creationId="{5713BF5B-5DFA-4BC1-9FC0-B0C4F93C7B33}"/>
          </ac:spMkLst>
        </pc:spChg>
        <pc:spChg chg="mod">
          <ac:chgData name="Mary" userId="acdd3c35-a502-4340-ab6a-52cca334f63c" providerId="ADAL" clId="{ED285022-6057-4CCC-8078-21E94405812F}" dt="2021-02-11T17:25:10.033" v="774"/>
          <ac:spMkLst>
            <pc:docMk/>
            <pc:sldMk cId="2531864824" sldId="347"/>
            <ac:spMk id="34" creationId="{A688249E-77E0-4B05-9DF8-11E67377066B}"/>
          </ac:spMkLst>
        </pc:spChg>
        <pc:spChg chg="mod">
          <ac:chgData name="Mary" userId="acdd3c35-a502-4340-ab6a-52cca334f63c" providerId="ADAL" clId="{ED285022-6057-4CCC-8078-21E94405812F}" dt="2021-02-11T17:25:10.033" v="774"/>
          <ac:spMkLst>
            <pc:docMk/>
            <pc:sldMk cId="2531864824" sldId="347"/>
            <ac:spMk id="35" creationId="{DA3C2AA5-B612-4305-8663-B30FF8C25A01}"/>
          </ac:spMkLst>
        </pc:spChg>
        <pc:grpChg chg="add del mod">
          <ac:chgData name="Mary" userId="acdd3c35-a502-4340-ab6a-52cca334f63c" providerId="ADAL" clId="{ED285022-6057-4CCC-8078-21E94405812F}" dt="2021-02-11T17:24:04.474" v="773"/>
          <ac:grpSpMkLst>
            <pc:docMk/>
            <pc:sldMk cId="2531864824" sldId="347"/>
            <ac:grpSpMk id="4" creationId="{4F49F73B-C559-4EB3-9AFF-40ED4F96C04C}"/>
          </ac:grpSpMkLst>
        </pc:grpChg>
        <pc:grpChg chg="add mod">
          <ac:chgData name="Mary" userId="acdd3c35-a502-4340-ab6a-52cca334f63c" providerId="ADAL" clId="{ED285022-6057-4CCC-8078-21E94405812F}" dt="2021-02-11T17:25:10.033" v="774"/>
          <ac:grpSpMkLst>
            <pc:docMk/>
            <pc:sldMk cId="2531864824" sldId="347"/>
            <ac:grpSpMk id="17" creationId="{31F5CA4B-8CCE-40E1-8298-D35E885B18D2}"/>
          </ac:grpSpMkLst>
        </pc:grpChg>
        <pc:cxnChg chg="mod">
          <ac:chgData name="Mary" userId="acdd3c35-a502-4340-ab6a-52cca334f63c" providerId="ADAL" clId="{ED285022-6057-4CCC-8078-21E94405812F}" dt="2021-02-11T17:24:00.768" v="772"/>
          <ac:cxnSpMkLst>
            <pc:docMk/>
            <pc:sldMk cId="2531864824" sldId="347"/>
            <ac:cxnSpMk id="10" creationId="{3FE6DAC4-C4E4-45ED-AF80-989513BC63C6}"/>
          </ac:cxnSpMkLst>
        </pc:cxnChg>
        <pc:cxnChg chg="mod">
          <ac:chgData name="Mary" userId="acdd3c35-a502-4340-ab6a-52cca334f63c" providerId="ADAL" clId="{ED285022-6057-4CCC-8078-21E94405812F}" dt="2021-02-11T17:24:00.768" v="772"/>
          <ac:cxnSpMkLst>
            <pc:docMk/>
            <pc:sldMk cId="2531864824" sldId="347"/>
            <ac:cxnSpMk id="11" creationId="{B6A405D4-C8A7-4CD8-BDF1-A77D1DF3DF27}"/>
          </ac:cxnSpMkLst>
        </pc:cxnChg>
        <pc:cxnChg chg="mod">
          <ac:chgData name="Mary" userId="acdd3c35-a502-4340-ab6a-52cca334f63c" providerId="ADAL" clId="{ED285022-6057-4CCC-8078-21E94405812F}" dt="2021-02-11T17:24:00.768" v="772"/>
          <ac:cxnSpMkLst>
            <pc:docMk/>
            <pc:sldMk cId="2531864824" sldId="347"/>
            <ac:cxnSpMk id="12" creationId="{2FA4F47E-D4E8-45F9-ABEE-5B9A2672BCC4}"/>
          </ac:cxnSpMkLst>
        </pc:cxnChg>
        <pc:cxnChg chg="mod">
          <ac:chgData name="Mary" userId="acdd3c35-a502-4340-ab6a-52cca334f63c" providerId="ADAL" clId="{ED285022-6057-4CCC-8078-21E94405812F}" dt="2021-02-11T17:24:00.768" v="772"/>
          <ac:cxnSpMkLst>
            <pc:docMk/>
            <pc:sldMk cId="2531864824" sldId="347"/>
            <ac:cxnSpMk id="13" creationId="{98EF1773-A09C-4CB7-B374-1063667A9BF3}"/>
          </ac:cxnSpMkLst>
        </pc:cxnChg>
        <pc:cxnChg chg="mod">
          <ac:chgData name="Mary" userId="acdd3c35-a502-4340-ab6a-52cca334f63c" providerId="ADAL" clId="{ED285022-6057-4CCC-8078-21E94405812F}" dt="2021-02-11T17:25:10.033" v="774"/>
          <ac:cxnSpMkLst>
            <pc:docMk/>
            <pc:sldMk cId="2531864824" sldId="347"/>
            <ac:cxnSpMk id="23" creationId="{A2E89F91-4304-4B00-8F00-2CF1F41DC969}"/>
          </ac:cxnSpMkLst>
        </pc:cxnChg>
        <pc:cxnChg chg="mod">
          <ac:chgData name="Mary" userId="acdd3c35-a502-4340-ab6a-52cca334f63c" providerId="ADAL" clId="{ED285022-6057-4CCC-8078-21E94405812F}" dt="2021-02-11T17:25:10.033" v="774"/>
          <ac:cxnSpMkLst>
            <pc:docMk/>
            <pc:sldMk cId="2531864824" sldId="347"/>
            <ac:cxnSpMk id="24" creationId="{2C66F757-0C9E-4DEE-85B9-CFE0C73A2EFC}"/>
          </ac:cxnSpMkLst>
        </pc:cxnChg>
        <pc:cxnChg chg="mod">
          <ac:chgData name="Mary" userId="acdd3c35-a502-4340-ab6a-52cca334f63c" providerId="ADAL" clId="{ED285022-6057-4CCC-8078-21E94405812F}" dt="2021-02-11T17:25:10.033" v="774"/>
          <ac:cxnSpMkLst>
            <pc:docMk/>
            <pc:sldMk cId="2531864824" sldId="347"/>
            <ac:cxnSpMk id="25" creationId="{BA026953-C126-400C-99FF-D2F66B54CA14}"/>
          </ac:cxnSpMkLst>
        </pc:cxnChg>
        <pc:cxnChg chg="mod">
          <ac:chgData name="Mary" userId="acdd3c35-a502-4340-ab6a-52cca334f63c" providerId="ADAL" clId="{ED285022-6057-4CCC-8078-21E94405812F}" dt="2021-02-11T17:25:10.033" v="774"/>
          <ac:cxnSpMkLst>
            <pc:docMk/>
            <pc:sldMk cId="2531864824" sldId="347"/>
            <ac:cxnSpMk id="26" creationId="{CC240C37-7CC4-4BD3-95B7-C8725DD6CC78}"/>
          </ac:cxnSpMkLst>
        </pc:cxnChg>
        <pc:cxnChg chg="mod">
          <ac:chgData name="Mary" userId="acdd3c35-a502-4340-ab6a-52cca334f63c" providerId="ADAL" clId="{ED285022-6057-4CCC-8078-21E94405812F}" dt="2021-02-11T17:25:10.033" v="774"/>
          <ac:cxnSpMkLst>
            <pc:docMk/>
            <pc:sldMk cId="2531864824" sldId="347"/>
            <ac:cxnSpMk id="28" creationId="{5393C7FB-CF27-4753-ABB3-615F02E61B2E}"/>
          </ac:cxnSpMkLst>
        </pc:cxnChg>
        <pc:cxnChg chg="mod">
          <ac:chgData name="Mary" userId="acdd3c35-a502-4340-ab6a-52cca334f63c" providerId="ADAL" clId="{ED285022-6057-4CCC-8078-21E94405812F}" dt="2021-02-11T17:25:10.033" v="774"/>
          <ac:cxnSpMkLst>
            <pc:docMk/>
            <pc:sldMk cId="2531864824" sldId="347"/>
            <ac:cxnSpMk id="31" creationId="{DA7DF5BE-5507-4DDE-BA80-1744FA47B873}"/>
          </ac:cxnSpMkLst>
        </pc:cxnChg>
        <pc:cxnChg chg="mod">
          <ac:chgData name="Mary" userId="acdd3c35-a502-4340-ab6a-52cca334f63c" providerId="ADAL" clId="{ED285022-6057-4CCC-8078-21E94405812F}" dt="2021-02-11T17:25:10.033" v="774"/>
          <ac:cxnSpMkLst>
            <pc:docMk/>
            <pc:sldMk cId="2531864824" sldId="347"/>
            <ac:cxnSpMk id="32" creationId="{729B7F65-CAEA-42D7-99AF-F6CA3D835B3E}"/>
          </ac:cxnSpMkLst>
        </pc:cxnChg>
        <pc:cxnChg chg="mod">
          <ac:chgData name="Mary" userId="acdd3c35-a502-4340-ab6a-52cca334f63c" providerId="ADAL" clId="{ED285022-6057-4CCC-8078-21E94405812F}" dt="2021-02-11T17:25:10.033" v="774"/>
          <ac:cxnSpMkLst>
            <pc:docMk/>
            <pc:sldMk cId="2531864824" sldId="347"/>
            <ac:cxnSpMk id="36" creationId="{676F7E03-E6A2-40AB-A759-91AC8515BCF6}"/>
          </ac:cxnSpMkLst>
        </pc:cxnChg>
      </pc:sldChg>
      <pc:sldChg chg="addSp modSp new mod modNotesTx">
        <pc:chgData name="Mary" userId="acdd3c35-a502-4340-ab6a-52cca334f63c" providerId="ADAL" clId="{ED285022-6057-4CCC-8078-21E94405812F}" dt="2021-02-11T17:26:54.392" v="913" actId="20577"/>
        <pc:sldMkLst>
          <pc:docMk/>
          <pc:sldMk cId="450823914" sldId="348"/>
        </pc:sldMkLst>
        <pc:picChg chg="add mod">
          <ac:chgData name="Mary" userId="acdd3c35-a502-4340-ab6a-52cca334f63c" providerId="ADAL" clId="{ED285022-6057-4CCC-8078-21E94405812F}" dt="2021-02-11T17:26:08.335" v="782" actId="1076"/>
          <ac:picMkLst>
            <pc:docMk/>
            <pc:sldMk cId="450823914" sldId="348"/>
            <ac:picMk id="2" creationId="{22393B44-9AA9-4507-9E9D-F5F3C36D42CE}"/>
          </ac:picMkLst>
        </pc:picChg>
      </pc:sldChg>
      <pc:sldChg chg="addSp delSp modSp new mod modNotesTx">
        <pc:chgData name="Mary" userId="acdd3c35-a502-4340-ab6a-52cca334f63c" providerId="ADAL" clId="{ED285022-6057-4CCC-8078-21E94405812F}" dt="2021-02-11T17:27:43.768" v="943"/>
        <pc:sldMkLst>
          <pc:docMk/>
          <pc:sldMk cId="580787993" sldId="349"/>
        </pc:sldMkLst>
        <pc:spChg chg="mod">
          <ac:chgData name="Mary" userId="acdd3c35-a502-4340-ab6a-52cca334f63c" providerId="ADAL" clId="{ED285022-6057-4CCC-8078-21E94405812F}" dt="2021-02-11T17:27:22.648" v="939" actId="20577"/>
          <ac:spMkLst>
            <pc:docMk/>
            <pc:sldMk cId="580787993" sldId="349"/>
            <ac:spMk id="2" creationId="{38812770-8CAF-4687-BD20-2843E9AEE189}"/>
          </ac:spMkLst>
        </pc:spChg>
        <pc:spChg chg="del">
          <ac:chgData name="Mary" userId="acdd3c35-a502-4340-ab6a-52cca334f63c" providerId="ADAL" clId="{ED285022-6057-4CCC-8078-21E94405812F}" dt="2021-02-11T17:27:27.505" v="940" actId="478"/>
          <ac:spMkLst>
            <pc:docMk/>
            <pc:sldMk cId="580787993" sldId="349"/>
            <ac:spMk id="3" creationId="{BDAC6DA9-EA0E-43B6-8168-AC13895996B4}"/>
          </ac:spMkLst>
        </pc:spChg>
        <pc:spChg chg="add mod">
          <ac:chgData name="Mary" userId="acdd3c35-a502-4340-ab6a-52cca334f63c" providerId="ADAL" clId="{ED285022-6057-4CCC-8078-21E94405812F}" dt="2021-02-11T17:27:36.423" v="942"/>
          <ac:spMkLst>
            <pc:docMk/>
            <pc:sldMk cId="580787993" sldId="349"/>
            <ac:spMk id="5" creationId="{A12B6B8B-214C-4CA2-B29D-009310B1EDAA}"/>
          </ac:spMkLst>
        </pc:spChg>
        <pc:spChg chg="add mod">
          <ac:chgData name="Mary" userId="acdd3c35-a502-4340-ab6a-52cca334f63c" providerId="ADAL" clId="{ED285022-6057-4CCC-8078-21E94405812F}" dt="2021-02-11T17:27:36.423" v="942"/>
          <ac:spMkLst>
            <pc:docMk/>
            <pc:sldMk cId="580787993" sldId="349"/>
            <ac:spMk id="6" creationId="{5511DA1D-60EF-4730-87BE-C873970E4C6F}"/>
          </ac:spMkLst>
        </pc:spChg>
        <pc:spChg chg="add mod">
          <ac:chgData name="Mary" userId="acdd3c35-a502-4340-ab6a-52cca334f63c" providerId="ADAL" clId="{ED285022-6057-4CCC-8078-21E94405812F}" dt="2021-02-11T17:27:36.423" v="942"/>
          <ac:spMkLst>
            <pc:docMk/>
            <pc:sldMk cId="580787993" sldId="349"/>
            <ac:spMk id="7" creationId="{1BECC028-DA06-4B44-9FEA-342D0673D166}"/>
          </ac:spMkLst>
        </pc:spChg>
        <pc:graphicFrameChg chg="add mod">
          <ac:chgData name="Mary" userId="acdd3c35-a502-4340-ab6a-52cca334f63c" providerId="ADAL" clId="{ED285022-6057-4CCC-8078-21E94405812F}" dt="2021-02-11T17:27:30.690" v="941"/>
          <ac:graphicFrameMkLst>
            <pc:docMk/>
            <pc:sldMk cId="580787993" sldId="349"/>
            <ac:graphicFrameMk id="4" creationId="{CFCF1B45-E2B0-4C3C-9904-B2C97B88D5E0}"/>
          </ac:graphicFrameMkLst>
        </pc:graphicFrameChg>
      </pc:sldChg>
      <pc:sldChg chg="addSp delSp modSp new mod modAnim modNotesTx">
        <pc:chgData name="Mary" userId="acdd3c35-a502-4340-ab6a-52cca334f63c" providerId="ADAL" clId="{ED285022-6057-4CCC-8078-21E94405812F}" dt="2021-02-11T17:29:11.725" v="954" actId="1076"/>
        <pc:sldMkLst>
          <pc:docMk/>
          <pc:sldMk cId="1921419334" sldId="350"/>
        </pc:sldMkLst>
        <pc:spChg chg="mod">
          <ac:chgData name="Mary" userId="acdd3c35-a502-4340-ab6a-52cca334f63c" providerId="ADAL" clId="{ED285022-6057-4CCC-8078-21E94405812F}" dt="2021-02-11T17:29:07.544" v="953" actId="27636"/>
          <ac:spMkLst>
            <pc:docMk/>
            <pc:sldMk cId="1921419334" sldId="350"/>
            <ac:spMk id="2" creationId="{1AC607E4-F0C9-4FF9-B26A-045F8ED2D8C4}"/>
          </ac:spMkLst>
        </pc:spChg>
        <pc:spChg chg="del">
          <ac:chgData name="Mary" userId="acdd3c35-a502-4340-ab6a-52cca334f63c" providerId="ADAL" clId="{ED285022-6057-4CCC-8078-21E94405812F}" dt="2021-02-11T17:28:01.040" v="946" actId="478"/>
          <ac:spMkLst>
            <pc:docMk/>
            <pc:sldMk cId="1921419334" sldId="350"/>
            <ac:spMk id="3" creationId="{B6437CC1-5A3D-4277-8D49-E92C516A4BD6}"/>
          </ac:spMkLst>
        </pc:spChg>
        <pc:spChg chg="add mod">
          <ac:chgData name="Mary" userId="acdd3c35-a502-4340-ab6a-52cca334f63c" providerId="ADAL" clId="{ED285022-6057-4CCC-8078-21E94405812F}" dt="2021-02-11T17:28:23.700" v="948" actId="1076"/>
          <ac:spMkLst>
            <pc:docMk/>
            <pc:sldMk cId="1921419334" sldId="350"/>
            <ac:spMk id="4" creationId="{973E6362-938F-4D86-A195-B06129BAB62A}"/>
          </ac:spMkLst>
        </pc:spChg>
        <pc:spChg chg="add mod">
          <ac:chgData name="Mary" userId="acdd3c35-a502-4340-ab6a-52cca334f63c" providerId="ADAL" clId="{ED285022-6057-4CCC-8078-21E94405812F}" dt="2021-02-11T17:28:23.700" v="948" actId="1076"/>
          <ac:spMkLst>
            <pc:docMk/>
            <pc:sldMk cId="1921419334" sldId="350"/>
            <ac:spMk id="5" creationId="{A5ACDC71-22D8-433A-9FD7-6726139F5BAC}"/>
          </ac:spMkLst>
        </pc:spChg>
        <pc:spChg chg="add mod">
          <ac:chgData name="Mary" userId="acdd3c35-a502-4340-ab6a-52cca334f63c" providerId="ADAL" clId="{ED285022-6057-4CCC-8078-21E94405812F}" dt="2021-02-11T17:28:23.700" v="948" actId="1076"/>
          <ac:spMkLst>
            <pc:docMk/>
            <pc:sldMk cId="1921419334" sldId="350"/>
            <ac:spMk id="6" creationId="{01970C58-0500-46DA-831F-66C890AE3E31}"/>
          </ac:spMkLst>
        </pc:spChg>
        <pc:spChg chg="add mod">
          <ac:chgData name="Mary" userId="acdd3c35-a502-4340-ab6a-52cca334f63c" providerId="ADAL" clId="{ED285022-6057-4CCC-8078-21E94405812F}" dt="2021-02-11T17:28:23.700" v="948" actId="1076"/>
          <ac:spMkLst>
            <pc:docMk/>
            <pc:sldMk cId="1921419334" sldId="350"/>
            <ac:spMk id="13" creationId="{C122543B-696B-420A-A3CD-F1543DF0DF06}"/>
          </ac:spMkLst>
        </pc:spChg>
        <pc:spChg chg="add mod">
          <ac:chgData name="Mary" userId="acdd3c35-a502-4340-ab6a-52cca334f63c" providerId="ADAL" clId="{ED285022-6057-4CCC-8078-21E94405812F}" dt="2021-02-11T17:28:23.700" v="948" actId="1076"/>
          <ac:spMkLst>
            <pc:docMk/>
            <pc:sldMk cId="1921419334" sldId="350"/>
            <ac:spMk id="14" creationId="{53E2AB24-BA62-420E-93F8-9ABDBC5B3A06}"/>
          </ac:spMkLst>
        </pc:spChg>
        <pc:spChg chg="add mod">
          <ac:chgData name="Mary" userId="acdd3c35-a502-4340-ab6a-52cca334f63c" providerId="ADAL" clId="{ED285022-6057-4CCC-8078-21E94405812F}" dt="2021-02-11T17:28:23.700" v="948" actId="1076"/>
          <ac:spMkLst>
            <pc:docMk/>
            <pc:sldMk cId="1921419334" sldId="350"/>
            <ac:spMk id="15" creationId="{165B1B84-8C1F-4617-A263-79C7A54A93C9}"/>
          </ac:spMkLst>
        </pc:spChg>
        <pc:spChg chg="add mod">
          <ac:chgData name="Mary" userId="acdd3c35-a502-4340-ab6a-52cca334f63c" providerId="ADAL" clId="{ED285022-6057-4CCC-8078-21E94405812F}" dt="2021-02-11T17:28:23.700" v="948" actId="1076"/>
          <ac:spMkLst>
            <pc:docMk/>
            <pc:sldMk cId="1921419334" sldId="350"/>
            <ac:spMk id="16" creationId="{901C8895-0DFB-4114-8704-550D633FD27C}"/>
          </ac:spMkLst>
        </pc:spChg>
        <pc:spChg chg="add mod">
          <ac:chgData name="Mary" userId="acdd3c35-a502-4340-ab6a-52cca334f63c" providerId="ADAL" clId="{ED285022-6057-4CCC-8078-21E94405812F}" dt="2021-02-11T17:28:23.700" v="948" actId="1076"/>
          <ac:spMkLst>
            <pc:docMk/>
            <pc:sldMk cId="1921419334" sldId="350"/>
            <ac:spMk id="17" creationId="{3893170E-12BF-420B-A676-1088CF14A046}"/>
          </ac:spMkLst>
        </pc:spChg>
        <pc:spChg chg="add mod">
          <ac:chgData name="Mary" userId="acdd3c35-a502-4340-ab6a-52cca334f63c" providerId="ADAL" clId="{ED285022-6057-4CCC-8078-21E94405812F}" dt="2021-02-11T17:28:23.700" v="948" actId="1076"/>
          <ac:spMkLst>
            <pc:docMk/>
            <pc:sldMk cId="1921419334" sldId="350"/>
            <ac:spMk id="18" creationId="{650C63C2-8DC2-4AD2-B575-0C12E530A7E4}"/>
          </ac:spMkLst>
        </pc:spChg>
        <pc:spChg chg="add mod">
          <ac:chgData name="Mary" userId="acdd3c35-a502-4340-ab6a-52cca334f63c" providerId="ADAL" clId="{ED285022-6057-4CCC-8078-21E94405812F}" dt="2021-02-11T17:28:23.700" v="948" actId="1076"/>
          <ac:spMkLst>
            <pc:docMk/>
            <pc:sldMk cId="1921419334" sldId="350"/>
            <ac:spMk id="21" creationId="{EEEC7973-4A1F-4890-B63A-E709529DD6CC}"/>
          </ac:spMkLst>
        </pc:spChg>
        <pc:spChg chg="add mod">
          <ac:chgData name="Mary" userId="acdd3c35-a502-4340-ab6a-52cca334f63c" providerId="ADAL" clId="{ED285022-6057-4CCC-8078-21E94405812F}" dt="2021-02-11T17:28:23.700" v="948" actId="1076"/>
          <ac:spMkLst>
            <pc:docMk/>
            <pc:sldMk cId="1921419334" sldId="350"/>
            <ac:spMk id="24" creationId="{E6028F60-E2F0-4827-8018-3DFB43C42BA8}"/>
          </ac:spMkLst>
        </pc:spChg>
        <pc:spChg chg="add mod">
          <ac:chgData name="Mary" userId="acdd3c35-a502-4340-ab6a-52cca334f63c" providerId="ADAL" clId="{ED285022-6057-4CCC-8078-21E94405812F}" dt="2021-02-11T17:28:23.700" v="948" actId="1076"/>
          <ac:spMkLst>
            <pc:docMk/>
            <pc:sldMk cId="1921419334" sldId="350"/>
            <ac:spMk id="26" creationId="{48281FF8-8C60-4193-AE39-7EB697AFC3D5}"/>
          </ac:spMkLst>
        </pc:spChg>
        <pc:spChg chg="add mod">
          <ac:chgData name="Mary" userId="acdd3c35-a502-4340-ab6a-52cca334f63c" providerId="ADAL" clId="{ED285022-6057-4CCC-8078-21E94405812F}" dt="2021-02-11T17:28:23.700" v="948" actId="1076"/>
          <ac:spMkLst>
            <pc:docMk/>
            <pc:sldMk cId="1921419334" sldId="350"/>
            <ac:spMk id="28" creationId="{27E583E2-0628-429C-B190-9365533B766B}"/>
          </ac:spMkLst>
        </pc:spChg>
        <pc:spChg chg="add mod">
          <ac:chgData name="Mary" userId="acdd3c35-a502-4340-ab6a-52cca334f63c" providerId="ADAL" clId="{ED285022-6057-4CCC-8078-21E94405812F}" dt="2021-02-11T17:28:23.700" v="948" actId="1076"/>
          <ac:spMkLst>
            <pc:docMk/>
            <pc:sldMk cId="1921419334" sldId="350"/>
            <ac:spMk id="31" creationId="{E12EDCEA-0832-4064-A17F-ADA2B5DD923B}"/>
          </ac:spMkLst>
        </pc:spChg>
        <pc:spChg chg="add mod">
          <ac:chgData name="Mary" userId="acdd3c35-a502-4340-ab6a-52cca334f63c" providerId="ADAL" clId="{ED285022-6057-4CCC-8078-21E94405812F}" dt="2021-02-11T17:28:23.700" v="948" actId="1076"/>
          <ac:spMkLst>
            <pc:docMk/>
            <pc:sldMk cId="1921419334" sldId="350"/>
            <ac:spMk id="33" creationId="{0E14B330-4162-4183-852F-236AD220051E}"/>
          </ac:spMkLst>
        </pc:spChg>
        <pc:picChg chg="add mod">
          <ac:chgData name="Mary" userId="acdd3c35-a502-4340-ab6a-52cca334f63c" providerId="ADAL" clId="{ED285022-6057-4CCC-8078-21E94405812F}" dt="2021-02-11T17:29:11.725" v="954" actId="1076"/>
          <ac:picMkLst>
            <pc:docMk/>
            <pc:sldMk cId="1921419334" sldId="350"/>
            <ac:picMk id="34" creationId="{BAAC542A-4F85-40BE-BDF4-FBC251E706A9}"/>
          </ac:picMkLst>
        </pc:picChg>
        <pc:cxnChg chg="add mod">
          <ac:chgData name="Mary" userId="acdd3c35-a502-4340-ab6a-52cca334f63c" providerId="ADAL" clId="{ED285022-6057-4CCC-8078-21E94405812F}" dt="2021-02-11T17:28:23.700" v="948" actId="1076"/>
          <ac:cxnSpMkLst>
            <pc:docMk/>
            <pc:sldMk cId="1921419334" sldId="350"/>
            <ac:cxnSpMk id="7" creationId="{E6E18769-A102-4A64-B89F-6CD81A9AB045}"/>
          </ac:cxnSpMkLst>
        </pc:cxnChg>
        <pc:cxnChg chg="add mod">
          <ac:chgData name="Mary" userId="acdd3c35-a502-4340-ab6a-52cca334f63c" providerId="ADAL" clId="{ED285022-6057-4CCC-8078-21E94405812F}" dt="2021-02-11T17:28:23.700" v="948" actId="1076"/>
          <ac:cxnSpMkLst>
            <pc:docMk/>
            <pc:sldMk cId="1921419334" sldId="350"/>
            <ac:cxnSpMk id="8" creationId="{A7976436-69FC-4787-BF83-10F3E77CB352}"/>
          </ac:cxnSpMkLst>
        </pc:cxnChg>
        <pc:cxnChg chg="add mod">
          <ac:chgData name="Mary" userId="acdd3c35-a502-4340-ab6a-52cca334f63c" providerId="ADAL" clId="{ED285022-6057-4CCC-8078-21E94405812F}" dt="2021-02-11T17:28:23.700" v="948" actId="1076"/>
          <ac:cxnSpMkLst>
            <pc:docMk/>
            <pc:sldMk cId="1921419334" sldId="350"/>
            <ac:cxnSpMk id="9" creationId="{DC4E37CD-F4C1-436C-B0AE-E54082DD0335}"/>
          </ac:cxnSpMkLst>
        </pc:cxnChg>
        <pc:cxnChg chg="add mod">
          <ac:chgData name="Mary" userId="acdd3c35-a502-4340-ab6a-52cca334f63c" providerId="ADAL" clId="{ED285022-6057-4CCC-8078-21E94405812F}" dt="2021-02-11T17:28:23.700" v="948" actId="1076"/>
          <ac:cxnSpMkLst>
            <pc:docMk/>
            <pc:sldMk cId="1921419334" sldId="350"/>
            <ac:cxnSpMk id="10" creationId="{A4BAB9B0-5761-463B-AA65-93F2D23353FB}"/>
          </ac:cxnSpMkLst>
        </pc:cxnChg>
        <pc:cxnChg chg="add mod">
          <ac:chgData name="Mary" userId="acdd3c35-a502-4340-ab6a-52cca334f63c" providerId="ADAL" clId="{ED285022-6057-4CCC-8078-21E94405812F}" dt="2021-02-11T17:28:23.700" v="948" actId="1076"/>
          <ac:cxnSpMkLst>
            <pc:docMk/>
            <pc:sldMk cId="1921419334" sldId="350"/>
            <ac:cxnSpMk id="11" creationId="{BF80AC0E-D2EC-4E4A-A081-483B4E860BA2}"/>
          </ac:cxnSpMkLst>
        </pc:cxnChg>
        <pc:cxnChg chg="add mod">
          <ac:chgData name="Mary" userId="acdd3c35-a502-4340-ab6a-52cca334f63c" providerId="ADAL" clId="{ED285022-6057-4CCC-8078-21E94405812F}" dt="2021-02-11T17:28:23.700" v="948" actId="1076"/>
          <ac:cxnSpMkLst>
            <pc:docMk/>
            <pc:sldMk cId="1921419334" sldId="350"/>
            <ac:cxnSpMk id="12" creationId="{AEEE2BEC-0FAE-4D99-BBA7-516AB096193D}"/>
          </ac:cxnSpMkLst>
        </pc:cxnChg>
        <pc:cxnChg chg="add mod">
          <ac:chgData name="Mary" userId="acdd3c35-a502-4340-ab6a-52cca334f63c" providerId="ADAL" clId="{ED285022-6057-4CCC-8078-21E94405812F}" dt="2021-02-11T17:28:23.700" v="948" actId="1076"/>
          <ac:cxnSpMkLst>
            <pc:docMk/>
            <pc:sldMk cId="1921419334" sldId="350"/>
            <ac:cxnSpMk id="19" creationId="{96177526-A83D-441C-B3A3-828C51886A2F}"/>
          </ac:cxnSpMkLst>
        </pc:cxnChg>
        <pc:cxnChg chg="add mod">
          <ac:chgData name="Mary" userId="acdd3c35-a502-4340-ab6a-52cca334f63c" providerId="ADAL" clId="{ED285022-6057-4CCC-8078-21E94405812F}" dt="2021-02-11T17:28:23.700" v="948" actId="1076"/>
          <ac:cxnSpMkLst>
            <pc:docMk/>
            <pc:sldMk cId="1921419334" sldId="350"/>
            <ac:cxnSpMk id="20" creationId="{5ABE0382-F7E2-417D-9969-6CE9A6067590}"/>
          </ac:cxnSpMkLst>
        </pc:cxnChg>
        <pc:cxnChg chg="add mod">
          <ac:chgData name="Mary" userId="acdd3c35-a502-4340-ab6a-52cca334f63c" providerId="ADAL" clId="{ED285022-6057-4CCC-8078-21E94405812F}" dt="2021-02-11T17:28:23.700" v="948" actId="1076"/>
          <ac:cxnSpMkLst>
            <pc:docMk/>
            <pc:sldMk cId="1921419334" sldId="350"/>
            <ac:cxnSpMk id="22" creationId="{D0F0AD34-B1CA-408E-BB85-FD20024C18E2}"/>
          </ac:cxnSpMkLst>
        </pc:cxnChg>
        <pc:cxnChg chg="add mod">
          <ac:chgData name="Mary" userId="acdd3c35-a502-4340-ab6a-52cca334f63c" providerId="ADAL" clId="{ED285022-6057-4CCC-8078-21E94405812F}" dt="2021-02-11T17:28:23.700" v="948" actId="1076"/>
          <ac:cxnSpMkLst>
            <pc:docMk/>
            <pc:sldMk cId="1921419334" sldId="350"/>
            <ac:cxnSpMk id="23" creationId="{A2736947-4E53-41F3-9E69-202D4B4A46CF}"/>
          </ac:cxnSpMkLst>
        </pc:cxnChg>
        <pc:cxnChg chg="add mod">
          <ac:chgData name="Mary" userId="acdd3c35-a502-4340-ab6a-52cca334f63c" providerId="ADAL" clId="{ED285022-6057-4CCC-8078-21E94405812F}" dt="2021-02-11T17:28:23.700" v="948" actId="1076"/>
          <ac:cxnSpMkLst>
            <pc:docMk/>
            <pc:sldMk cId="1921419334" sldId="350"/>
            <ac:cxnSpMk id="25" creationId="{D2A48B2B-841A-4563-BDE4-174C13E51044}"/>
          </ac:cxnSpMkLst>
        </pc:cxnChg>
        <pc:cxnChg chg="add mod">
          <ac:chgData name="Mary" userId="acdd3c35-a502-4340-ab6a-52cca334f63c" providerId="ADAL" clId="{ED285022-6057-4CCC-8078-21E94405812F}" dt="2021-02-11T17:28:23.700" v="948" actId="1076"/>
          <ac:cxnSpMkLst>
            <pc:docMk/>
            <pc:sldMk cId="1921419334" sldId="350"/>
            <ac:cxnSpMk id="27" creationId="{FF0DA978-D43B-48FB-B21F-06453F481C5D}"/>
          </ac:cxnSpMkLst>
        </pc:cxnChg>
        <pc:cxnChg chg="add mod">
          <ac:chgData name="Mary" userId="acdd3c35-a502-4340-ab6a-52cca334f63c" providerId="ADAL" clId="{ED285022-6057-4CCC-8078-21E94405812F}" dt="2021-02-11T17:28:23.700" v="948" actId="1076"/>
          <ac:cxnSpMkLst>
            <pc:docMk/>
            <pc:sldMk cId="1921419334" sldId="350"/>
            <ac:cxnSpMk id="29" creationId="{08C39D50-17CE-4742-84BB-C62889AE82B6}"/>
          </ac:cxnSpMkLst>
        </pc:cxnChg>
        <pc:cxnChg chg="add mod">
          <ac:chgData name="Mary" userId="acdd3c35-a502-4340-ab6a-52cca334f63c" providerId="ADAL" clId="{ED285022-6057-4CCC-8078-21E94405812F}" dt="2021-02-11T17:28:23.700" v="948" actId="1076"/>
          <ac:cxnSpMkLst>
            <pc:docMk/>
            <pc:sldMk cId="1921419334" sldId="350"/>
            <ac:cxnSpMk id="30" creationId="{BE17B844-3AD7-4C84-9DBF-8002CE02F763}"/>
          </ac:cxnSpMkLst>
        </pc:cxnChg>
        <pc:cxnChg chg="add mod">
          <ac:chgData name="Mary" userId="acdd3c35-a502-4340-ab6a-52cca334f63c" providerId="ADAL" clId="{ED285022-6057-4CCC-8078-21E94405812F}" dt="2021-02-11T17:28:23.700" v="948" actId="1076"/>
          <ac:cxnSpMkLst>
            <pc:docMk/>
            <pc:sldMk cId="1921419334" sldId="350"/>
            <ac:cxnSpMk id="32" creationId="{0D1F6CF0-6FB0-4516-84F5-A77BC4AE6FA9}"/>
          </ac:cxnSpMkLst>
        </pc:cxnChg>
      </pc:sldChg>
      <pc:sldChg chg="addSp delSp modSp add mod delAnim modNotesTx">
        <pc:chgData name="Mary" userId="acdd3c35-a502-4340-ab6a-52cca334f63c" providerId="ADAL" clId="{ED285022-6057-4CCC-8078-21E94405812F}" dt="2021-02-11T17:31:33.544" v="961" actId="1076"/>
        <pc:sldMkLst>
          <pc:docMk/>
          <pc:sldMk cId="2212370653" sldId="351"/>
        </pc:sldMkLst>
        <pc:spChg chg="mod">
          <ac:chgData name="Mary" userId="acdd3c35-a502-4340-ab6a-52cca334f63c" providerId="ADAL" clId="{ED285022-6057-4CCC-8078-21E94405812F}" dt="2021-02-11T17:31:13.839" v="958" actId="27636"/>
          <ac:spMkLst>
            <pc:docMk/>
            <pc:sldMk cId="2212370653" sldId="351"/>
            <ac:spMk id="2" creationId="{1AC607E4-F0C9-4FF9-B26A-045F8ED2D8C4}"/>
          </ac:spMkLst>
        </pc:spChg>
        <pc:spChg chg="del">
          <ac:chgData name="Mary" userId="acdd3c35-a502-4340-ab6a-52cca334f63c" providerId="ADAL" clId="{ED285022-6057-4CCC-8078-21E94405812F}" dt="2021-02-11T17:31:08.011" v="956" actId="478"/>
          <ac:spMkLst>
            <pc:docMk/>
            <pc:sldMk cId="2212370653" sldId="351"/>
            <ac:spMk id="4" creationId="{973E6362-938F-4D86-A195-B06129BAB62A}"/>
          </ac:spMkLst>
        </pc:spChg>
        <pc:spChg chg="del">
          <ac:chgData name="Mary" userId="acdd3c35-a502-4340-ab6a-52cca334f63c" providerId="ADAL" clId="{ED285022-6057-4CCC-8078-21E94405812F}" dt="2021-02-11T17:31:08.011" v="956" actId="478"/>
          <ac:spMkLst>
            <pc:docMk/>
            <pc:sldMk cId="2212370653" sldId="351"/>
            <ac:spMk id="5" creationId="{A5ACDC71-22D8-433A-9FD7-6726139F5BAC}"/>
          </ac:spMkLst>
        </pc:spChg>
        <pc:spChg chg="del">
          <ac:chgData name="Mary" userId="acdd3c35-a502-4340-ab6a-52cca334f63c" providerId="ADAL" clId="{ED285022-6057-4CCC-8078-21E94405812F}" dt="2021-02-11T17:31:08.011" v="956" actId="478"/>
          <ac:spMkLst>
            <pc:docMk/>
            <pc:sldMk cId="2212370653" sldId="351"/>
            <ac:spMk id="6" creationId="{01970C58-0500-46DA-831F-66C890AE3E31}"/>
          </ac:spMkLst>
        </pc:spChg>
        <pc:spChg chg="del">
          <ac:chgData name="Mary" userId="acdd3c35-a502-4340-ab6a-52cca334f63c" providerId="ADAL" clId="{ED285022-6057-4CCC-8078-21E94405812F}" dt="2021-02-11T17:31:08.011" v="956" actId="478"/>
          <ac:spMkLst>
            <pc:docMk/>
            <pc:sldMk cId="2212370653" sldId="351"/>
            <ac:spMk id="13" creationId="{C122543B-696B-420A-A3CD-F1543DF0DF06}"/>
          </ac:spMkLst>
        </pc:spChg>
        <pc:spChg chg="del">
          <ac:chgData name="Mary" userId="acdd3c35-a502-4340-ab6a-52cca334f63c" providerId="ADAL" clId="{ED285022-6057-4CCC-8078-21E94405812F}" dt="2021-02-11T17:31:08.011" v="956" actId="478"/>
          <ac:spMkLst>
            <pc:docMk/>
            <pc:sldMk cId="2212370653" sldId="351"/>
            <ac:spMk id="14" creationId="{53E2AB24-BA62-420E-93F8-9ABDBC5B3A06}"/>
          </ac:spMkLst>
        </pc:spChg>
        <pc:spChg chg="del">
          <ac:chgData name="Mary" userId="acdd3c35-a502-4340-ab6a-52cca334f63c" providerId="ADAL" clId="{ED285022-6057-4CCC-8078-21E94405812F}" dt="2021-02-11T17:31:08.011" v="956" actId="478"/>
          <ac:spMkLst>
            <pc:docMk/>
            <pc:sldMk cId="2212370653" sldId="351"/>
            <ac:spMk id="15" creationId="{165B1B84-8C1F-4617-A263-79C7A54A93C9}"/>
          </ac:spMkLst>
        </pc:spChg>
        <pc:spChg chg="del">
          <ac:chgData name="Mary" userId="acdd3c35-a502-4340-ab6a-52cca334f63c" providerId="ADAL" clId="{ED285022-6057-4CCC-8078-21E94405812F}" dt="2021-02-11T17:31:08.011" v="956" actId="478"/>
          <ac:spMkLst>
            <pc:docMk/>
            <pc:sldMk cId="2212370653" sldId="351"/>
            <ac:spMk id="16" creationId="{901C8895-0DFB-4114-8704-550D633FD27C}"/>
          </ac:spMkLst>
        </pc:spChg>
        <pc:spChg chg="del">
          <ac:chgData name="Mary" userId="acdd3c35-a502-4340-ab6a-52cca334f63c" providerId="ADAL" clId="{ED285022-6057-4CCC-8078-21E94405812F}" dt="2021-02-11T17:31:08.011" v="956" actId="478"/>
          <ac:spMkLst>
            <pc:docMk/>
            <pc:sldMk cId="2212370653" sldId="351"/>
            <ac:spMk id="17" creationId="{3893170E-12BF-420B-A676-1088CF14A046}"/>
          </ac:spMkLst>
        </pc:spChg>
        <pc:spChg chg="del">
          <ac:chgData name="Mary" userId="acdd3c35-a502-4340-ab6a-52cca334f63c" providerId="ADAL" clId="{ED285022-6057-4CCC-8078-21E94405812F}" dt="2021-02-11T17:31:08.011" v="956" actId="478"/>
          <ac:spMkLst>
            <pc:docMk/>
            <pc:sldMk cId="2212370653" sldId="351"/>
            <ac:spMk id="18" creationId="{650C63C2-8DC2-4AD2-B575-0C12E530A7E4}"/>
          </ac:spMkLst>
        </pc:spChg>
        <pc:spChg chg="del">
          <ac:chgData name="Mary" userId="acdd3c35-a502-4340-ab6a-52cca334f63c" providerId="ADAL" clId="{ED285022-6057-4CCC-8078-21E94405812F}" dt="2021-02-11T17:31:08.011" v="956" actId="478"/>
          <ac:spMkLst>
            <pc:docMk/>
            <pc:sldMk cId="2212370653" sldId="351"/>
            <ac:spMk id="21" creationId="{EEEC7973-4A1F-4890-B63A-E709529DD6CC}"/>
          </ac:spMkLst>
        </pc:spChg>
        <pc:spChg chg="del">
          <ac:chgData name="Mary" userId="acdd3c35-a502-4340-ab6a-52cca334f63c" providerId="ADAL" clId="{ED285022-6057-4CCC-8078-21E94405812F}" dt="2021-02-11T17:31:08.011" v="956" actId="478"/>
          <ac:spMkLst>
            <pc:docMk/>
            <pc:sldMk cId="2212370653" sldId="351"/>
            <ac:spMk id="24" creationId="{E6028F60-E2F0-4827-8018-3DFB43C42BA8}"/>
          </ac:spMkLst>
        </pc:spChg>
        <pc:spChg chg="del">
          <ac:chgData name="Mary" userId="acdd3c35-a502-4340-ab6a-52cca334f63c" providerId="ADAL" clId="{ED285022-6057-4CCC-8078-21E94405812F}" dt="2021-02-11T17:31:08.011" v="956" actId="478"/>
          <ac:spMkLst>
            <pc:docMk/>
            <pc:sldMk cId="2212370653" sldId="351"/>
            <ac:spMk id="26" creationId="{48281FF8-8C60-4193-AE39-7EB697AFC3D5}"/>
          </ac:spMkLst>
        </pc:spChg>
        <pc:spChg chg="del">
          <ac:chgData name="Mary" userId="acdd3c35-a502-4340-ab6a-52cca334f63c" providerId="ADAL" clId="{ED285022-6057-4CCC-8078-21E94405812F}" dt="2021-02-11T17:31:08.011" v="956" actId="478"/>
          <ac:spMkLst>
            <pc:docMk/>
            <pc:sldMk cId="2212370653" sldId="351"/>
            <ac:spMk id="28" creationId="{27E583E2-0628-429C-B190-9365533B766B}"/>
          </ac:spMkLst>
        </pc:spChg>
        <pc:spChg chg="del">
          <ac:chgData name="Mary" userId="acdd3c35-a502-4340-ab6a-52cca334f63c" providerId="ADAL" clId="{ED285022-6057-4CCC-8078-21E94405812F}" dt="2021-02-11T17:31:08.011" v="956" actId="478"/>
          <ac:spMkLst>
            <pc:docMk/>
            <pc:sldMk cId="2212370653" sldId="351"/>
            <ac:spMk id="31" creationId="{E12EDCEA-0832-4064-A17F-ADA2B5DD923B}"/>
          </ac:spMkLst>
        </pc:spChg>
        <pc:spChg chg="del">
          <ac:chgData name="Mary" userId="acdd3c35-a502-4340-ab6a-52cca334f63c" providerId="ADAL" clId="{ED285022-6057-4CCC-8078-21E94405812F}" dt="2021-02-11T17:31:08.011" v="956" actId="478"/>
          <ac:spMkLst>
            <pc:docMk/>
            <pc:sldMk cId="2212370653" sldId="351"/>
            <ac:spMk id="33" creationId="{0E14B330-4162-4183-852F-236AD220051E}"/>
          </ac:spMkLst>
        </pc:spChg>
        <pc:spChg chg="add mod">
          <ac:chgData name="Mary" userId="acdd3c35-a502-4340-ab6a-52cca334f63c" providerId="ADAL" clId="{ED285022-6057-4CCC-8078-21E94405812F}" dt="2021-02-11T17:31:33.544" v="961" actId="1076"/>
          <ac:spMkLst>
            <pc:docMk/>
            <pc:sldMk cId="2212370653" sldId="351"/>
            <ac:spMk id="35" creationId="{11877122-1B55-4DB1-B7D7-C7577AC97152}"/>
          </ac:spMkLst>
        </pc:spChg>
        <pc:spChg chg="add mod">
          <ac:chgData name="Mary" userId="acdd3c35-a502-4340-ab6a-52cca334f63c" providerId="ADAL" clId="{ED285022-6057-4CCC-8078-21E94405812F}" dt="2021-02-11T17:31:33.544" v="961" actId="1076"/>
          <ac:spMkLst>
            <pc:docMk/>
            <pc:sldMk cId="2212370653" sldId="351"/>
            <ac:spMk id="36" creationId="{C8103E2C-3188-42AF-9D67-5F0768E11C6F}"/>
          </ac:spMkLst>
        </pc:spChg>
        <pc:spChg chg="add mod">
          <ac:chgData name="Mary" userId="acdd3c35-a502-4340-ab6a-52cca334f63c" providerId="ADAL" clId="{ED285022-6057-4CCC-8078-21E94405812F}" dt="2021-02-11T17:31:33.544" v="961" actId="1076"/>
          <ac:spMkLst>
            <pc:docMk/>
            <pc:sldMk cId="2212370653" sldId="351"/>
            <ac:spMk id="37" creationId="{110EE96F-48F5-4E9E-9978-26C0CAB9B577}"/>
          </ac:spMkLst>
        </pc:spChg>
        <pc:spChg chg="add mod">
          <ac:chgData name="Mary" userId="acdd3c35-a502-4340-ab6a-52cca334f63c" providerId="ADAL" clId="{ED285022-6057-4CCC-8078-21E94405812F}" dt="2021-02-11T17:31:33.544" v="961" actId="1076"/>
          <ac:spMkLst>
            <pc:docMk/>
            <pc:sldMk cId="2212370653" sldId="351"/>
            <ac:spMk id="44" creationId="{6C06CA44-2F19-462D-9360-C201C5E6AC68}"/>
          </ac:spMkLst>
        </pc:spChg>
        <pc:spChg chg="add mod">
          <ac:chgData name="Mary" userId="acdd3c35-a502-4340-ab6a-52cca334f63c" providerId="ADAL" clId="{ED285022-6057-4CCC-8078-21E94405812F}" dt="2021-02-11T17:31:33.544" v="961" actId="1076"/>
          <ac:spMkLst>
            <pc:docMk/>
            <pc:sldMk cId="2212370653" sldId="351"/>
            <ac:spMk id="45" creationId="{6343FAC8-57A7-458A-908E-DC24B8FDCF76}"/>
          </ac:spMkLst>
        </pc:spChg>
        <pc:spChg chg="add mod">
          <ac:chgData name="Mary" userId="acdd3c35-a502-4340-ab6a-52cca334f63c" providerId="ADAL" clId="{ED285022-6057-4CCC-8078-21E94405812F}" dt="2021-02-11T17:31:33.544" v="961" actId="1076"/>
          <ac:spMkLst>
            <pc:docMk/>
            <pc:sldMk cId="2212370653" sldId="351"/>
            <ac:spMk id="46" creationId="{821DE9F5-FE82-4FA9-B105-FBF0954A6F22}"/>
          </ac:spMkLst>
        </pc:spChg>
        <pc:spChg chg="add mod">
          <ac:chgData name="Mary" userId="acdd3c35-a502-4340-ab6a-52cca334f63c" providerId="ADAL" clId="{ED285022-6057-4CCC-8078-21E94405812F}" dt="2021-02-11T17:31:33.544" v="961" actId="1076"/>
          <ac:spMkLst>
            <pc:docMk/>
            <pc:sldMk cId="2212370653" sldId="351"/>
            <ac:spMk id="47" creationId="{C20E9C7D-F768-425C-9DA0-D35BE51A7AAC}"/>
          </ac:spMkLst>
        </pc:spChg>
        <pc:spChg chg="add mod">
          <ac:chgData name="Mary" userId="acdd3c35-a502-4340-ab6a-52cca334f63c" providerId="ADAL" clId="{ED285022-6057-4CCC-8078-21E94405812F}" dt="2021-02-11T17:31:33.544" v="961" actId="1076"/>
          <ac:spMkLst>
            <pc:docMk/>
            <pc:sldMk cId="2212370653" sldId="351"/>
            <ac:spMk id="48" creationId="{8F5C5558-6E68-48E9-A7DD-05ACEB26F3AB}"/>
          </ac:spMkLst>
        </pc:spChg>
        <pc:spChg chg="add mod">
          <ac:chgData name="Mary" userId="acdd3c35-a502-4340-ab6a-52cca334f63c" providerId="ADAL" clId="{ED285022-6057-4CCC-8078-21E94405812F}" dt="2021-02-11T17:31:33.544" v="961" actId="1076"/>
          <ac:spMkLst>
            <pc:docMk/>
            <pc:sldMk cId="2212370653" sldId="351"/>
            <ac:spMk id="49" creationId="{4A12B0A4-20C1-4E38-9731-9D0639B63A54}"/>
          </ac:spMkLst>
        </pc:spChg>
        <pc:spChg chg="add mod">
          <ac:chgData name="Mary" userId="acdd3c35-a502-4340-ab6a-52cca334f63c" providerId="ADAL" clId="{ED285022-6057-4CCC-8078-21E94405812F}" dt="2021-02-11T17:31:33.544" v="961" actId="1076"/>
          <ac:spMkLst>
            <pc:docMk/>
            <pc:sldMk cId="2212370653" sldId="351"/>
            <ac:spMk id="52" creationId="{BD92C297-44DC-4D9A-B683-A61482160496}"/>
          </ac:spMkLst>
        </pc:spChg>
        <pc:spChg chg="add mod">
          <ac:chgData name="Mary" userId="acdd3c35-a502-4340-ab6a-52cca334f63c" providerId="ADAL" clId="{ED285022-6057-4CCC-8078-21E94405812F}" dt="2021-02-11T17:31:33.544" v="961" actId="1076"/>
          <ac:spMkLst>
            <pc:docMk/>
            <pc:sldMk cId="2212370653" sldId="351"/>
            <ac:spMk id="55" creationId="{82B8E9C2-F880-41AD-879A-A9FD63BD2272}"/>
          </ac:spMkLst>
        </pc:spChg>
        <pc:spChg chg="add mod">
          <ac:chgData name="Mary" userId="acdd3c35-a502-4340-ab6a-52cca334f63c" providerId="ADAL" clId="{ED285022-6057-4CCC-8078-21E94405812F}" dt="2021-02-11T17:31:33.544" v="961" actId="1076"/>
          <ac:spMkLst>
            <pc:docMk/>
            <pc:sldMk cId="2212370653" sldId="351"/>
            <ac:spMk id="57" creationId="{D360DD44-FFDC-4F64-8CF0-740291A46020}"/>
          </ac:spMkLst>
        </pc:spChg>
        <pc:spChg chg="add mod">
          <ac:chgData name="Mary" userId="acdd3c35-a502-4340-ab6a-52cca334f63c" providerId="ADAL" clId="{ED285022-6057-4CCC-8078-21E94405812F}" dt="2021-02-11T17:31:33.544" v="961" actId="1076"/>
          <ac:spMkLst>
            <pc:docMk/>
            <pc:sldMk cId="2212370653" sldId="351"/>
            <ac:spMk id="59" creationId="{4F42C6E1-7727-45D3-A125-C03A2B182C42}"/>
          </ac:spMkLst>
        </pc:spChg>
        <pc:spChg chg="add mod">
          <ac:chgData name="Mary" userId="acdd3c35-a502-4340-ab6a-52cca334f63c" providerId="ADAL" clId="{ED285022-6057-4CCC-8078-21E94405812F}" dt="2021-02-11T17:31:33.544" v="961" actId="1076"/>
          <ac:spMkLst>
            <pc:docMk/>
            <pc:sldMk cId="2212370653" sldId="351"/>
            <ac:spMk id="62" creationId="{89B6CE8E-E497-4FB7-8E01-DE00BD71B87E}"/>
          </ac:spMkLst>
        </pc:spChg>
        <pc:spChg chg="add mod">
          <ac:chgData name="Mary" userId="acdd3c35-a502-4340-ab6a-52cca334f63c" providerId="ADAL" clId="{ED285022-6057-4CCC-8078-21E94405812F}" dt="2021-02-11T17:31:33.544" v="961" actId="1076"/>
          <ac:spMkLst>
            <pc:docMk/>
            <pc:sldMk cId="2212370653" sldId="351"/>
            <ac:spMk id="64" creationId="{A4597626-935D-447B-955F-D6F62C19E42A}"/>
          </ac:spMkLst>
        </pc:spChg>
        <pc:cxnChg chg="del">
          <ac:chgData name="Mary" userId="acdd3c35-a502-4340-ab6a-52cca334f63c" providerId="ADAL" clId="{ED285022-6057-4CCC-8078-21E94405812F}" dt="2021-02-11T17:31:08.011" v="956" actId="478"/>
          <ac:cxnSpMkLst>
            <pc:docMk/>
            <pc:sldMk cId="2212370653" sldId="351"/>
            <ac:cxnSpMk id="7" creationId="{E6E18769-A102-4A64-B89F-6CD81A9AB045}"/>
          </ac:cxnSpMkLst>
        </pc:cxnChg>
        <pc:cxnChg chg="del">
          <ac:chgData name="Mary" userId="acdd3c35-a502-4340-ab6a-52cca334f63c" providerId="ADAL" clId="{ED285022-6057-4CCC-8078-21E94405812F}" dt="2021-02-11T17:31:08.011" v="956" actId="478"/>
          <ac:cxnSpMkLst>
            <pc:docMk/>
            <pc:sldMk cId="2212370653" sldId="351"/>
            <ac:cxnSpMk id="8" creationId="{A7976436-69FC-4787-BF83-10F3E77CB352}"/>
          </ac:cxnSpMkLst>
        </pc:cxnChg>
        <pc:cxnChg chg="del">
          <ac:chgData name="Mary" userId="acdd3c35-a502-4340-ab6a-52cca334f63c" providerId="ADAL" clId="{ED285022-6057-4CCC-8078-21E94405812F}" dt="2021-02-11T17:31:08.011" v="956" actId="478"/>
          <ac:cxnSpMkLst>
            <pc:docMk/>
            <pc:sldMk cId="2212370653" sldId="351"/>
            <ac:cxnSpMk id="9" creationId="{DC4E37CD-F4C1-436C-B0AE-E54082DD0335}"/>
          </ac:cxnSpMkLst>
        </pc:cxnChg>
        <pc:cxnChg chg="del">
          <ac:chgData name="Mary" userId="acdd3c35-a502-4340-ab6a-52cca334f63c" providerId="ADAL" clId="{ED285022-6057-4CCC-8078-21E94405812F}" dt="2021-02-11T17:31:08.011" v="956" actId="478"/>
          <ac:cxnSpMkLst>
            <pc:docMk/>
            <pc:sldMk cId="2212370653" sldId="351"/>
            <ac:cxnSpMk id="10" creationId="{A4BAB9B0-5761-463B-AA65-93F2D23353FB}"/>
          </ac:cxnSpMkLst>
        </pc:cxnChg>
        <pc:cxnChg chg="del">
          <ac:chgData name="Mary" userId="acdd3c35-a502-4340-ab6a-52cca334f63c" providerId="ADAL" clId="{ED285022-6057-4CCC-8078-21E94405812F}" dt="2021-02-11T17:31:08.011" v="956" actId="478"/>
          <ac:cxnSpMkLst>
            <pc:docMk/>
            <pc:sldMk cId="2212370653" sldId="351"/>
            <ac:cxnSpMk id="11" creationId="{BF80AC0E-D2EC-4E4A-A081-483B4E860BA2}"/>
          </ac:cxnSpMkLst>
        </pc:cxnChg>
        <pc:cxnChg chg="del">
          <ac:chgData name="Mary" userId="acdd3c35-a502-4340-ab6a-52cca334f63c" providerId="ADAL" clId="{ED285022-6057-4CCC-8078-21E94405812F}" dt="2021-02-11T17:31:08.011" v="956" actId="478"/>
          <ac:cxnSpMkLst>
            <pc:docMk/>
            <pc:sldMk cId="2212370653" sldId="351"/>
            <ac:cxnSpMk id="12" creationId="{AEEE2BEC-0FAE-4D99-BBA7-516AB096193D}"/>
          </ac:cxnSpMkLst>
        </pc:cxnChg>
        <pc:cxnChg chg="del">
          <ac:chgData name="Mary" userId="acdd3c35-a502-4340-ab6a-52cca334f63c" providerId="ADAL" clId="{ED285022-6057-4CCC-8078-21E94405812F}" dt="2021-02-11T17:31:08.011" v="956" actId="478"/>
          <ac:cxnSpMkLst>
            <pc:docMk/>
            <pc:sldMk cId="2212370653" sldId="351"/>
            <ac:cxnSpMk id="19" creationId="{96177526-A83D-441C-B3A3-828C51886A2F}"/>
          </ac:cxnSpMkLst>
        </pc:cxnChg>
        <pc:cxnChg chg="del">
          <ac:chgData name="Mary" userId="acdd3c35-a502-4340-ab6a-52cca334f63c" providerId="ADAL" clId="{ED285022-6057-4CCC-8078-21E94405812F}" dt="2021-02-11T17:31:08.011" v="956" actId="478"/>
          <ac:cxnSpMkLst>
            <pc:docMk/>
            <pc:sldMk cId="2212370653" sldId="351"/>
            <ac:cxnSpMk id="20" creationId="{5ABE0382-F7E2-417D-9969-6CE9A6067590}"/>
          </ac:cxnSpMkLst>
        </pc:cxnChg>
        <pc:cxnChg chg="del">
          <ac:chgData name="Mary" userId="acdd3c35-a502-4340-ab6a-52cca334f63c" providerId="ADAL" clId="{ED285022-6057-4CCC-8078-21E94405812F}" dt="2021-02-11T17:31:08.011" v="956" actId="478"/>
          <ac:cxnSpMkLst>
            <pc:docMk/>
            <pc:sldMk cId="2212370653" sldId="351"/>
            <ac:cxnSpMk id="22" creationId="{D0F0AD34-B1CA-408E-BB85-FD20024C18E2}"/>
          </ac:cxnSpMkLst>
        </pc:cxnChg>
        <pc:cxnChg chg="del">
          <ac:chgData name="Mary" userId="acdd3c35-a502-4340-ab6a-52cca334f63c" providerId="ADAL" clId="{ED285022-6057-4CCC-8078-21E94405812F}" dt="2021-02-11T17:31:08.011" v="956" actId="478"/>
          <ac:cxnSpMkLst>
            <pc:docMk/>
            <pc:sldMk cId="2212370653" sldId="351"/>
            <ac:cxnSpMk id="23" creationId="{A2736947-4E53-41F3-9E69-202D4B4A46CF}"/>
          </ac:cxnSpMkLst>
        </pc:cxnChg>
        <pc:cxnChg chg="del">
          <ac:chgData name="Mary" userId="acdd3c35-a502-4340-ab6a-52cca334f63c" providerId="ADAL" clId="{ED285022-6057-4CCC-8078-21E94405812F}" dt="2021-02-11T17:31:08.011" v="956" actId="478"/>
          <ac:cxnSpMkLst>
            <pc:docMk/>
            <pc:sldMk cId="2212370653" sldId="351"/>
            <ac:cxnSpMk id="25" creationId="{D2A48B2B-841A-4563-BDE4-174C13E51044}"/>
          </ac:cxnSpMkLst>
        </pc:cxnChg>
        <pc:cxnChg chg="del">
          <ac:chgData name="Mary" userId="acdd3c35-a502-4340-ab6a-52cca334f63c" providerId="ADAL" clId="{ED285022-6057-4CCC-8078-21E94405812F}" dt="2021-02-11T17:31:08.011" v="956" actId="478"/>
          <ac:cxnSpMkLst>
            <pc:docMk/>
            <pc:sldMk cId="2212370653" sldId="351"/>
            <ac:cxnSpMk id="27" creationId="{FF0DA978-D43B-48FB-B21F-06453F481C5D}"/>
          </ac:cxnSpMkLst>
        </pc:cxnChg>
        <pc:cxnChg chg="del">
          <ac:chgData name="Mary" userId="acdd3c35-a502-4340-ab6a-52cca334f63c" providerId="ADAL" clId="{ED285022-6057-4CCC-8078-21E94405812F}" dt="2021-02-11T17:31:08.011" v="956" actId="478"/>
          <ac:cxnSpMkLst>
            <pc:docMk/>
            <pc:sldMk cId="2212370653" sldId="351"/>
            <ac:cxnSpMk id="29" creationId="{08C39D50-17CE-4742-84BB-C62889AE82B6}"/>
          </ac:cxnSpMkLst>
        </pc:cxnChg>
        <pc:cxnChg chg="del">
          <ac:chgData name="Mary" userId="acdd3c35-a502-4340-ab6a-52cca334f63c" providerId="ADAL" clId="{ED285022-6057-4CCC-8078-21E94405812F}" dt="2021-02-11T17:31:08.011" v="956" actId="478"/>
          <ac:cxnSpMkLst>
            <pc:docMk/>
            <pc:sldMk cId="2212370653" sldId="351"/>
            <ac:cxnSpMk id="30" creationId="{BE17B844-3AD7-4C84-9DBF-8002CE02F763}"/>
          </ac:cxnSpMkLst>
        </pc:cxnChg>
        <pc:cxnChg chg="del mod">
          <ac:chgData name="Mary" userId="acdd3c35-a502-4340-ab6a-52cca334f63c" providerId="ADAL" clId="{ED285022-6057-4CCC-8078-21E94405812F}" dt="2021-02-11T17:31:08.011" v="956" actId="478"/>
          <ac:cxnSpMkLst>
            <pc:docMk/>
            <pc:sldMk cId="2212370653" sldId="351"/>
            <ac:cxnSpMk id="32" creationId="{0D1F6CF0-6FB0-4516-84F5-A77BC4AE6FA9}"/>
          </ac:cxnSpMkLst>
        </pc:cxnChg>
        <pc:cxnChg chg="add mod">
          <ac:chgData name="Mary" userId="acdd3c35-a502-4340-ab6a-52cca334f63c" providerId="ADAL" clId="{ED285022-6057-4CCC-8078-21E94405812F}" dt="2021-02-11T17:31:33.544" v="961" actId="1076"/>
          <ac:cxnSpMkLst>
            <pc:docMk/>
            <pc:sldMk cId="2212370653" sldId="351"/>
            <ac:cxnSpMk id="38" creationId="{8ECF570C-74EA-4A47-942D-51908295BF6E}"/>
          </ac:cxnSpMkLst>
        </pc:cxnChg>
        <pc:cxnChg chg="add mod">
          <ac:chgData name="Mary" userId="acdd3c35-a502-4340-ab6a-52cca334f63c" providerId="ADAL" clId="{ED285022-6057-4CCC-8078-21E94405812F}" dt="2021-02-11T17:31:33.544" v="961" actId="1076"/>
          <ac:cxnSpMkLst>
            <pc:docMk/>
            <pc:sldMk cId="2212370653" sldId="351"/>
            <ac:cxnSpMk id="39" creationId="{09C0B65C-0FAF-4841-B17B-E823D509BDED}"/>
          </ac:cxnSpMkLst>
        </pc:cxnChg>
        <pc:cxnChg chg="add mod">
          <ac:chgData name="Mary" userId="acdd3c35-a502-4340-ab6a-52cca334f63c" providerId="ADAL" clId="{ED285022-6057-4CCC-8078-21E94405812F}" dt="2021-02-11T17:31:33.544" v="961" actId="1076"/>
          <ac:cxnSpMkLst>
            <pc:docMk/>
            <pc:sldMk cId="2212370653" sldId="351"/>
            <ac:cxnSpMk id="40" creationId="{3D91B722-9358-43EE-8A54-085CD14FFAA9}"/>
          </ac:cxnSpMkLst>
        </pc:cxnChg>
        <pc:cxnChg chg="add mod">
          <ac:chgData name="Mary" userId="acdd3c35-a502-4340-ab6a-52cca334f63c" providerId="ADAL" clId="{ED285022-6057-4CCC-8078-21E94405812F}" dt="2021-02-11T17:31:33.544" v="961" actId="1076"/>
          <ac:cxnSpMkLst>
            <pc:docMk/>
            <pc:sldMk cId="2212370653" sldId="351"/>
            <ac:cxnSpMk id="41" creationId="{106B3ACC-94AD-4972-94F3-C0D65F2D7D37}"/>
          </ac:cxnSpMkLst>
        </pc:cxnChg>
        <pc:cxnChg chg="add mod">
          <ac:chgData name="Mary" userId="acdd3c35-a502-4340-ab6a-52cca334f63c" providerId="ADAL" clId="{ED285022-6057-4CCC-8078-21E94405812F}" dt="2021-02-11T17:31:33.544" v="961" actId="1076"/>
          <ac:cxnSpMkLst>
            <pc:docMk/>
            <pc:sldMk cId="2212370653" sldId="351"/>
            <ac:cxnSpMk id="42" creationId="{3FA8BD14-0BD9-473E-9FC8-484C6B43FF3F}"/>
          </ac:cxnSpMkLst>
        </pc:cxnChg>
        <pc:cxnChg chg="add mod">
          <ac:chgData name="Mary" userId="acdd3c35-a502-4340-ab6a-52cca334f63c" providerId="ADAL" clId="{ED285022-6057-4CCC-8078-21E94405812F}" dt="2021-02-11T17:31:33.544" v="961" actId="1076"/>
          <ac:cxnSpMkLst>
            <pc:docMk/>
            <pc:sldMk cId="2212370653" sldId="351"/>
            <ac:cxnSpMk id="43" creationId="{C18D1A9F-5094-4BD2-A845-F0175C7F1D69}"/>
          </ac:cxnSpMkLst>
        </pc:cxnChg>
        <pc:cxnChg chg="add mod">
          <ac:chgData name="Mary" userId="acdd3c35-a502-4340-ab6a-52cca334f63c" providerId="ADAL" clId="{ED285022-6057-4CCC-8078-21E94405812F}" dt="2021-02-11T17:31:33.544" v="961" actId="1076"/>
          <ac:cxnSpMkLst>
            <pc:docMk/>
            <pc:sldMk cId="2212370653" sldId="351"/>
            <ac:cxnSpMk id="50" creationId="{08B411D3-AAE8-4869-91A7-88EBFE9DC5AA}"/>
          </ac:cxnSpMkLst>
        </pc:cxnChg>
        <pc:cxnChg chg="add mod">
          <ac:chgData name="Mary" userId="acdd3c35-a502-4340-ab6a-52cca334f63c" providerId="ADAL" clId="{ED285022-6057-4CCC-8078-21E94405812F}" dt="2021-02-11T17:31:33.544" v="961" actId="1076"/>
          <ac:cxnSpMkLst>
            <pc:docMk/>
            <pc:sldMk cId="2212370653" sldId="351"/>
            <ac:cxnSpMk id="51" creationId="{B981117C-2A20-4A63-9E19-32C91D9F6458}"/>
          </ac:cxnSpMkLst>
        </pc:cxnChg>
        <pc:cxnChg chg="add mod">
          <ac:chgData name="Mary" userId="acdd3c35-a502-4340-ab6a-52cca334f63c" providerId="ADAL" clId="{ED285022-6057-4CCC-8078-21E94405812F}" dt="2021-02-11T17:31:33.544" v="961" actId="1076"/>
          <ac:cxnSpMkLst>
            <pc:docMk/>
            <pc:sldMk cId="2212370653" sldId="351"/>
            <ac:cxnSpMk id="53" creationId="{8F129322-FE89-4E35-AD3A-E934CD146B47}"/>
          </ac:cxnSpMkLst>
        </pc:cxnChg>
        <pc:cxnChg chg="add mod">
          <ac:chgData name="Mary" userId="acdd3c35-a502-4340-ab6a-52cca334f63c" providerId="ADAL" clId="{ED285022-6057-4CCC-8078-21E94405812F}" dt="2021-02-11T17:31:33.544" v="961" actId="1076"/>
          <ac:cxnSpMkLst>
            <pc:docMk/>
            <pc:sldMk cId="2212370653" sldId="351"/>
            <ac:cxnSpMk id="54" creationId="{570ABFD8-2953-403F-8E1C-B11E4B8CA84D}"/>
          </ac:cxnSpMkLst>
        </pc:cxnChg>
        <pc:cxnChg chg="add mod">
          <ac:chgData name="Mary" userId="acdd3c35-a502-4340-ab6a-52cca334f63c" providerId="ADAL" clId="{ED285022-6057-4CCC-8078-21E94405812F}" dt="2021-02-11T17:31:33.544" v="961" actId="1076"/>
          <ac:cxnSpMkLst>
            <pc:docMk/>
            <pc:sldMk cId="2212370653" sldId="351"/>
            <ac:cxnSpMk id="56" creationId="{417CE4B3-7511-4DDB-99A9-303437FC2F88}"/>
          </ac:cxnSpMkLst>
        </pc:cxnChg>
        <pc:cxnChg chg="add mod">
          <ac:chgData name="Mary" userId="acdd3c35-a502-4340-ab6a-52cca334f63c" providerId="ADAL" clId="{ED285022-6057-4CCC-8078-21E94405812F}" dt="2021-02-11T17:31:33.544" v="961" actId="1076"/>
          <ac:cxnSpMkLst>
            <pc:docMk/>
            <pc:sldMk cId="2212370653" sldId="351"/>
            <ac:cxnSpMk id="58" creationId="{1C586298-470C-4D84-BC71-D83173E2E590}"/>
          </ac:cxnSpMkLst>
        </pc:cxnChg>
        <pc:cxnChg chg="add mod">
          <ac:chgData name="Mary" userId="acdd3c35-a502-4340-ab6a-52cca334f63c" providerId="ADAL" clId="{ED285022-6057-4CCC-8078-21E94405812F}" dt="2021-02-11T17:31:33.544" v="961" actId="1076"/>
          <ac:cxnSpMkLst>
            <pc:docMk/>
            <pc:sldMk cId="2212370653" sldId="351"/>
            <ac:cxnSpMk id="60" creationId="{F874A049-EB1A-4EAB-BC56-C2665B63E1E6}"/>
          </ac:cxnSpMkLst>
        </pc:cxnChg>
        <pc:cxnChg chg="add mod">
          <ac:chgData name="Mary" userId="acdd3c35-a502-4340-ab6a-52cca334f63c" providerId="ADAL" clId="{ED285022-6057-4CCC-8078-21E94405812F}" dt="2021-02-11T17:31:33.544" v="961" actId="1076"/>
          <ac:cxnSpMkLst>
            <pc:docMk/>
            <pc:sldMk cId="2212370653" sldId="351"/>
            <ac:cxnSpMk id="61" creationId="{2BBBEF36-DD74-4C20-A997-16752AA42F27}"/>
          </ac:cxnSpMkLst>
        </pc:cxnChg>
        <pc:cxnChg chg="add mod">
          <ac:chgData name="Mary" userId="acdd3c35-a502-4340-ab6a-52cca334f63c" providerId="ADAL" clId="{ED285022-6057-4CCC-8078-21E94405812F}" dt="2021-02-11T17:31:33.544" v="961" actId="1076"/>
          <ac:cxnSpMkLst>
            <pc:docMk/>
            <pc:sldMk cId="2212370653" sldId="351"/>
            <ac:cxnSpMk id="63" creationId="{BAEEAEFF-AD8D-40AF-B5D1-234F947DE222}"/>
          </ac:cxnSpMkLst>
        </pc:cxnChg>
      </pc:sldChg>
      <pc:sldChg chg="addSp delSp modSp new mod modNotesTx">
        <pc:chgData name="Mary" userId="acdd3c35-a502-4340-ab6a-52cca334f63c" providerId="ADAL" clId="{ED285022-6057-4CCC-8078-21E94405812F}" dt="2021-02-11T17:32:09.313" v="967" actId="1076"/>
        <pc:sldMkLst>
          <pc:docMk/>
          <pc:sldMk cId="1198790438" sldId="352"/>
        </pc:sldMkLst>
        <pc:spChg chg="mod">
          <ac:chgData name="Mary" userId="acdd3c35-a502-4340-ab6a-52cca334f63c" providerId="ADAL" clId="{ED285022-6057-4CCC-8078-21E94405812F}" dt="2021-02-11T17:31:57.775" v="964"/>
          <ac:spMkLst>
            <pc:docMk/>
            <pc:sldMk cId="1198790438" sldId="352"/>
            <ac:spMk id="2" creationId="{8D76BAEA-D28D-4D31-96FA-D2CB45366E89}"/>
          </ac:spMkLst>
        </pc:spChg>
        <pc:spChg chg="del">
          <ac:chgData name="Mary" userId="acdd3c35-a502-4340-ab6a-52cca334f63c" providerId="ADAL" clId="{ED285022-6057-4CCC-8078-21E94405812F}" dt="2021-02-11T17:32:01.466" v="965" actId="478"/>
          <ac:spMkLst>
            <pc:docMk/>
            <pc:sldMk cId="1198790438" sldId="352"/>
            <ac:spMk id="3" creationId="{D315AF2B-2B67-4E69-94B3-F47F0D4D9F84}"/>
          </ac:spMkLst>
        </pc:spChg>
        <pc:graphicFrameChg chg="add mod">
          <ac:chgData name="Mary" userId="acdd3c35-a502-4340-ab6a-52cca334f63c" providerId="ADAL" clId="{ED285022-6057-4CCC-8078-21E94405812F}" dt="2021-02-11T17:32:09.313" v="967" actId="1076"/>
          <ac:graphicFrameMkLst>
            <pc:docMk/>
            <pc:sldMk cId="1198790438" sldId="352"/>
            <ac:graphicFrameMk id="4" creationId="{A03C87C1-6E52-4079-9AC6-B6EAC29989EE}"/>
          </ac:graphicFrameMkLst>
        </pc:graphicFrameChg>
      </pc:sldChg>
      <pc:sldChg chg="modSp add del mod">
        <pc:chgData name="Mary" userId="acdd3c35-a502-4340-ab6a-52cca334f63c" providerId="ADAL" clId="{ED285022-6057-4CCC-8078-21E94405812F}" dt="2021-02-11T17:34:07.946" v="975" actId="47"/>
        <pc:sldMkLst>
          <pc:docMk/>
          <pc:sldMk cId="1229451275" sldId="353"/>
        </pc:sldMkLst>
        <pc:graphicFrameChg chg="modGraphic">
          <ac:chgData name="Mary" userId="acdd3c35-a502-4340-ab6a-52cca334f63c" providerId="ADAL" clId="{ED285022-6057-4CCC-8078-21E94405812F}" dt="2021-02-11T17:33:44.904" v="972" actId="207"/>
          <ac:graphicFrameMkLst>
            <pc:docMk/>
            <pc:sldMk cId="1229451275" sldId="353"/>
            <ac:graphicFrameMk id="4" creationId="{A03C87C1-6E52-4079-9AC6-B6EAC29989EE}"/>
          </ac:graphicFrameMkLst>
        </pc:graphicFrameChg>
      </pc:sldChg>
      <pc:sldChg chg="addSp delSp modSp add mod modNotesTx">
        <pc:chgData name="Mary" userId="acdd3c35-a502-4340-ab6a-52cca334f63c" providerId="ADAL" clId="{ED285022-6057-4CCC-8078-21E94405812F}" dt="2021-02-11T17:36:54.692" v="1018" actId="1076"/>
        <pc:sldMkLst>
          <pc:docMk/>
          <pc:sldMk cId="3972612185" sldId="353"/>
        </pc:sldMkLst>
        <pc:spChg chg="mod">
          <ac:chgData name="Mary" userId="acdd3c35-a502-4340-ab6a-52cca334f63c" providerId="ADAL" clId="{ED285022-6057-4CCC-8078-21E94405812F}" dt="2021-02-11T17:36:51.496" v="1017" actId="1076"/>
          <ac:spMkLst>
            <pc:docMk/>
            <pc:sldMk cId="3972612185" sldId="353"/>
            <ac:spMk id="2" creationId="{8D76BAEA-D28D-4D31-96FA-D2CB45366E89}"/>
          </ac:spMkLst>
        </pc:spChg>
        <pc:graphicFrameChg chg="del">
          <ac:chgData name="Mary" userId="acdd3c35-a502-4340-ab6a-52cca334f63c" providerId="ADAL" clId="{ED285022-6057-4CCC-8078-21E94405812F}" dt="2021-02-11T17:36:00.106" v="1009" actId="478"/>
          <ac:graphicFrameMkLst>
            <pc:docMk/>
            <pc:sldMk cId="3972612185" sldId="353"/>
            <ac:graphicFrameMk id="4" creationId="{A03C87C1-6E52-4079-9AC6-B6EAC29989EE}"/>
          </ac:graphicFrameMkLst>
        </pc:graphicFrameChg>
        <pc:graphicFrameChg chg="add mod modGraphic">
          <ac:chgData name="Mary" userId="acdd3c35-a502-4340-ab6a-52cca334f63c" providerId="ADAL" clId="{ED285022-6057-4CCC-8078-21E94405812F}" dt="2021-02-11T17:36:54.692" v="1018" actId="1076"/>
          <ac:graphicFrameMkLst>
            <pc:docMk/>
            <pc:sldMk cId="3972612185" sldId="353"/>
            <ac:graphicFrameMk id="5" creationId="{D4B5DCCC-DBC8-4637-A47D-F5882530E492}"/>
          </ac:graphicFrameMkLst>
        </pc:graphicFrameChg>
      </pc:sldChg>
      <pc:sldChg chg="add del">
        <pc:chgData name="Mary" userId="acdd3c35-a502-4340-ab6a-52cca334f63c" providerId="ADAL" clId="{ED285022-6057-4CCC-8078-21E94405812F}" dt="2021-02-11T17:33:04.276" v="969" actId="47"/>
        <pc:sldMkLst>
          <pc:docMk/>
          <pc:sldMk cId="4158062125" sldId="353"/>
        </pc:sldMkLst>
      </pc:sldChg>
      <pc:sldChg chg="addSp delSp modSp add mod modNotesTx">
        <pc:chgData name="Mary" userId="acdd3c35-a502-4340-ab6a-52cca334f63c" providerId="ADAL" clId="{ED285022-6057-4CCC-8078-21E94405812F}" dt="2021-02-11T17:54:40.511" v="1036"/>
        <pc:sldMkLst>
          <pc:docMk/>
          <pc:sldMk cId="1281918134" sldId="354"/>
        </pc:sldMkLst>
        <pc:spChg chg="mod">
          <ac:chgData name="Mary" userId="acdd3c35-a502-4340-ab6a-52cca334f63c" providerId="ADAL" clId="{ED285022-6057-4CCC-8078-21E94405812F}" dt="2021-02-11T17:37:18.704" v="1032" actId="20577"/>
          <ac:spMkLst>
            <pc:docMk/>
            <pc:sldMk cId="1281918134" sldId="354"/>
            <ac:spMk id="2" creationId="{8D76BAEA-D28D-4D31-96FA-D2CB45366E89}"/>
          </ac:spMkLst>
        </pc:spChg>
        <pc:graphicFrameChg chg="add mod">
          <ac:chgData name="Mary" userId="acdd3c35-a502-4340-ab6a-52cca334f63c" providerId="ADAL" clId="{ED285022-6057-4CCC-8078-21E94405812F}" dt="2021-02-11T17:54:29.961" v="1035" actId="1076"/>
          <ac:graphicFrameMkLst>
            <pc:docMk/>
            <pc:sldMk cId="1281918134" sldId="354"/>
            <ac:graphicFrameMk id="4" creationId="{644EE305-51CA-4515-B755-69AF85AD160C}"/>
          </ac:graphicFrameMkLst>
        </pc:graphicFrameChg>
        <pc:graphicFrameChg chg="del">
          <ac:chgData name="Mary" userId="acdd3c35-a502-4340-ab6a-52cca334f63c" providerId="ADAL" clId="{ED285022-6057-4CCC-8078-21E94405812F}" dt="2021-02-11T17:37:22.609" v="1033" actId="478"/>
          <ac:graphicFrameMkLst>
            <pc:docMk/>
            <pc:sldMk cId="1281918134" sldId="354"/>
            <ac:graphicFrameMk id="5" creationId="{D4B5DCCC-DBC8-4637-A47D-F5882530E492}"/>
          </ac:graphicFrameMkLst>
        </pc:graphicFrameChg>
      </pc:sldChg>
      <pc:sldChg chg="modSp new mod modNotesTx">
        <pc:chgData name="Mary" userId="acdd3c35-a502-4340-ab6a-52cca334f63c" providerId="ADAL" clId="{ED285022-6057-4CCC-8078-21E94405812F}" dt="2021-02-11T17:55:29.977" v="1090"/>
        <pc:sldMkLst>
          <pc:docMk/>
          <pc:sldMk cId="1592785103" sldId="355"/>
        </pc:sldMkLst>
        <pc:spChg chg="mod">
          <ac:chgData name="Mary" userId="acdd3c35-a502-4340-ab6a-52cca334f63c" providerId="ADAL" clId="{ED285022-6057-4CCC-8078-21E94405812F}" dt="2021-02-11T17:55:05.746" v="1080" actId="20577"/>
          <ac:spMkLst>
            <pc:docMk/>
            <pc:sldMk cId="1592785103" sldId="355"/>
            <ac:spMk id="2" creationId="{1C8440DD-AB4B-4026-9C34-8EF5D1A01E02}"/>
          </ac:spMkLst>
        </pc:spChg>
        <pc:spChg chg="mod">
          <ac:chgData name="Mary" userId="acdd3c35-a502-4340-ab6a-52cca334f63c" providerId="ADAL" clId="{ED285022-6057-4CCC-8078-21E94405812F}" dt="2021-02-11T17:55:24.156" v="1089" actId="20577"/>
          <ac:spMkLst>
            <pc:docMk/>
            <pc:sldMk cId="1592785103" sldId="355"/>
            <ac:spMk id="3" creationId="{D4BDBFB7-B601-4E19-A5CE-C3F561E3488A}"/>
          </ac:spMkLst>
        </pc:spChg>
      </pc:sldChg>
      <pc:sldChg chg="addSp delSp modSp new mod modNotesTx">
        <pc:chgData name="Mary" userId="acdd3c35-a502-4340-ab6a-52cca334f63c" providerId="ADAL" clId="{ED285022-6057-4CCC-8078-21E94405812F}" dt="2021-02-11T17:56:30.770" v="1100"/>
        <pc:sldMkLst>
          <pc:docMk/>
          <pc:sldMk cId="1963902335" sldId="356"/>
        </pc:sldMkLst>
        <pc:spChg chg="mod">
          <ac:chgData name="Mary" userId="acdd3c35-a502-4340-ab6a-52cca334f63c" providerId="ADAL" clId="{ED285022-6057-4CCC-8078-21E94405812F}" dt="2021-02-11T17:55:41.001" v="1092"/>
          <ac:spMkLst>
            <pc:docMk/>
            <pc:sldMk cId="1963902335" sldId="356"/>
            <ac:spMk id="2" creationId="{BCD9210A-0CF6-4273-85CD-F0CD52C9457D}"/>
          </ac:spMkLst>
        </pc:spChg>
        <pc:spChg chg="del">
          <ac:chgData name="Mary" userId="acdd3c35-a502-4340-ab6a-52cca334f63c" providerId="ADAL" clId="{ED285022-6057-4CCC-8078-21E94405812F}" dt="2021-02-11T17:55:44.218" v="1093" actId="478"/>
          <ac:spMkLst>
            <pc:docMk/>
            <pc:sldMk cId="1963902335" sldId="356"/>
            <ac:spMk id="3" creationId="{29102A4D-4E38-47B0-A048-BC3B03260BEF}"/>
          </ac:spMkLst>
        </pc:spChg>
        <pc:graphicFrameChg chg="add mod modGraphic">
          <ac:chgData name="Mary" userId="acdd3c35-a502-4340-ab6a-52cca334f63c" providerId="ADAL" clId="{ED285022-6057-4CCC-8078-21E94405812F}" dt="2021-02-11T17:56:26.227" v="1099" actId="33524"/>
          <ac:graphicFrameMkLst>
            <pc:docMk/>
            <pc:sldMk cId="1963902335" sldId="356"/>
            <ac:graphicFrameMk id="4" creationId="{1282735B-2006-4FE0-87EF-C45C7482B54C}"/>
          </ac:graphicFrameMkLst>
        </pc:graphicFrameChg>
      </pc:sldChg>
      <pc:sldChg chg="addSp delSp modSp new mod modNotesTx">
        <pc:chgData name="Mary" userId="acdd3c35-a502-4340-ab6a-52cca334f63c" providerId="ADAL" clId="{ED285022-6057-4CCC-8078-21E94405812F}" dt="2021-02-11T17:57:35.824" v="1110" actId="207"/>
        <pc:sldMkLst>
          <pc:docMk/>
          <pc:sldMk cId="2895758123" sldId="357"/>
        </pc:sldMkLst>
        <pc:spChg chg="mod">
          <ac:chgData name="Mary" userId="acdd3c35-a502-4340-ab6a-52cca334f63c" providerId="ADAL" clId="{ED285022-6057-4CCC-8078-21E94405812F}" dt="2021-02-11T17:57:30.123" v="1108" actId="14100"/>
          <ac:spMkLst>
            <pc:docMk/>
            <pc:sldMk cId="2895758123" sldId="357"/>
            <ac:spMk id="2" creationId="{D62D2184-24CC-48D8-9883-9F52E6F7105A}"/>
          </ac:spMkLst>
        </pc:spChg>
        <pc:spChg chg="del">
          <ac:chgData name="Mary" userId="acdd3c35-a502-4340-ab6a-52cca334f63c" providerId="ADAL" clId="{ED285022-6057-4CCC-8078-21E94405812F}" dt="2021-02-11T17:56:53.978" v="1103" actId="478"/>
          <ac:spMkLst>
            <pc:docMk/>
            <pc:sldMk cId="2895758123" sldId="357"/>
            <ac:spMk id="3" creationId="{86A2C6AA-8792-4A2E-A5C1-151C452CC2EB}"/>
          </ac:spMkLst>
        </pc:spChg>
        <pc:spChg chg="add mod">
          <ac:chgData name="Mary" userId="acdd3c35-a502-4340-ab6a-52cca334f63c" providerId="ADAL" clId="{ED285022-6057-4CCC-8078-21E94405812F}" dt="2021-02-11T17:57:24.684" v="1106" actId="1076"/>
          <ac:spMkLst>
            <pc:docMk/>
            <pc:sldMk cId="2895758123" sldId="357"/>
            <ac:spMk id="5" creationId="{2529AC8B-FC41-481B-8EFC-7736429E9AC4}"/>
          </ac:spMkLst>
        </pc:spChg>
        <pc:spChg chg="add mod">
          <ac:chgData name="Mary" userId="acdd3c35-a502-4340-ab6a-52cca334f63c" providerId="ADAL" clId="{ED285022-6057-4CCC-8078-21E94405812F}" dt="2021-02-11T17:57:24.684" v="1106" actId="1076"/>
          <ac:spMkLst>
            <pc:docMk/>
            <pc:sldMk cId="2895758123" sldId="357"/>
            <ac:spMk id="6" creationId="{5020C016-43EE-46F9-A5E9-9A750E5FBDFC}"/>
          </ac:spMkLst>
        </pc:spChg>
        <pc:spChg chg="add mod">
          <ac:chgData name="Mary" userId="acdd3c35-a502-4340-ab6a-52cca334f63c" providerId="ADAL" clId="{ED285022-6057-4CCC-8078-21E94405812F}" dt="2021-02-11T17:57:24.684" v="1106" actId="1076"/>
          <ac:spMkLst>
            <pc:docMk/>
            <pc:sldMk cId="2895758123" sldId="357"/>
            <ac:spMk id="7" creationId="{246A1454-6CFF-4773-A7E1-053842C6EAAE}"/>
          </ac:spMkLst>
        </pc:spChg>
        <pc:spChg chg="add mod">
          <ac:chgData name="Mary" userId="acdd3c35-a502-4340-ab6a-52cca334f63c" providerId="ADAL" clId="{ED285022-6057-4CCC-8078-21E94405812F}" dt="2021-02-11T17:57:35.824" v="1110" actId="207"/>
          <ac:spMkLst>
            <pc:docMk/>
            <pc:sldMk cId="2895758123" sldId="357"/>
            <ac:spMk id="8" creationId="{3C6B39FF-9B2C-4D42-89B0-56470C7BB411}"/>
          </ac:spMkLst>
        </pc:spChg>
        <pc:graphicFrameChg chg="add mod">
          <ac:chgData name="Mary" userId="acdd3c35-a502-4340-ab6a-52cca334f63c" providerId="ADAL" clId="{ED285022-6057-4CCC-8078-21E94405812F}" dt="2021-02-11T17:57:24.684" v="1106" actId="1076"/>
          <ac:graphicFrameMkLst>
            <pc:docMk/>
            <pc:sldMk cId="2895758123" sldId="357"/>
            <ac:graphicFrameMk id="4" creationId="{4D15973E-323B-46D2-8C7D-60BB7256C236}"/>
          </ac:graphicFrameMkLst>
        </pc:graphicFrameChg>
      </pc:sldChg>
      <pc:sldChg chg="addSp delSp modSp new mod modNotesTx">
        <pc:chgData name="Mary" userId="acdd3c35-a502-4340-ab6a-52cca334f63c" providerId="ADAL" clId="{ED285022-6057-4CCC-8078-21E94405812F}" dt="2021-02-11T17:58:07.015" v="1118"/>
        <pc:sldMkLst>
          <pc:docMk/>
          <pc:sldMk cId="2745692857" sldId="358"/>
        </pc:sldMkLst>
        <pc:spChg chg="mod">
          <ac:chgData name="Mary" userId="acdd3c35-a502-4340-ab6a-52cca334f63c" providerId="ADAL" clId="{ED285022-6057-4CCC-8078-21E94405812F}" dt="2021-02-11T17:57:51.609" v="1112"/>
          <ac:spMkLst>
            <pc:docMk/>
            <pc:sldMk cId="2745692857" sldId="358"/>
            <ac:spMk id="2" creationId="{C1B34FE4-C050-431F-910A-4F9114806EED}"/>
          </ac:spMkLst>
        </pc:spChg>
        <pc:spChg chg="del">
          <ac:chgData name="Mary" userId="acdd3c35-a502-4340-ab6a-52cca334f63c" providerId="ADAL" clId="{ED285022-6057-4CCC-8078-21E94405812F}" dt="2021-02-11T17:57:54.778" v="1113" actId="478"/>
          <ac:spMkLst>
            <pc:docMk/>
            <pc:sldMk cId="2745692857" sldId="358"/>
            <ac:spMk id="3" creationId="{E772E13C-79B6-4664-94E0-18AC8BD14C3B}"/>
          </ac:spMkLst>
        </pc:spChg>
        <pc:picChg chg="add mod">
          <ac:chgData name="Mary" userId="acdd3c35-a502-4340-ab6a-52cca334f63c" providerId="ADAL" clId="{ED285022-6057-4CCC-8078-21E94405812F}" dt="2021-02-11T17:58:03.139" v="1117" actId="1076"/>
          <ac:picMkLst>
            <pc:docMk/>
            <pc:sldMk cId="2745692857" sldId="358"/>
            <ac:picMk id="4" creationId="{C489661F-DB80-4D16-8976-EF0BB2124345}"/>
          </ac:picMkLst>
        </pc:picChg>
      </pc:sldChg>
      <pc:sldChg chg="addSp delSp modSp new mod modNotesTx">
        <pc:chgData name="Mary" userId="acdd3c35-a502-4340-ab6a-52cca334f63c" providerId="ADAL" clId="{ED285022-6057-4CCC-8078-21E94405812F}" dt="2021-02-11T17:58:51.144" v="1126"/>
        <pc:sldMkLst>
          <pc:docMk/>
          <pc:sldMk cId="1299470578" sldId="359"/>
        </pc:sldMkLst>
        <pc:spChg chg="mod">
          <ac:chgData name="Mary" userId="acdd3c35-a502-4340-ab6a-52cca334f63c" providerId="ADAL" clId="{ED285022-6057-4CCC-8078-21E94405812F}" dt="2021-02-11T17:58:17.687" v="1120"/>
          <ac:spMkLst>
            <pc:docMk/>
            <pc:sldMk cId="1299470578" sldId="359"/>
            <ac:spMk id="2" creationId="{70B09F96-4E91-4F84-90BD-9CF56DB69641}"/>
          </ac:spMkLst>
        </pc:spChg>
        <pc:spChg chg="del">
          <ac:chgData name="Mary" userId="acdd3c35-a502-4340-ab6a-52cca334f63c" providerId="ADAL" clId="{ED285022-6057-4CCC-8078-21E94405812F}" dt="2021-02-11T17:58:21.882" v="1121" actId="478"/>
          <ac:spMkLst>
            <pc:docMk/>
            <pc:sldMk cId="1299470578" sldId="359"/>
            <ac:spMk id="3" creationId="{7FC08389-46B4-4018-A096-104FF4434B9A}"/>
          </ac:spMkLst>
        </pc:spChg>
        <pc:spChg chg="add mod">
          <ac:chgData name="Mary" userId="acdd3c35-a502-4340-ab6a-52cca334f63c" providerId="ADAL" clId="{ED285022-6057-4CCC-8078-21E94405812F}" dt="2021-02-11T17:58:40.074" v="1124"/>
          <ac:spMkLst>
            <pc:docMk/>
            <pc:sldMk cId="1299470578" sldId="359"/>
            <ac:spMk id="5" creationId="{A574191E-4829-4050-9E28-35212FCD84CF}"/>
          </ac:spMkLst>
        </pc:spChg>
        <pc:spChg chg="add mod">
          <ac:chgData name="Mary" userId="acdd3c35-a502-4340-ab6a-52cca334f63c" providerId="ADAL" clId="{ED285022-6057-4CCC-8078-21E94405812F}" dt="2021-02-11T17:58:44.241" v="1125"/>
          <ac:spMkLst>
            <pc:docMk/>
            <pc:sldMk cId="1299470578" sldId="359"/>
            <ac:spMk id="7" creationId="{BEB7E827-5B02-455F-80C7-3D972CA36BC8}"/>
          </ac:spMkLst>
        </pc:spChg>
        <pc:picChg chg="add del mod">
          <ac:chgData name="Mary" userId="acdd3c35-a502-4340-ab6a-52cca334f63c" providerId="ADAL" clId="{ED285022-6057-4CCC-8078-21E94405812F}" dt="2021-02-11T17:58:29.469" v="1123"/>
          <ac:picMkLst>
            <pc:docMk/>
            <pc:sldMk cId="1299470578" sldId="359"/>
            <ac:picMk id="4" creationId="{7185BA75-D04C-43AA-8F75-535582C1A22A}"/>
          </ac:picMkLst>
        </pc:picChg>
        <pc:picChg chg="add mod">
          <ac:chgData name="Mary" userId="acdd3c35-a502-4340-ab6a-52cca334f63c" providerId="ADAL" clId="{ED285022-6057-4CCC-8078-21E94405812F}" dt="2021-02-11T17:58:40.074" v="1124"/>
          <ac:picMkLst>
            <pc:docMk/>
            <pc:sldMk cId="1299470578" sldId="359"/>
            <ac:picMk id="6" creationId="{0D4EB310-2647-4FE0-BA05-25D83DACF291}"/>
          </ac:picMkLst>
        </pc:picChg>
      </pc:sldChg>
      <pc:sldChg chg="addSp delSp modSp new mod modNotesTx">
        <pc:chgData name="Mary" userId="acdd3c35-a502-4340-ab6a-52cca334f63c" providerId="ADAL" clId="{ED285022-6057-4CCC-8078-21E94405812F}" dt="2021-02-11T17:59:48.807" v="1147"/>
        <pc:sldMkLst>
          <pc:docMk/>
          <pc:sldMk cId="3206477540" sldId="360"/>
        </pc:sldMkLst>
        <pc:spChg chg="mod">
          <ac:chgData name="Mary" userId="acdd3c35-a502-4340-ab6a-52cca334f63c" providerId="ADAL" clId="{ED285022-6057-4CCC-8078-21E94405812F}" dt="2021-02-11T17:59:08.169" v="1128"/>
          <ac:spMkLst>
            <pc:docMk/>
            <pc:sldMk cId="3206477540" sldId="360"/>
            <ac:spMk id="2" creationId="{F0756953-C1A5-47AC-9F9B-46D649195ACB}"/>
          </ac:spMkLst>
        </pc:spChg>
        <pc:spChg chg="del">
          <ac:chgData name="Mary" userId="acdd3c35-a502-4340-ab6a-52cca334f63c" providerId="ADAL" clId="{ED285022-6057-4CCC-8078-21E94405812F}" dt="2021-02-11T17:59:11.362" v="1129" actId="478"/>
          <ac:spMkLst>
            <pc:docMk/>
            <pc:sldMk cId="3206477540" sldId="360"/>
            <ac:spMk id="3" creationId="{87E8B11E-E96D-41FF-B83D-D4385E5965B6}"/>
          </ac:spMkLst>
        </pc:spChg>
        <pc:spChg chg="add mod">
          <ac:chgData name="Mary" userId="acdd3c35-a502-4340-ab6a-52cca334f63c" providerId="ADAL" clId="{ED285022-6057-4CCC-8078-21E94405812F}" dt="2021-02-11T17:59:43.136" v="1146" actId="1076"/>
          <ac:spMkLst>
            <pc:docMk/>
            <pc:sldMk cId="3206477540" sldId="360"/>
            <ac:spMk id="4" creationId="{34FA6A0D-8836-4021-9CD3-5049D366EF6C}"/>
          </ac:spMkLst>
        </pc:spChg>
      </pc:sldChg>
      <pc:sldChg chg="addSp delSp modSp new mod modNotesTx">
        <pc:chgData name="Mary" userId="acdd3c35-a502-4340-ab6a-52cca334f63c" providerId="ADAL" clId="{ED285022-6057-4CCC-8078-21E94405812F}" dt="2021-02-11T18:03:51.113" v="1202"/>
        <pc:sldMkLst>
          <pc:docMk/>
          <pc:sldMk cId="2079101417" sldId="361"/>
        </pc:sldMkLst>
        <pc:spChg chg="mod">
          <ac:chgData name="Mary" userId="acdd3c35-a502-4340-ab6a-52cca334f63c" providerId="ADAL" clId="{ED285022-6057-4CCC-8078-21E94405812F}" dt="2021-02-11T18:00:06.498" v="1173" actId="20577"/>
          <ac:spMkLst>
            <pc:docMk/>
            <pc:sldMk cId="2079101417" sldId="361"/>
            <ac:spMk id="2" creationId="{5E927F68-D941-4B39-ACC2-7796D916FB6A}"/>
          </ac:spMkLst>
        </pc:spChg>
        <pc:spChg chg="del">
          <ac:chgData name="Mary" userId="acdd3c35-a502-4340-ab6a-52cca334f63c" providerId="ADAL" clId="{ED285022-6057-4CCC-8078-21E94405812F}" dt="2021-02-11T18:01:26.563" v="1174" actId="478"/>
          <ac:spMkLst>
            <pc:docMk/>
            <pc:sldMk cId="2079101417" sldId="361"/>
            <ac:spMk id="3" creationId="{57FFA13A-BB7C-4DDC-8948-8353F10D82C3}"/>
          </ac:spMkLst>
        </pc:spChg>
        <pc:spChg chg="add mod">
          <ac:chgData name="Mary" userId="acdd3c35-a502-4340-ab6a-52cca334f63c" providerId="ADAL" clId="{ED285022-6057-4CCC-8078-21E94405812F}" dt="2021-02-11T18:02:15.047" v="1187" actId="14100"/>
          <ac:spMkLst>
            <pc:docMk/>
            <pc:sldMk cId="2079101417" sldId="361"/>
            <ac:spMk id="4" creationId="{A328882F-FE67-4FB3-AD18-9FF89D7494E8}"/>
          </ac:spMkLst>
        </pc:spChg>
      </pc:sldChg>
      <pc:sldChg chg="modSp add mod">
        <pc:chgData name="Mary" userId="acdd3c35-a502-4340-ab6a-52cca334f63c" providerId="ADAL" clId="{ED285022-6057-4CCC-8078-21E94405812F}" dt="2021-02-11T18:02:55.155" v="1195" actId="20577"/>
        <pc:sldMkLst>
          <pc:docMk/>
          <pc:sldMk cId="2854469793" sldId="362"/>
        </pc:sldMkLst>
        <pc:spChg chg="mod">
          <ac:chgData name="Mary" userId="acdd3c35-a502-4340-ab6a-52cca334f63c" providerId="ADAL" clId="{ED285022-6057-4CCC-8078-21E94405812F}" dt="2021-02-11T18:02:55.155" v="1195" actId="20577"/>
          <ac:spMkLst>
            <pc:docMk/>
            <pc:sldMk cId="2854469793" sldId="362"/>
            <ac:spMk id="2" creationId="{C652F5D2-6088-4912-A737-5AC6A43AC83A}"/>
          </ac:spMkLst>
        </pc:spChg>
      </pc:sldChg>
      <pc:sldChg chg="modSp mod">
        <pc:chgData name="Mary" userId="acdd3c35-a502-4340-ab6a-52cca334f63c" providerId="ADAL" clId="{ED285022-6057-4CCC-8078-21E94405812F}" dt="2021-02-11T18:03:22.083" v="1201" actId="1036"/>
        <pc:sldMkLst>
          <pc:docMk/>
          <pc:sldMk cId="3053654594" sldId="363"/>
        </pc:sldMkLst>
        <pc:picChg chg="mod">
          <ac:chgData name="Mary" userId="acdd3c35-a502-4340-ab6a-52cca334f63c" providerId="ADAL" clId="{ED285022-6057-4CCC-8078-21E94405812F}" dt="2021-02-11T18:03:22.083" v="1201" actId="1036"/>
          <ac:picMkLst>
            <pc:docMk/>
            <pc:sldMk cId="3053654594" sldId="363"/>
            <ac:picMk id="7" creationId="{00000000-0000-0000-0000-000000000000}"/>
          </ac:picMkLst>
        </pc:picChg>
      </pc:sldChg>
      <pc:sldChg chg="del">
        <pc:chgData name="Mary" userId="acdd3c35-a502-4340-ab6a-52cca334f63c" providerId="ADAL" clId="{ED285022-6057-4CCC-8078-21E94405812F}" dt="2021-02-11T16:16:27.079" v="49" actId="47"/>
        <pc:sldMkLst>
          <pc:docMk/>
          <pc:sldMk cId="3893930293" sldId="389"/>
        </pc:sldMkLst>
      </pc:sldChg>
      <pc:sldChg chg="del">
        <pc:chgData name="Mary" userId="acdd3c35-a502-4340-ab6a-52cca334f63c" providerId="ADAL" clId="{ED285022-6057-4CCC-8078-21E94405812F}" dt="2021-02-11T16:16:27.079" v="49" actId="47"/>
        <pc:sldMkLst>
          <pc:docMk/>
          <pc:sldMk cId="2744251803" sldId="390"/>
        </pc:sldMkLst>
      </pc:sldChg>
      <pc:sldChg chg="del">
        <pc:chgData name="Mary" userId="acdd3c35-a502-4340-ab6a-52cca334f63c" providerId="ADAL" clId="{ED285022-6057-4CCC-8078-21E94405812F}" dt="2021-02-11T16:16:27.079" v="49" actId="47"/>
        <pc:sldMkLst>
          <pc:docMk/>
          <pc:sldMk cId="3342860800" sldId="397"/>
        </pc:sldMkLst>
      </pc:sldChg>
      <pc:sldChg chg="del">
        <pc:chgData name="Mary" userId="acdd3c35-a502-4340-ab6a-52cca334f63c" providerId="ADAL" clId="{ED285022-6057-4CCC-8078-21E94405812F}" dt="2021-02-11T16:16:27.079" v="49" actId="47"/>
        <pc:sldMkLst>
          <pc:docMk/>
          <pc:sldMk cId="1086812308" sldId="398"/>
        </pc:sldMkLst>
      </pc:sldChg>
      <pc:sldChg chg="del">
        <pc:chgData name="Mary" userId="acdd3c35-a502-4340-ab6a-52cca334f63c" providerId="ADAL" clId="{ED285022-6057-4CCC-8078-21E94405812F}" dt="2021-02-11T16:16:27.079" v="49" actId="47"/>
        <pc:sldMkLst>
          <pc:docMk/>
          <pc:sldMk cId="2184567407" sldId="399"/>
        </pc:sldMkLst>
      </pc:sldChg>
      <pc:sldChg chg="del">
        <pc:chgData name="Mary" userId="acdd3c35-a502-4340-ab6a-52cca334f63c" providerId="ADAL" clId="{ED285022-6057-4CCC-8078-21E94405812F}" dt="2021-02-11T16:16:27.079" v="49" actId="47"/>
        <pc:sldMkLst>
          <pc:docMk/>
          <pc:sldMk cId="1607797318" sldId="400"/>
        </pc:sldMkLst>
      </pc:sldChg>
      <pc:sldChg chg="del">
        <pc:chgData name="Mary" userId="acdd3c35-a502-4340-ab6a-52cca334f63c" providerId="ADAL" clId="{ED285022-6057-4CCC-8078-21E94405812F}" dt="2021-02-11T16:16:27.079" v="49" actId="47"/>
        <pc:sldMkLst>
          <pc:docMk/>
          <pc:sldMk cId="3778464687" sldId="407"/>
        </pc:sldMkLst>
      </pc:sldChg>
      <pc:sldChg chg="del">
        <pc:chgData name="Mary" userId="acdd3c35-a502-4340-ab6a-52cca334f63c" providerId="ADAL" clId="{ED285022-6057-4CCC-8078-21E94405812F}" dt="2021-02-11T16:16:27.079" v="49" actId="47"/>
        <pc:sldMkLst>
          <pc:docMk/>
          <pc:sldMk cId="3396879821" sldId="408"/>
        </pc:sldMkLst>
      </pc:sldChg>
      <pc:sldChg chg="del">
        <pc:chgData name="Mary" userId="acdd3c35-a502-4340-ab6a-52cca334f63c" providerId="ADAL" clId="{ED285022-6057-4CCC-8078-21E94405812F}" dt="2021-02-11T16:16:27.079" v="49" actId="47"/>
        <pc:sldMkLst>
          <pc:docMk/>
          <pc:sldMk cId="1574314314" sldId="409"/>
        </pc:sldMkLst>
      </pc:sldChg>
      <pc:sldChg chg="del">
        <pc:chgData name="Mary" userId="acdd3c35-a502-4340-ab6a-52cca334f63c" providerId="ADAL" clId="{ED285022-6057-4CCC-8078-21E94405812F}" dt="2021-02-11T16:16:27.079" v="49" actId="47"/>
        <pc:sldMkLst>
          <pc:docMk/>
          <pc:sldMk cId="3310557848" sldId="411"/>
        </pc:sldMkLst>
      </pc:sldChg>
      <pc:sldChg chg="del">
        <pc:chgData name="Mary" userId="acdd3c35-a502-4340-ab6a-52cca334f63c" providerId="ADAL" clId="{ED285022-6057-4CCC-8078-21E94405812F}" dt="2021-02-11T16:16:27.079" v="49" actId="47"/>
        <pc:sldMkLst>
          <pc:docMk/>
          <pc:sldMk cId="1707406751" sldId="412"/>
        </pc:sldMkLst>
      </pc:sldChg>
      <pc:sldChg chg="del">
        <pc:chgData name="Mary" userId="acdd3c35-a502-4340-ab6a-52cca334f63c" providerId="ADAL" clId="{ED285022-6057-4CCC-8078-21E94405812F}" dt="2021-02-11T16:16:27.079" v="49" actId="47"/>
        <pc:sldMkLst>
          <pc:docMk/>
          <pc:sldMk cId="2591916293" sldId="414"/>
        </pc:sldMkLst>
      </pc:sldChg>
      <pc:sldChg chg="del">
        <pc:chgData name="Mary" userId="acdd3c35-a502-4340-ab6a-52cca334f63c" providerId="ADAL" clId="{ED285022-6057-4CCC-8078-21E94405812F}" dt="2021-02-11T16:16:27.079" v="49" actId="47"/>
        <pc:sldMkLst>
          <pc:docMk/>
          <pc:sldMk cId="1890954130" sldId="415"/>
        </pc:sldMkLst>
      </pc:sldChg>
    </pc:docChg>
  </pc:docChgLst>
  <pc:docChgLst>
    <pc:chgData name="Mary" userId="acdd3c35-a502-4340-ab6a-52cca334f63c" providerId="ADAL" clId="{8A0E7045-5D89-432F-87C4-AE85AE900ADB}"/>
    <pc:docChg chg="undo redo custSel mod addSld delSld modSld sldOrd">
      <pc:chgData name="Mary" userId="acdd3c35-a502-4340-ab6a-52cca334f63c" providerId="ADAL" clId="{8A0E7045-5D89-432F-87C4-AE85AE900ADB}" dt="2021-01-29T20:26:33.266" v="1042" actId="207"/>
      <pc:docMkLst>
        <pc:docMk/>
      </pc:docMkLst>
      <pc:sldChg chg="del">
        <pc:chgData name="Mary" userId="acdd3c35-a502-4340-ab6a-52cca334f63c" providerId="ADAL" clId="{8A0E7045-5D89-432F-87C4-AE85AE900ADB}" dt="2021-01-29T14:56:29.377" v="0" actId="47"/>
        <pc:sldMkLst>
          <pc:docMk/>
          <pc:sldMk cId="764782004" sldId="257"/>
        </pc:sldMkLst>
      </pc:sldChg>
      <pc:sldChg chg="del">
        <pc:chgData name="Mary" userId="acdd3c35-a502-4340-ab6a-52cca334f63c" providerId="ADAL" clId="{8A0E7045-5D89-432F-87C4-AE85AE900ADB}" dt="2021-01-29T14:56:39.685" v="1" actId="47"/>
        <pc:sldMkLst>
          <pc:docMk/>
          <pc:sldMk cId="4189198272" sldId="258"/>
        </pc:sldMkLst>
      </pc:sldChg>
      <pc:sldChg chg="modSp del mod">
        <pc:chgData name="Mary" userId="acdd3c35-a502-4340-ab6a-52cca334f63c" providerId="ADAL" clId="{8A0E7045-5D89-432F-87C4-AE85AE900ADB}" dt="2021-01-29T14:57:41.846" v="69" actId="47"/>
        <pc:sldMkLst>
          <pc:docMk/>
          <pc:sldMk cId="1877360631" sldId="259"/>
        </pc:sldMkLst>
        <pc:spChg chg="mod">
          <ac:chgData name="Mary" userId="acdd3c35-a502-4340-ab6a-52cca334f63c" providerId="ADAL" clId="{8A0E7045-5D89-432F-87C4-AE85AE900ADB}" dt="2021-01-29T14:57:27.841" v="66" actId="21"/>
          <ac:spMkLst>
            <pc:docMk/>
            <pc:sldMk cId="1877360631" sldId="259"/>
            <ac:spMk id="2" creationId="{B4C46E72-05E6-4893-B17F-BE4F1627C2D3}"/>
          </ac:spMkLst>
        </pc:spChg>
        <pc:spChg chg="mod">
          <ac:chgData name="Mary" userId="acdd3c35-a502-4340-ab6a-52cca334f63c" providerId="ADAL" clId="{8A0E7045-5D89-432F-87C4-AE85AE900ADB}" dt="2021-01-29T14:57:17.398" v="65" actId="20577"/>
          <ac:spMkLst>
            <pc:docMk/>
            <pc:sldMk cId="1877360631" sldId="259"/>
            <ac:spMk id="3" creationId="{E76C19BF-04B3-4AFC-9B07-D6574F0B62C3}"/>
          </ac:spMkLst>
        </pc:spChg>
      </pc:sldChg>
      <pc:sldChg chg="modSp mod">
        <pc:chgData name="Mary" userId="acdd3c35-a502-4340-ab6a-52cca334f63c" providerId="ADAL" clId="{8A0E7045-5D89-432F-87C4-AE85AE900ADB}" dt="2021-01-29T14:57:36.874" v="68"/>
        <pc:sldMkLst>
          <pc:docMk/>
          <pc:sldMk cId="2506726001" sldId="260"/>
        </pc:sldMkLst>
        <pc:spChg chg="mod">
          <ac:chgData name="Mary" userId="acdd3c35-a502-4340-ab6a-52cca334f63c" providerId="ADAL" clId="{8A0E7045-5D89-432F-87C4-AE85AE900ADB}" dt="2021-01-29T14:57:36.874" v="68"/>
          <ac:spMkLst>
            <pc:docMk/>
            <pc:sldMk cId="2506726001" sldId="260"/>
            <ac:spMk id="2" creationId="{702D652B-1192-4149-B954-E587E086836E}"/>
          </ac:spMkLst>
        </pc:spChg>
      </pc:sldChg>
      <pc:sldChg chg="modSp mod">
        <pc:chgData name="Mary" userId="acdd3c35-a502-4340-ab6a-52cca334f63c" providerId="ADAL" clId="{8A0E7045-5D89-432F-87C4-AE85AE900ADB}" dt="2021-01-29T15:52:50.048" v="985" actId="27636"/>
        <pc:sldMkLst>
          <pc:docMk/>
          <pc:sldMk cId="1192287196" sldId="261"/>
        </pc:sldMkLst>
        <pc:spChg chg="mod">
          <ac:chgData name="Mary" userId="acdd3c35-a502-4340-ab6a-52cca334f63c" providerId="ADAL" clId="{8A0E7045-5D89-432F-87C4-AE85AE900ADB}" dt="2021-01-29T14:58:46.270" v="94" actId="20577"/>
          <ac:spMkLst>
            <pc:docMk/>
            <pc:sldMk cId="1192287196" sldId="261"/>
            <ac:spMk id="2" creationId="{C652F5D2-6088-4912-A737-5AC6A43AC83A}"/>
          </ac:spMkLst>
        </pc:spChg>
        <pc:spChg chg="mod">
          <ac:chgData name="Mary" userId="acdd3c35-a502-4340-ab6a-52cca334f63c" providerId="ADAL" clId="{8A0E7045-5D89-432F-87C4-AE85AE900ADB}" dt="2021-01-29T15:52:50.048" v="985" actId="27636"/>
          <ac:spMkLst>
            <pc:docMk/>
            <pc:sldMk cId="1192287196" sldId="261"/>
            <ac:spMk id="3" creationId="{8DF8B41F-BFC7-4C7C-BBE2-9A98C9D95BEC}"/>
          </ac:spMkLst>
        </pc:spChg>
      </pc:sldChg>
      <pc:sldChg chg="del">
        <pc:chgData name="Mary" userId="acdd3c35-a502-4340-ab6a-52cca334f63c" providerId="ADAL" clId="{8A0E7045-5D89-432F-87C4-AE85AE900ADB}" dt="2021-01-29T15:04:54.174" v="176" actId="47"/>
        <pc:sldMkLst>
          <pc:docMk/>
          <pc:sldMk cId="3043637873" sldId="262"/>
        </pc:sldMkLst>
      </pc:sldChg>
      <pc:sldChg chg="del">
        <pc:chgData name="Mary" userId="acdd3c35-a502-4340-ab6a-52cca334f63c" providerId="ADAL" clId="{8A0E7045-5D89-432F-87C4-AE85AE900ADB}" dt="2021-01-29T15:05:12.497" v="177" actId="47"/>
        <pc:sldMkLst>
          <pc:docMk/>
          <pc:sldMk cId="2404579530" sldId="263"/>
        </pc:sldMkLst>
      </pc:sldChg>
      <pc:sldChg chg="addSp modSp mod modNotesTx">
        <pc:chgData name="Mary" userId="acdd3c35-a502-4340-ab6a-52cca334f63c" providerId="ADAL" clId="{8A0E7045-5D89-432F-87C4-AE85AE900ADB}" dt="2021-01-29T15:26:50.575" v="552" actId="1036"/>
        <pc:sldMkLst>
          <pc:docMk/>
          <pc:sldMk cId="3558767803" sldId="266"/>
        </pc:sldMkLst>
        <pc:spChg chg="mod">
          <ac:chgData name="Mary" userId="acdd3c35-a502-4340-ab6a-52cca334f63c" providerId="ADAL" clId="{8A0E7045-5D89-432F-87C4-AE85AE900ADB}" dt="2021-01-29T15:25:40.570" v="540" actId="1076"/>
          <ac:spMkLst>
            <pc:docMk/>
            <pc:sldMk cId="3558767803" sldId="266"/>
            <ac:spMk id="3" creationId="{00000000-0000-0000-0000-000000000000}"/>
          </ac:spMkLst>
        </pc:spChg>
        <pc:spChg chg="add mod">
          <ac:chgData name="Mary" userId="acdd3c35-a502-4340-ab6a-52cca334f63c" providerId="ADAL" clId="{8A0E7045-5D89-432F-87C4-AE85AE900ADB}" dt="2021-01-29T15:26:50.575" v="552" actId="1036"/>
          <ac:spMkLst>
            <pc:docMk/>
            <pc:sldMk cId="3558767803" sldId="266"/>
            <ac:spMk id="5" creationId="{12E8EBB3-5607-497C-A25D-D83D2E747AB3}"/>
          </ac:spMkLst>
        </pc:spChg>
        <pc:graphicFrameChg chg="mod modGraphic">
          <ac:chgData name="Mary" userId="acdd3c35-a502-4340-ab6a-52cca334f63c" providerId="ADAL" clId="{8A0E7045-5D89-432F-87C4-AE85AE900ADB}" dt="2021-01-29T15:25:24.817" v="535" actId="207"/>
          <ac:graphicFrameMkLst>
            <pc:docMk/>
            <pc:sldMk cId="3558767803" sldId="266"/>
            <ac:graphicFrameMk id="4" creationId="{535E6886-4A28-4418-8A82-58B593ECF426}"/>
          </ac:graphicFrameMkLst>
        </pc:graphicFrameChg>
      </pc:sldChg>
      <pc:sldChg chg="delSp modSp mod ord modNotesTx">
        <pc:chgData name="Mary" userId="acdd3c35-a502-4340-ab6a-52cca334f63c" providerId="ADAL" clId="{8A0E7045-5D89-432F-87C4-AE85AE900ADB}" dt="2021-01-29T15:26:32.553" v="549" actId="1035"/>
        <pc:sldMkLst>
          <pc:docMk/>
          <pc:sldMk cId="3370512332" sldId="267"/>
        </pc:sldMkLst>
        <pc:spChg chg="del">
          <ac:chgData name="Mary" userId="acdd3c35-a502-4340-ab6a-52cca334f63c" providerId="ADAL" clId="{8A0E7045-5D89-432F-87C4-AE85AE900ADB}" dt="2021-01-29T15:15:56.735" v="406" actId="478"/>
          <ac:spMkLst>
            <pc:docMk/>
            <pc:sldMk cId="3370512332" sldId="267"/>
            <ac:spMk id="6" creationId="{1C44F322-4771-4F9B-8A77-C8A779AD2EE9}"/>
          </ac:spMkLst>
        </pc:spChg>
        <pc:spChg chg="del">
          <ac:chgData name="Mary" userId="acdd3c35-a502-4340-ab6a-52cca334f63c" providerId="ADAL" clId="{8A0E7045-5D89-432F-87C4-AE85AE900ADB}" dt="2021-01-29T15:16:00.063" v="407" actId="478"/>
          <ac:spMkLst>
            <pc:docMk/>
            <pc:sldMk cId="3370512332" sldId="267"/>
            <ac:spMk id="7" creationId="{FDA47054-A5EE-409F-A811-C2FE23C43ECC}"/>
          </ac:spMkLst>
        </pc:spChg>
        <pc:spChg chg="mod">
          <ac:chgData name="Mary" userId="acdd3c35-a502-4340-ab6a-52cca334f63c" providerId="ADAL" clId="{8A0E7045-5D89-432F-87C4-AE85AE900ADB}" dt="2021-01-29T15:26:32.553" v="549" actId="1035"/>
          <ac:spMkLst>
            <pc:docMk/>
            <pc:sldMk cId="3370512332" sldId="267"/>
            <ac:spMk id="14" creationId="{01973F39-31C3-4572-B351-34E5340EBE90}"/>
          </ac:spMkLst>
        </pc:spChg>
        <pc:spChg chg="del">
          <ac:chgData name="Mary" userId="acdd3c35-a502-4340-ab6a-52cca334f63c" providerId="ADAL" clId="{8A0E7045-5D89-432F-87C4-AE85AE900ADB}" dt="2021-01-29T15:15:53.583" v="404" actId="478"/>
          <ac:spMkLst>
            <pc:docMk/>
            <pc:sldMk cId="3370512332" sldId="267"/>
            <ac:spMk id="15" creationId="{F98C0121-0CA4-47A7-92FD-2C146138E310}"/>
          </ac:spMkLst>
        </pc:spChg>
        <pc:spChg chg="del">
          <ac:chgData name="Mary" userId="acdd3c35-a502-4340-ab6a-52cca334f63c" providerId="ADAL" clId="{8A0E7045-5D89-432F-87C4-AE85AE900ADB}" dt="2021-01-29T15:15:54.728" v="405" actId="478"/>
          <ac:spMkLst>
            <pc:docMk/>
            <pc:sldMk cId="3370512332" sldId="267"/>
            <ac:spMk id="16" creationId="{134D98CE-F35D-450F-81CD-CAD0ACB1E238}"/>
          </ac:spMkLst>
        </pc:spChg>
      </pc:sldChg>
      <pc:sldChg chg="del">
        <pc:chgData name="Mary" userId="acdd3c35-a502-4340-ab6a-52cca334f63c" providerId="ADAL" clId="{8A0E7045-5D89-432F-87C4-AE85AE900ADB}" dt="2021-01-29T15:27:01.104" v="553" actId="47"/>
        <pc:sldMkLst>
          <pc:docMk/>
          <pc:sldMk cId="1323500886" sldId="310"/>
        </pc:sldMkLst>
      </pc:sldChg>
      <pc:sldChg chg="del">
        <pc:chgData name="Mary" userId="acdd3c35-a502-4340-ab6a-52cca334f63c" providerId="ADAL" clId="{8A0E7045-5D89-432F-87C4-AE85AE900ADB}" dt="2021-01-29T15:27:09.114" v="555" actId="47"/>
        <pc:sldMkLst>
          <pc:docMk/>
          <pc:sldMk cId="695532375" sldId="311"/>
        </pc:sldMkLst>
      </pc:sldChg>
      <pc:sldChg chg="del">
        <pc:chgData name="Mary" userId="acdd3c35-a502-4340-ab6a-52cca334f63c" providerId="ADAL" clId="{8A0E7045-5D89-432F-87C4-AE85AE900ADB}" dt="2021-01-29T15:27:05.128" v="554" actId="47"/>
        <pc:sldMkLst>
          <pc:docMk/>
          <pc:sldMk cId="3197783501" sldId="312"/>
        </pc:sldMkLst>
      </pc:sldChg>
      <pc:sldChg chg="del">
        <pc:chgData name="Mary" userId="acdd3c35-a502-4340-ab6a-52cca334f63c" providerId="ADAL" clId="{8A0E7045-5D89-432F-87C4-AE85AE900ADB}" dt="2021-01-29T15:35:31.238" v="673" actId="47"/>
        <pc:sldMkLst>
          <pc:docMk/>
          <pc:sldMk cId="1367536109" sldId="313"/>
        </pc:sldMkLst>
      </pc:sldChg>
      <pc:sldChg chg="del">
        <pc:chgData name="Mary" userId="acdd3c35-a502-4340-ab6a-52cca334f63c" providerId="ADAL" clId="{8A0E7045-5D89-432F-87C4-AE85AE900ADB}" dt="2021-01-29T15:35:35.087" v="675" actId="47"/>
        <pc:sldMkLst>
          <pc:docMk/>
          <pc:sldMk cId="2972784009" sldId="314"/>
        </pc:sldMkLst>
      </pc:sldChg>
      <pc:sldChg chg="del">
        <pc:chgData name="Mary" userId="acdd3c35-a502-4340-ab6a-52cca334f63c" providerId="ADAL" clId="{8A0E7045-5D89-432F-87C4-AE85AE900ADB}" dt="2021-01-29T15:27:20.536" v="557" actId="47"/>
        <pc:sldMkLst>
          <pc:docMk/>
          <pc:sldMk cId="3091818814" sldId="315"/>
        </pc:sldMkLst>
      </pc:sldChg>
      <pc:sldChg chg="del">
        <pc:chgData name="Mary" userId="acdd3c35-a502-4340-ab6a-52cca334f63c" providerId="ADAL" clId="{8A0E7045-5D89-432F-87C4-AE85AE900ADB}" dt="2021-01-29T15:27:20.536" v="557" actId="47"/>
        <pc:sldMkLst>
          <pc:docMk/>
          <pc:sldMk cId="4254679813" sldId="316"/>
        </pc:sldMkLst>
      </pc:sldChg>
      <pc:sldChg chg="del">
        <pc:chgData name="Mary" userId="acdd3c35-a502-4340-ab6a-52cca334f63c" providerId="ADAL" clId="{8A0E7045-5D89-432F-87C4-AE85AE900ADB}" dt="2021-01-29T15:35:38.265" v="676" actId="47"/>
        <pc:sldMkLst>
          <pc:docMk/>
          <pc:sldMk cId="3049749660" sldId="317"/>
        </pc:sldMkLst>
      </pc:sldChg>
      <pc:sldChg chg="del">
        <pc:chgData name="Mary" userId="acdd3c35-a502-4340-ab6a-52cca334f63c" providerId="ADAL" clId="{8A0E7045-5D89-432F-87C4-AE85AE900ADB}" dt="2021-01-29T15:35:41.948" v="678" actId="47"/>
        <pc:sldMkLst>
          <pc:docMk/>
          <pc:sldMk cId="1777102554" sldId="318"/>
        </pc:sldMkLst>
      </pc:sldChg>
      <pc:sldChg chg="del">
        <pc:chgData name="Mary" userId="acdd3c35-a502-4340-ab6a-52cca334f63c" providerId="ADAL" clId="{8A0E7045-5D89-432F-87C4-AE85AE900ADB}" dt="2021-01-29T15:27:17.761" v="556" actId="47"/>
        <pc:sldMkLst>
          <pc:docMk/>
          <pc:sldMk cId="2742835406" sldId="319"/>
        </pc:sldMkLst>
      </pc:sldChg>
      <pc:sldChg chg="del">
        <pc:chgData name="Mary" userId="acdd3c35-a502-4340-ab6a-52cca334f63c" providerId="ADAL" clId="{8A0E7045-5D89-432F-87C4-AE85AE900ADB}" dt="2021-01-29T15:35:43.240" v="679" actId="47"/>
        <pc:sldMkLst>
          <pc:docMk/>
          <pc:sldMk cId="2057078427" sldId="320"/>
        </pc:sldMkLst>
      </pc:sldChg>
      <pc:sldChg chg="del">
        <pc:chgData name="Mary" userId="acdd3c35-a502-4340-ab6a-52cca334f63c" providerId="ADAL" clId="{8A0E7045-5D89-432F-87C4-AE85AE900ADB}" dt="2021-01-29T15:35:40.247" v="677" actId="47"/>
        <pc:sldMkLst>
          <pc:docMk/>
          <pc:sldMk cId="851816220" sldId="321"/>
        </pc:sldMkLst>
      </pc:sldChg>
      <pc:sldChg chg="del">
        <pc:chgData name="Mary" userId="acdd3c35-a502-4340-ab6a-52cca334f63c" providerId="ADAL" clId="{8A0E7045-5D89-432F-87C4-AE85AE900ADB}" dt="2021-01-29T15:35:44.735" v="680" actId="47"/>
        <pc:sldMkLst>
          <pc:docMk/>
          <pc:sldMk cId="4217377069" sldId="322"/>
        </pc:sldMkLst>
      </pc:sldChg>
      <pc:sldChg chg="modSp new mod">
        <pc:chgData name="Mary" userId="acdd3c35-a502-4340-ab6a-52cca334f63c" providerId="ADAL" clId="{8A0E7045-5D89-432F-87C4-AE85AE900ADB}" dt="2021-01-29T15:52:44.836" v="983" actId="27636"/>
        <pc:sldMkLst>
          <pc:docMk/>
          <pc:sldMk cId="150838877" sldId="323"/>
        </pc:sldMkLst>
        <pc:spChg chg="mod">
          <ac:chgData name="Mary" userId="acdd3c35-a502-4340-ab6a-52cca334f63c" providerId="ADAL" clId="{8A0E7045-5D89-432F-87C4-AE85AE900ADB}" dt="2021-01-29T14:57:51.592" v="80" actId="20577"/>
          <ac:spMkLst>
            <pc:docMk/>
            <pc:sldMk cId="150838877" sldId="323"/>
            <ac:spMk id="2" creationId="{1BB98598-3D4E-4CB3-A7ED-568858CB41BA}"/>
          </ac:spMkLst>
        </pc:spChg>
        <pc:spChg chg="mod">
          <ac:chgData name="Mary" userId="acdd3c35-a502-4340-ab6a-52cca334f63c" providerId="ADAL" clId="{8A0E7045-5D89-432F-87C4-AE85AE900ADB}" dt="2021-01-29T15:52:44.836" v="983" actId="27636"/>
          <ac:spMkLst>
            <pc:docMk/>
            <pc:sldMk cId="150838877" sldId="323"/>
            <ac:spMk id="3" creationId="{E72206D4-00B2-4573-BD51-C6B6FCC51002}"/>
          </ac:spMkLst>
        </pc:spChg>
      </pc:sldChg>
      <pc:sldChg chg="addSp delSp modSp new mod">
        <pc:chgData name="Mary" userId="acdd3c35-a502-4340-ab6a-52cca334f63c" providerId="ADAL" clId="{8A0E7045-5D89-432F-87C4-AE85AE900ADB}" dt="2021-01-29T20:26:33.266" v="1042" actId="207"/>
        <pc:sldMkLst>
          <pc:docMk/>
          <pc:sldMk cId="3730129258" sldId="324"/>
        </pc:sldMkLst>
        <pc:spChg chg="mod">
          <ac:chgData name="Mary" userId="acdd3c35-a502-4340-ab6a-52cca334f63c" providerId="ADAL" clId="{8A0E7045-5D89-432F-87C4-AE85AE900ADB}" dt="2021-01-29T15:00:21.496" v="156" actId="20577"/>
          <ac:spMkLst>
            <pc:docMk/>
            <pc:sldMk cId="3730129258" sldId="324"/>
            <ac:spMk id="2" creationId="{5FD57C16-874F-4492-B9C7-CDE2A048E61F}"/>
          </ac:spMkLst>
        </pc:spChg>
        <pc:spChg chg="del">
          <ac:chgData name="Mary" userId="acdd3c35-a502-4340-ab6a-52cca334f63c" providerId="ADAL" clId="{8A0E7045-5D89-432F-87C4-AE85AE900ADB}" dt="2021-01-29T15:00:25.486" v="157" actId="478"/>
          <ac:spMkLst>
            <pc:docMk/>
            <pc:sldMk cId="3730129258" sldId="324"/>
            <ac:spMk id="3" creationId="{AF45449F-56DA-44BA-9F3B-9DEF1A52DAA9}"/>
          </ac:spMkLst>
        </pc:spChg>
        <pc:spChg chg="add mod">
          <ac:chgData name="Mary" userId="acdd3c35-a502-4340-ab6a-52cca334f63c" providerId="ADAL" clId="{8A0E7045-5D89-432F-87C4-AE85AE900ADB}" dt="2021-01-29T15:04:08.408" v="173" actId="207"/>
          <ac:spMkLst>
            <pc:docMk/>
            <pc:sldMk cId="3730129258" sldId="324"/>
            <ac:spMk id="5" creationId="{A18938E0-2D44-449A-8BEA-562DCBB4FF6E}"/>
          </ac:spMkLst>
        </pc:spChg>
        <pc:spChg chg="add mod">
          <ac:chgData name="Mary" userId="acdd3c35-a502-4340-ab6a-52cca334f63c" providerId="ADAL" clId="{8A0E7045-5D89-432F-87C4-AE85AE900ADB}" dt="2021-01-29T15:20:57.318" v="524" actId="1076"/>
          <ac:spMkLst>
            <pc:docMk/>
            <pc:sldMk cId="3730129258" sldId="324"/>
            <ac:spMk id="7" creationId="{F71FBEBE-2071-4E09-92EA-B96BF1ACE201}"/>
          </ac:spMkLst>
        </pc:spChg>
        <pc:graphicFrameChg chg="add mod modGraphic">
          <ac:chgData name="Mary" userId="acdd3c35-a502-4340-ab6a-52cca334f63c" providerId="ADAL" clId="{8A0E7045-5D89-432F-87C4-AE85AE900ADB}" dt="2021-01-29T20:26:33.266" v="1042" actId="207"/>
          <ac:graphicFrameMkLst>
            <pc:docMk/>
            <pc:sldMk cId="3730129258" sldId="324"/>
            <ac:graphicFrameMk id="4" creationId="{35FC4CC8-335E-4F2E-AC24-1000EC4DFA9D}"/>
          </ac:graphicFrameMkLst>
        </pc:graphicFrameChg>
        <pc:cxnChg chg="add mod">
          <ac:chgData name="Mary" userId="acdd3c35-a502-4340-ab6a-52cca334f63c" providerId="ADAL" clId="{8A0E7045-5D89-432F-87C4-AE85AE900ADB}" dt="2021-01-29T15:03:47.029" v="172" actId="208"/>
          <ac:cxnSpMkLst>
            <pc:docMk/>
            <pc:sldMk cId="3730129258" sldId="324"/>
            <ac:cxnSpMk id="6" creationId="{C7E1F11D-3001-4694-B203-9AA24A82ADA2}"/>
          </ac:cxnSpMkLst>
        </pc:cxnChg>
      </pc:sldChg>
      <pc:sldChg chg="modSp new mod">
        <pc:chgData name="Mary" userId="acdd3c35-a502-4340-ab6a-52cca334f63c" providerId="ADAL" clId="{8A0E7045-5D89-432F-87C4-AE85AE900ADB}" dt="2021-01-29T15:53:03.586" v="991" actId="27636"/>
        <pc:sldMkLst>
          <pc:docMk/>
          <pc:sldMk cId="4003057877" sldId="325"/>
        </pc:sldMkLst>
        <pc:spChg chg="mod">
          <ac:chgData name="Mary" userId="acdd3c35-a502-4340-ab6a-52cca334f63c" providerId="ADAL" clId="{8A0E7045-5D89-432F-87C4-AE85AE900ADB}" dt="2021-01-29T15:05:42.155" v="179"/>
          <ac:spMkLst>
            <pc:docMk/>
            <pc:sldMk cId="4003057877" sldId="325"/>
            <ac:spMk id="2" creationId="{38D91FB9-25C1-4975-A13B-45D82C7F5A22}"/>
          </ac:spMkLst>
        </pc:spChg>
        <pc:spChg chg="mod">
          <ac:chgData name="Mary" userId="acdd3c35-a502-4340-ab6a-52cca334f63c" providerId="ADAL" clId="{8A0E7045-5D89-432F-87C4-AE85AE900ADB}" dt="2021-01-29T15:53:03.586" v="991" actId="27636"/>
          <ac:spMkLst>
            <pc:docMk/>
            <pc:sldMk cId="4003057877" sldId="325"/>
            <ac:spMk id="3" creationId="{2F80BE06-41C6-4648-AC14-1EF8DFB6F5CF}"/>
          </ac:spMkLst>
        </pc:spChg>
      </pc:sldChg>
      <pc:sldChg chg="addSp delSp modSp new mod">
        <pc:chgData name="Mary" userId="acdd3c35-a502-4340-ab6a-52cca334f63c" providerId="ADAL" clId="{8A0E7045-5D89-432F-87C4-AE85AE900ADB}" dt="2021-01-29T15:53:09.524" v="992" actId="255"/>
        <pc:sldMkLst>
          <pc:docMk/>
          <pc:sldMk cId="2248422769" sldId="326"/>
        </pc:sldMkLst>
        <pc:spChg chg="mod">
          <ac:chgData name="Mary" userId="acdd3c35-a502-4340-ab6a-52cca334f63c" providerId="ADAL" clId="{8A0E7045-5D89-432F-87C4-AE85AE900ADB}" dt="2021-01-29T15:07:35.664" v="237" actId="20577"/>
          <ac:spMkLst>
            <pc:docMk/>
            <pc:sldMk cId="2248422769" sldId="326"/>
            <ac:spMk id="2" creationId="{E63A7DB3-CA89-4736-9670-C1DB2ED69118}"/>
          </ac:spMkLst>
        </pc:spChg>
        <pc:spChg chg="del">
          <ac:chgData name="Mary" userId="acdd3c35-a502-4340-ab6a-52cca334f63c" providerId="ADAL" clId="{8A0E7045-5D89-432F-87C4-AE85AE900ADB}" dt="2021-01-29T15:06:38.185" v="185" actId="1032"/>
          <ac:spMkLst>
            <pc:docMk/>
            <pc:sldMk cId="2248422769" sldId="326"/>
            <ac:spMk id="3" creationId="{6A09C112-EDF5-4828-A9A0-99D255428A8C}"/>
          </ac:spMkLst>
        </pc:spChg>
        <pc:spChg chg="add mod">
          <ac:chgData name="Mary" userId="acdd3c35-a502-4340-ab6a-52cca334f63c" providerId="ADAL" clId="{8A0E7045-5D89-432F-87C4-AE85AE900ADB}" dt="2021-01-29T15:07:20.750" v="230"/>
          <ac:spMkLst>
            <pc:docMk/>
            <pc:sldMk cId="2248422769" sldId="326"/>
            <ac:spMk id="6" creationId="{1B6938FF-A2B8-47CF-9244-6FA3D4C5D7B0}"/>
          </ac:spMkLst>
        </pc:spChg>
        <pc:spChg chg="add mod">
          <ac:chgData name="Mary" userId="acdd3c35-a502-4340-ab6a-52cca334f63c" providerId="ADAL" clId="{8A0E7045-5D89-432F-87C4-AE85AE900ADB}" dt="2021-01-29T15:09:32.088" v="313" actId="207"/>
          <ac:spMkLst>
            <pc:docMk/>
            <pc:sldMk cId="2248422769" sldId="326"/>
            <ac:spMk id="7" creationId="{8B2264C4-1713-4648-8785-A5D1D1A04010}"/>
          </ac:spMkLst>
        </pc:spChg>
        <pc:spChg chg="add mod ord">
          <ac:chgData name="Mary" userId="acdd3c35-a502-4340-ab6a-52cca334f63c" providerId="ADAL" clId="{8A0E7045-5D89-432F-87C4-AE85AE900ADB}" dt="2021-01-29T15:53:09.524" v="992" actId="255"/>
          <ac:spMkLst>
            <pc:docMk/>
            <pc:sldMk cId="2248422769" sldId="326"/>
            <ac:spMk id="9" creationId="{25ED686C-EFEB-43EB-AD86-8AE015A0F50F}"/>
          </ac:spMkLst>
        </pc:spChg>
        <pc:spChg chg="add mod">
          <ac:chgData name="Mary" userId="acdd3c35-a502-4340-ab6a-52cca334f63c" providerId="ADAL" clId="{8A0E7045-5D89-432F-87C4-AE85AE900ADB}" dt="2021-01-29T15:08:54.294" v="306" actId="1036"/>
          <ac:spMkLst>
            <pc:docMk/>
            <pc:sldMk cId="2248422769" sldId="326"/>
            <ac:spMk id="10" creationId="{7BB7DBBB-4E69-4AD5-A293-F6B0BC4295FF}"/>
          </ac:spMkLst>
        </pc:spChg>
        <pc:grpChg chg="add mod">
          <ac:chgData name="Mary" userId="acdd3c35-a502-4340-ab6a-52cca334f63c" providerId="ADAL" clId="{8A0E7045-5D89-432F-87C4-AE85AE900ADB}" dt="2021-01-29T15:09:10.167" v="310" actId="1037"/>
          <ac:grpSpMkLst>
            <pc:docMk/>
            <pc:sldMk cId="2248422769" sldId="326"/>
            <ac:grpSpMk id="5" creationId="{259BFF2F-12EB-470F-9404-772AC09A58EB}"/>
          </ac:grpSpMkLst>
        </pc:grpChg>
        <pc:graphicFrameChg chg="add del mod modGraphic">
          <ac:chgData name="Mary" userId="acdd3c35-a502-4340-ab6a-52cca334f63c" providerId="ADAL" clId="{8A0E7045-5D89-432F-87C4-AE85AE900ADB}" dt="2021-01-29T15:07:24.252" v="231" actId="478"/>
          <ac:graphicFrameMkLst>
            <pc:docMk/>
            <pc:sldMk cId="2248422769" sldId="326"/>
            <ac:graphicFrameMk id="4" creationId="{84E5DF21-FCCA-47A8-9A86-2B81DAF1A90F}"/>
          </ac:graphicFrameMkLst>
        </pc:graphicFrameChg>
      </pc:sldChg>
      <pc:sldChg chg="addSp delSp modSp new mod">
        <pc:chgData name="Mary" userId="acdd3c35-a502-4340-ab6a-52cca334f63c" providerId="ADAL" clId="{8A0E7045-5D89-432F-87C4-AE85AE900ADB}" dt="2021-01-29T15:53:15.962" v="993" actId="255"/>
        <pc:sldMkLst>
          <pc:docMk/>
          <pc:sldMk cId="2677309773" sldId="327"/>
        </pc:sldMkLst>
        <pc:spChg chg="mod">
          <ac:chgData name="Mary" userId="acdd3c35-a502-4340-ab6a-52cca334f63c" providerId="ADAL" clId="{8A0E7045-5D89-432F-87C4-AE85AE900ADB}" dt="2021-01-29T15:10:41.805" v="321"/>
          <ac:spMkLst>
            <pc:docMk/>
            <pc:sldMk cId="2677309773" sldId="327"/>
            <ac:spMk id="2" creationId="{A3046DA3-0541-4C53-B2DC-38DB21A147E7}"/>
          </ac:spMkLst>
        </pc:spChg>
        <pc:spChg chg="del">
          <ac:chgData name="Mary" userId="acdd3c35-a502-4340-ab6a-52cca334f63c" providerId="ADAL" clId="{8A0E7045-5D89-432F-87C4-AE85AE900ADB}" dt="2021-01-29T15:11:13.087" v="322" actId="931"/>
          <ac:spMkLst>
            <pc:docMk/>
            <pc:sldMk cId="2677309773" sldId="327"/>
            <ac:spMk id="3" creationId="{CA147714-6A78-4FB6-B6D5-A92570BCFDA6}"/>
          </ac:spMkLst>
        </pc:spChg>
        <pc:graphicFrameChg chg="add mod modGraphic">
          <ac:chgData name="Mary" userId="acdd3c35-a502-4340-ab6a-52cca334f63c" providerId="ADAL" clId="{8A0E7045-5D89-432F-87C4-AE85AE900ADB}" dt="2021-01-29T15:53:15.962" v="993" actId="255"/>
          <ac:graphicFrameMkLst>
            <pc:docMk/>
            <pc:sldMk cId="2677309773" sldId="327"/>
            <ac:graphicFrameMk id="8" creationId="{A8DF3FF9-5EEC-4CDE-BF2B-A623AFD1BD72}"/>
          </ac:graphicFrameMkLst>
        </pc:graphicFrameChg>
        <pc:picChg chg="add mod">
          <ac:chgData name="Mary" userId="acdd3c35-a502-4340-ab6a-52cca334f63c" providerId="ADAL" clId="{8A0E7045-5D89-432F-87C4-AE85AE900ADB}" dt="2021-01-29T15:15:13.562" v="399" actId="1036"/>
          <ac:picMkLst>
            <pc:docMk/>
            <pc:sldMk cId="2677309773" sldId="327"/>
            <ac:picMk id="5" creationId="{77737C92-72C5-43C1-805C-CA2B275E2B10}"/>
          </ac:picMkLst>
        </pc:picChg>
        <pc:picChg chg="add mod">
          <ac:chgData name="Mary" userId="acdd3c35-a502-4340-ab6a-52cca334f63c" providerId="ADAL" clId="{8A0E7045-5D89-432F-87C4-AE85AE900ADB}" dt="2021-01-29T15:15:06.807" v="394" actId="1036"/>
          <ac:picMkLst>
            <pc:docMk/>
            <pc:sldMk cId="2677309773" sldId="327"/>
            <ac:picMk id="7" creationId="{BB7D224C-6C42-436E-8475-B038E531C92B}"/>
          </ac:picMkLst>
        </pc:picChg>
      </pc:sldChg>
      <pc:sldChg chg="addSp delSp modSp new mod">
        <pc:chgData name="Mary" userId="acdd3c35-a502-4340-ab6a-52cca334f63c" providerId="ADAL" clId="{8A0E7045-5D89-432F-87C4-AE85AE900ADB}" dt="2021-01-29T15:17:01.080" v="419" actId="1076"/>
        <pc:sldMkLst>
          <pc:docMk/>
          <pc:sldMk cId="1777764602" sldId="328"/>
        </pc:sldMkLst>
        <pc:spChg chg="mod">
          <ac:chgData name="Mary" userId="acdd3c35-a502-4340-ab6a-52cca334f63c" providerId="ADAL" clId="{8A0E7045-5D89-432F-87C4-AE85AE900ADB}" dt="2021-01-29T15:16:17.125" v="409"/>
          <ac:spMkLst>
            <pc:docMk/>
            <pc:sldMk cId="1777764602" sldId="328"/>
            <ac:spMk id="2" creationId="{4FB9AE21-4608-42FD-BFC2-CCC155A6FA6E}"/>
          </ac:spMkLst>
        </pc:spChg>
        <pc:spChg chg="del">
          <ac:chgData name="Mary" userId="acdd3c35-a502-4340-ab6a-52cca334f63c" providerId="ADAL" clId="{8A0E7045-5D89-432F-87C4-AE85AE900ADB}" dt="2021-01-29T15:16:23.079" v="410" actId="478"/>
          <ac:spMkLst>
            <pc:docMk/>
            <pc:sldMk cId="1777764602" sldId="328"/>
            <ac:spMk id="3" creationId="{F81C6D32-F91E-49D2-94B4-412F0083B11D}"/>
          </ac:spMkLst>
        </pc:spChg>
        <pc:picChg chg="add mod">
          <ac:chgData name="Mary" userId="acdd3c35-a502-4340-ab6a-52cca334f63c" providerId="ADAL" clId="{8A0E7045-5D89-432F-87C4-AE85AE900ADB}" dt="2021-01-29T15:16:39.292" v="415" actId="1076"/>
          <ac:picMkLst>
            <pc:docMk/>
            <pc:sldMk cId="1777764602" sldId="328"/>
            <ac:picMk id="6" creationId="{993C03B3-3EDC-4602-8818-A06D9FDAD363}"/>
          </ac:picMkLst>
        </pc:picChg>
        <pc:picChg chg="add mod">
          <ac:chgData name="Mary" userId="acdd3c35-a502-4340-ab6a-52cca334f63c" providerId="ADAL" clId="{8A0E7045-5D89-432F-87C4-AE85AE900ADB}" dt="2021-01-29T15:16:42.370" v="416" actId="1076"/>
          <ac:picMkLst>
            <pc:docMk/>
            <pc:sldMk cId="1777764602" sldId="328"/>
            <ac:picMk id="7" creationId="{6A5D5665-C6D1-49C8-8282-8480A30E3343}"/>
          </ac:picMkLst>
        </pc:picChg>
        <pc:picChg chg="add mod">
          <ac:chgData name="Mary" userId="acdd3c35-a502-4340-ab6a-52cca334f63c" providerId="ADAL" clId="{8A0E7045-5D89-432F-87C4-AE85AE900ADB}" dt="2021-01-29T15:16:45.148" v="417" actId="1076"/>
          <ac:picMkLst>
            <pc:docMk/>
            <pc:sldMk cId="1777764602" sldId="328"/>
            <ac:picMk id="8" creationId="{EE73A284-047C-484B-BF70-EDAB8FD10AF6}"/>
          </ac:picMkLst>
        </pc:picChg>
        <pc:picChg chg="add mod">
          <ac:chgData name="Mary" userId="acdd3c35-a502-4340-ab6a-52cca334f63c" providerId="ADAL" clId="{8A0E7045-5D89-432F-87C4-AE85AE900ADB}" dt="2021-01-29T15:17:01.080" v="419" actId="1076"/>
          <ac:picMkLst>
            <pc:docMk/>
            <pc:sldMk cId="1777764602" sldId="328"/>
            <ac:picMk id="9" creationId="{E301B762-22C9-404F-B98E-C98A3CE01C60}"/>
          </ac:picMkLst>
        </pc:picChg>
        <pc:picChg chg="add mod">
          <ac:chgData name="Mary" userId="acdd3c35-a502-4340-ab6a-52cca334f63c" providerId="ADAL" clId="{8A0E7045-5D89-432F-87C4-AE85AE900ADB}" dt="2021-01-29T15:16:37.538" v="414" actId="1076"/>
          <ac:picMkLst>
            <pc:docMk/>
            <pc:sldMk cId="1777764602" sldId="328"/>
            <ac:picMk id="10" creationId="{B26640C4-1EB6-4B94-BB87-4CA2EF6CF627}"/>
          </ac:picMkLst>
        </pc:picChg>
      </pc:sldChg>
      <pc:sldChg chg="modSp add mod ord">
        <pc:chgData name="Mary" userId="acdd3c35-a502-4340-ab6a-52cca334f63c" providerId="ADAL" clId="{8A0E7045-5D89-432F-87C4-AE85AE900ADB}" dt="2021-01-29T15:53:24.958" v="995" actId="27636"/>
        <pc:sldMkLst>
          <pc:docMk/>
          <pc:sldMk cId="1125273046" sldId="329"/>
        </pc:sldMkLst>
        <pc:spChg chg="mod">
          <ac:chgData name="Mary" userId="acdd3c35-a502-4340-ab6a-52cca334f63c" providerId="ADAL" clId="{8A0E7045-5D89-432F-87C4-AE85AE900ADB}" dt="2021-01-29T15:53:24.958" v="995" actId="27636"/>
          <ac:spMkLst>
            <pc:docMk/>
            <pc:sldMk cId="1125273046" sldId="329"/>
            <ac:spMk id="9" creationId="{25ED686C-EFEB-43EB-AD86-8AE015A0F50F}"/>
          </ac:spMkLst>
        </pc:spChg>
        <pc:spChg chg="mod">
          <ac:chgData name="Mary" userId="acdd3c35-a502-4340-ab6a-52cca334f63c" providerId="ADAL" clId="{8A0E7045-5D89-432F-87C4-AE85AE900ADB}" dt="2021-01-29T15:17:32.010" v="423"/>
          <ac:spMkLst>
            <pc:docMk/>
            <pc:sldMk cId="1125273046" sldId="329"/>
            <ac:spMk id="10" creationId="{7BB7DBBB-4E69-4AD5-A293-F6B0BC4295FF}"/>
          </ac:spMkLst>
        </pc:spChg>
      </pc:sldChg>
      <pc:sldChg chg="modSp add mod ord">
        <pc:chgData name="Mary" userId="acdd3c35-a502-4340-ab6a-52cca334f63c" providerId="ADAL" clId="{8A0E7045-5D89-432F-87C4-AE85AE900ADB}" dt="2021-01-29T15:18:50.095" v="469" actId="1036"/>
        <pc:sldMkLst>
          <pc:docMk/>
          <pc:sldMk cId="4086641016" sldId="330"/>
        </pc:sldMkLst>
        <pc:spChg chg="mod">
          <ac:chgData name="Mary" userId="acdd3c35-a502-4340-ab6a-52cca334f63c" providerId="ADAL" clId="{8A0E7045-5D89-432F-87C4-AE85AE900ADB}" dt="2021-01-29T15:18:24.521" v="456" actId="20577"/>
          <ac:spMkLst>
            <pc:docMk/>
            <pc:sldMk cId="4086641016" sldId="330"/>
            <ac:spMk id="2" creationId="{A3046DA3-0541-4C53-B2DC-38DB21A147E7}"/>
          </ac:spMkLst>
        </pc:spChg>
        <pc:graphicFrameChg chg="mod">
          <ac:chgData name="Mary" userId="acdd3c35-a502-4340-ab6a-52cca334f63c" providerId="ADAL" clId="{8A0E7045-5D89-432F-87C4-AE85AE900ADB}" dt="2021-01-29T15:18:39.327" v="458"/>
          <ac:graphicFrameMkLst>
            <pc:docMk/>
            <pc:sldMk cId="4086641016" sldId="330"/>
            <ac:graphicFrameMk id="8" creationId="{A8DF3FF9-5EEC-4CDE-BF2B-A623AFD1BD72}"/>
          </ac:graphicFrameMkLst>
        </pc:graphicFrameChg>
        <pc:picChg chg="mod">
          <ac:chgData name="Mary" userId="acdd3c35-a502-4340-ab6a-52cca334f63c" providerId="ADAL" clId="{8A0E7045-5D89-432F-87C4-AE85AE900ADB}" dt="2021-01-29T15:18:50.095" v="469" actId="1036"/>
          <ac:picMkLst>
            <pc:docMk/>
            <pc:sldMk cId="4086641016" sldId="330"/>
            <ac:picMk id="5" creationId="{77737C92-72C5-43C1-805C-CA2B275E2B10}"/>
          </ac:picMkLst>
        </pc:picChg>
        <pc:picChg chg="mod">
          <ac:chgData name="Mary" userId="acdd3c35-a502-4340-ab6a-52cca334f63c" providerId="ADAL" clId="{8A0E7045-5D89-432F-87C4-AE85AE900ADB}" dt="2021-01-29T15:18:44.698" v="466" actId="1036"/>
          <ac:picMkLst>
            <pc:docMk/>
            <pc:sldMk cId="4086641016" sldId="330"/>
            <ac:picMk id="7" creationId="{BB7D224C-6C42-436E-8475-B038E531C92B}"/>
          </ac:picMkLst>
        </pc:picChg>
      </pc:sldChg>
      <pc:sldChg chg="addSp delSp modSp new mod">
        <pc:chgData name="Mary" userId="acdd3c35-a502-4340-ab6a-52cca334f63c" providerId="ADAL" clId="{8A0E7045-5D89-432F-87C4-AE85AE900ADB}" dt="2021-01-29T15:19:36.490" v="513" actId="1076"/>
        <pc:sldMkLst>
          <pc:docMk/>
          <pc:sldMk cId="1053479394" sldId="331"/>
        </pc:sldMkLst>
        <pc:spChg chg="mod">
          <ac:chgData name="Mary" userId="acdd3c35-a502-4340-ab6a-52cca334f63c" providerId="ADAL" clId="{8A0E7045-5D89-432F-87C4-AE85AE900ADB}" dt="2021-01-29T15:19:13.968" v="508" actId="20577"/>
          <ac:spMkLst>
            <pc:docMk/>
            <pc:sldMk cId="1053479394" sldId="331"/>
            <ac:spMk id="2" creationId="{D2BF14C6-65F7-4258-8734-06DFB3BF51C4}"/>
          </ac:spMkLst>
        </pc:spChg>
        <pc:spChg chg="del">
          <ac:chgData name="Mary" userId="acdd3c35-a502-4340-ab6a-52cca334f63c" providerId="ADAL" clId="{8A0E7045-5D89-432F-87C4-AE85AE900ADB}" dt="2021-01-29T15:19:22.952" v="509" actId="478"/>
          <ac:spMkLst>
            <pc:docMk/>
            <pc:sldMk cId="1053479394" sldId="331"/>
            <ac:spMk id="3" creationId="{364714CD-6D5C-4D40-A017-E99662A566DD}"/>
          </ac:spMkLst>
        </pc:spChg>
        <pc:picChg chg="add mod">
          <ac:chgData name="Mary" userId="acdd3c35-a502-4340-ab6a-52cca334f63c" providerId="ADAL" clId="{8A0E7045-5D89-432F-87C4-AE85AE900ADB}" dt="2021-01-29T15:19:32.727" v="511" actId="1076"/>
          <ac:picMkLst>
            <pc:docMk/>
            <pc:sldMk cId="1053479394" sldId="331"/>
            <ac:picMk id="4" creationId="{F6E6C2DC-FC9F-439D-B5B5-931C02D102E7}"/>
          </ac:picMkLst>
        </pc:picChg>
        <pc:picChg chg="add mod">
          <ac:chgData name="Mary" userId="acdd3c35-a502-4340-ab6a-52cca334f63c" providerId="ADAL" clId="{8A0E7045-5D89-432F-87C4-AE85AE900ADB}" dt="2021-01-29T15:19:34.621" v="512" actId="1076"/>
          <ac:picMkLst>
            <pc:docMk/>
            <pc:sldMk cId="1053479394" sldId="331"/>
            <ac:picMk id="5" creationId="{4F2ED8F5-F9B6-4A41-AF94-9ECE0C3E3707}"/>
          </ac:picMkLst>
        </pc:picChg>
        <pc:picChg chg="add mod">
          <ac:chgData name="Mary" userId="acdd3c35-a502-4340-ab6a-52cca334f63c" providerId="ADAL" clId="{8A0E7045-5D89-432F-87C4-AE85AE900ADB}" dt="2021-01-29T15:19:36.490" v="513" actId="1076"/>
          <ac:picMkLst>
            <pc:docMk/>
            <pc:sldMk cId="1053479394" sldId="331"/>
            <ac:picMk id="6" creationId="{296C9AF6-3320-475B-AF08-7AE0931A1D89}"/>
          </ac:picMkLst>
        </pc:picChg>
      </pc:sldChg>
      <pc:sldChg chg="addSp delSp modSp new mod">
        <pc:chgData name="Mary" userId="acdd3c35-a502-4340-ab6a-52cca334f63c" providerId="ADAL" clId="{8A0E7045-5D89-432F-87C4-AE85AE900ADB}" dt="2021-01-29T15:20:33.767" v="522" actId="1076"/>
        <pc:sldMkLst>
          <pc:docMk/>
          <pc:sldMk cId="94207545" sldId="332"/>
        </pc:sldMkLst>
        <pc:spChg chg="mod">
          <ac:chgData name="Mary" userId="acdd3c35-a502-4340-ab6a-52cca334f63c" providerId="ADAL" clId="{8A0E7045-5D89-432F-87C4-AE85AE900ADB}" dt="2021-01-29T15:20:12.675" v="516" actId="27636"/>
          <ac:spMkLst>
            <pc:docMk/>
            <pc:sldMk cId="94207545" sldId="332"/>
            <ac:spMk id="2" creationId="{9F1E9345-9D6F-4C6F-ACFD-02451745178C}"/>
          </ac:spMkLst>
        </pc:spChg>
        <pc:spChg chg="del">
          <ac:chgData name="Mary" userId="acdd3c35-a502-4340-ab6a-52cca334f63c" providerId="ADAL" clId="{8A0E7045-5D89-432F-87C4-AE85AE900ADB}" dt="2021-01-29T15:20:21.369" v="517" actId="478"/>
          <ac:spMkLst>
            <pc:docMk/>
            <pc:sldMk cId="94207545" sldId="332"/>
            <ac:spMk id="3" creationId="{F7DC7EB6-F4CF-47E0-B586-9DC52A98DA07}"/>
          </ac:spMkLst>
        </pc:spChg>
        <pc:picChg chg="add mod">
          <ac:chgData name="Mary" userId="acdd3c35-a502-4340-ab6a-52cca334f63c" providerId="ADAL" clId="{8A0E7045-5D89-432F-87C4-AE85AE900ADB}" dt="2021-01-29T15:20:33.767" v="522" actId="1076"/>
          <ac:picMkLst>
            <pc:docMk/>
            <pc:sldMk cId="94207545" sldId="332"/>
            <ac:picMk id="4" creationId="{F369114A-FF24-4C20-95E2-D98B9B68F276}"/>
          </ac:picMkLst>
        </pc:picChg>
        <pc:picChg chg="add mod">
          <ac:chgData name="Mary" userId="acdd3c35-a502-4340-ab6a-52cca334f63c" providerId="ADAL" clId="{8A0E7045-5D89-432F-87C4-AE85AE900ADB}" dt="2021-01-29T15:20:27.756" v="519" actId="1076"/>
          <ac:picMkLst>
            <pc:docMk/>
            <pc:sldMk cId="94207545" sldId="332"/>
            <ac:picMk id="5" creationId="{6B54A234-25FB-4BBE-B44E-13B0E261FE11}"/>
          </ac:picMkLst>
        </pc:picChg>
        <pc:picChg chg="add mod">
          <ac:chgData name="Mary" userId="acdd3c35-a502-4340-ab6a-52cca334f63c" providerId="ADAL" clId="{8A0E7045-5D89-432F-87C4-AE85AE900ADB}" dt="2021-01-29T15:20:31.723" v="521" actId="1076"/>
          <ac:picMkLst>
            <pc:docMk/>
            <pc:sldMk cId="94207545" sldId="332"/>
            <ac:picMk id="6" creationId="{FD78FB00-1C77-4F2E-A4D8-4631DC17524B}"/>
          </ac:picMkLst>
        </pc:picChg>
      </pc:sldChg>
      <pc:sldChg chg="modSp new mod">
        <pc:chgData name="Mary" userId="acdd3c35-a502-4340-ab6a-52cca334f63c" providerId="ADAL" clId="{8A0E7045-5D89-432F-87C4-AE85AE900ADB}" dt="2021-01-29T15:53:31.972" v="996" actId="255"/>
        <pc:sldMkLst>
          <pc:docMk/>
          <pc:sldMk cId="1237631832" sldId="333"/>
        </pc:sldMkLst>
        <pc:spChg chg="mod">
          <ac:chgData name="Mary" userId="acdd3c35-a502-4340-ab6a-52cca334f63c" providerId="ADAL" clId="{8A0E7045-5D89-432F-87C4-AE85AE900ADB}" dt="2021-01-29T15:24:26.835" v="527" actId="20577"/>
          <ac:spMkLst>
            <pc:docMk/>
            <pc:sldMk cId="1237631832" sldId="333"/>
            <ac:spMk id="2" creationId="{96E8F331-363A-48CA-A21A-7ED57C7D38BD}"/>
          </ac:spMkLst>
        </pc:spChg>
        <pc:spChg chg="mod">
          <ac:chgData name="Mary" userId="acdd3c35-a502-4340-ab6a-52cca334f63c" providerId="ADAL" clId="{8A0E7045-5D89-432F-87C4-AE85AE900ADB}" dt="2021-01-29T15:53:31.972" v="996" actId="255"/>
          <ac:spMkLst>
            <pc:docMk/>
            <pc:sldMk cId="1237631832" sldId="333"/>
            <ac:spMk id="3" creationId="{E6C7F08C-391D-4D38-AB08-0C0E3B1F64A6}"/>
          </ac:spMkLst>
        </pc:spChg>
      </pc:sldChg>
      <pc:sldChg chg="addSp delSp modSp new mod modNotesTx">
        <pc:chgData name="Mary" userId="acdd3c35-a502-4340-ab6a-52cca334f63c" providerId="ADAL" clId="{8A0E7045-5D89-432F-87C4-AE85AE900ADB}" dt="2021-01-29T15:28:35.113" v="568"/>
        <pc:sldMkLst>
          <pc:docMk/>
          <pc:sldMk cId="2216341166" sldId="334"/>
        </pc:sldMkLst>
        <pc:spChg chg="mod">
          <ac:chgData name="Mary" userId="acdd3c35-a502-4340-ab6a-52cca334f63c" providerId="ADAL" clId="{8A0E7045-5D89-432F-87C4-AE85AE900ADB}" dt="2021-01-29T15:27:57.015" v="563" actId="26606"/>
          <ac:spMkLst>
            <pc:docMk/>
            <pc:sldMk cId="2216341166" sldId="334"/>
            <ac:spMk id="2" creationId="{50538612-C40F-4313-99AE-2BB54BE46D90}"/>
          </ac:spMkLst>
        </pc:spChg>
        <pc:spChg chg="del">
          <ac:chgData name="Mary" userId="acdd3c35-a502-4340-ab6a-52cca334f63c" providerId="ADAL" clId="{8A0E7045-5D89-432F-87C4-AE85AE900ADB}" dt="2021-01-29T15:27:50.774" v="560" actId="478"/>
          <ac:spMkLst>
            <pc:docMk/>
            <pc:sldMk cId="2216341166" sldId="334"/>
            <ac:spMk id="3" creationId="{5B2B683A-8599-4F74-B783-9E2FE98B55E9}"/>
          </ac:spMkLst>
        </pc:spChg>
        <pc:picChg chg="add mod">
          <ac:chgData name="Mary" userId="acdd3c35-a502-4340-ab6a-52cca334f63c" providerId="ADAL" clId="{8A0E7045-5D89-432F-87C4-AE85AE900ADB}" dt="2021-01-29T15:28:10.640" v="567" actId="1076"/>
          <ac:picMkLst>
            <pc:docMk/>
            <pc:sldMk cId="2216341166" sldId="334"/>
            <ac:picMk id="4" creationId="{233343E6-2E10-4A39-B080-D88EE353A43B}"/>
          </ac:picMkLst>
        </pc:picChg>
      </pc:sldChg>
      <pc:sldChg chg="modSp new mod">
        <pc:chgData name="Mary" userId="acdd3c35-a502-4340-ab6a-52cca334f63c" providerId="ADAL" clId="{8A0E7045-5D89-432F-87C4-AE85AE900ADB}" dt="2021-01-29T15:53:58.690" v="1014" actId="20577"/>
        <pc:sldMkLst>
          <pc:docMk/>
          <pc:sldMk cId="971737370" sldId="335"/>
        </pc:sldMkLst>
        <pc:spChg chg="mod">
          <ac:chgData name="Mary" userId="acdd3c35-a502-4340-ab6a-52cca334f63c" providerId="ADAL" clId="{8A0E7045-5D89-432F-87C4-AE85AE900ADB}" dt="2021-01-29T15:28:58.934" v="570"/>
          <ac:spMkLst>
            <pc:docMk/>
            <pc:sldMk cId="971737370" sldId="335"/>
            <ac:spMk id="2" creationId="{1FCADFE8-826D-47EE-8909-46887F0AFCA6}"/>
          </ac:spMkLst>
        </pc:spChg>
        <pc:spChg chg="mod">
          <ac:chgData name="Mary" userId="acdd3c35-a502-4340-ab6a-52cca334f63c" providerId="ADAL" clId="{8A0E7045-5D89-432F-87C4-AE85AE900ADB}" dt="2021-01-29T15:53:58.690" v="1014" actId="20577"/>
          <ac:spMkLst>
            <pc:docMk/>
            <pc:sldMk cId="971737370" sldId="335"/>
            <ac:spMk id="3" creationId="{CDE55AEC-63C7-43A9-B0E1-4BD92F9D74B5}"/>
          </ac:spMkLst>
        </pc:spChg>
      </pc:sldChg>
      <pc:sldChg chg="modSp new mod">
        <pc:chgData name="Mary" userId="acdd3c35-a502-4340-ab6a-52cca334f63c" providerId="ADAL" clId="{8A0E7045-5D89-432F-87C4-AE85AE900ADB}" dt="2021-01-29T15:54:04.325" v="1015" actId="255"/>
        <pc:sldMkLst>
          <pc:docMk/>
          <pc:sldMk cId="3035880635" sldId="336"/>
        </pc:sldMkLst>
        <pc:spChg chg="mod">
          <ac:chgData name="Mary" userId="acdd3c35-a502-4340-ab6a-52cca334f63c" providerId="ADAL" clId="{8A0E7045-5D89-432F-87C4-AE85AE900ADB}" dt="2021-01-29T15:29:54.539" v="588"/>
          <ac:spMkLst>
            <pc:docMk/>
            <pc:sldMk cId="3035880635" sldId="336"/>
            <ac:spMk id="2" creationId="{3629C8AD-1854-4CFB-8083-B036B2524850}"/>
          </ac:spMkLst>
        </pc:spChg>
        <pc:spChg chg="mod">
          <ac:chgData name="Mary" userId="acdd3c35-a502-4340-ab6a-52cca334f63c" providerId="ADAL" clId="{8A0E7045-5D89-432F-87C4-AE85AE900ADB}" dt="2021-01-29T15:54:04.325" v="1015" actId="255"/>
          <ac:spMkLst>
            <pc:docMk/>
            <pc:sldMk cId="3035880635" sldId="336"/>
            <ac:spMk id="3" creationId="{959C0000-984F-4EB4-BDAF-B94A3347E5FB}"/>
          </ac:spMkLst>
        </pc:spChg>
      </pc:sldChg>
      <pc:sldChg chg="addSp delSp modSp new mod">
        <pc:chgData name="Mary" userId="acdd3c35-a502-4340-ab6a-52cca334f63c" providerId="ADAL" clId="{8A0E7045-5D89-432F-87C4-AE85AE900ADB}" dt="2021-01-29T15:32:04.051" v="628" actId="207"/>
        <pc:sldMkLst>
          <pc:docMk/>
          <pc:sldMk cId="1036207326" sldId="337"/>
        </pc:sldMkLst>
        <pc:spChg chg="mod">
          <ac:chgData name="Mary" userId="acdd3c35-a502-4340-ab6a-52cca334f63c" providerId="ADAL" clId="{8A0E7045-5D89-432F-87C4-AE85AE900ADB}" dt="2021-01-29T15:31:17.700" v="617"/>
          <ac:spMkLst>
            <pc:docMk/>
            <pc:sldMk cId="1036207326" sldId="337"/>
            <ac:spMk id="2" creationId="{238CB22B-9D5F-463C-80EA-909435CEC5AC}"/>
          </ac:spMkLst>
        </pc:spChg>
        <pc:spChg chg="del">
          <ac:chgData name="Mary" userId="acdd3c35-a502-4340-ab6a-52cca334f63c" providerId="ADAL" clId="{8A0E7045-5D89-432F-87C4-AE85AE900ADB}" dt="2021-01-29T15:31:28.899" v="618" actId="12084"/>
          <ac:spMkLst>
            <pc:docMk/>
            <pc:sldMk cId="1036207326" sldId="337"/>
            <ac:spMk id="3" creationId="{FB06EA28-672A-4991-8CF7-365BBE1ADC65}"/>
          </ac:spMkLst>
        </pc:spChg>
        <pc:graphicFrameChg chg="add mod modGraphic">
          <ac:chgData name="Mary" userId="acdd3c35-a502-4340-ab6a-52cca334f63c" providerId="ADAL" clId="{8A0E7045-5D89-432F-87C4-AE85AE900ADB}" dt="2021-01-29T15:32:04.051" v="628" actId="207"/>
          <ac:graphicFrameMkLst>
            <pc:docMk/>
            <pc:sldMk cId="1036207326" sldId="337"/>
            <ac:graphicFrameMk id="4" creationId="{F3C0FF8A-1995-4386-ABEB-F4A58EF38713}"/>
          </ac:graphicFrameMkLst>
        </pc:graphicFrameChg>
      </pc:sldChg>
      <pc:sldChg chg="modSp new mod">
        <pc:chgData name="Mary" userId="acdd3c35-a502-4340-ab6a-52cca334f63c" providerId="ADAL" clId="{8A0E7045-5D89-432F-87C4-AE85AE900ADB}" dt="2021-01-29T15:54:09.484" v="1016" actId="255"/>
        <pc:sldMkLst>
          <pc:docMk/>
          <pc:sldMk cId="2168499516" sldId="338"/>
        </pc:sldMkLst>
        <pc:spChg chg="mod">
          <ac:chgData name="Mary" userId="acdd3c35-a502-4340-ab6a-52cca334f63c" providerId="ADAL" clId="{8A0E7045-5D89-432F-87C4-AE85AE900ADB}" dt="2021-01-29T15:32:38.428" v="634" actId="313"/>
          <ac:spMkLst>
            <pc:docMk/>
            <pc:sldMk cId="2168499516" sldId="338"/>
            <ac:spMk id="2" creationId="{04869824-FD01-4648-BA0C-2064081945FB}"/>
          </ac:spMkLst>
        </pc:spChg>
        <pc:spChg chg="mod">
          <ac:chgData name="Mary" userId="acdd3c35-a502-4340-ab6a-52cca334f63c" providerId="ADAL" clId="{8A0E7045-5D89-432F-87C4-AE85AE900ADB}" dt="2021-01-29T15:54:09.484" v="1016" actId="255"/>
          <ac:spMkLst>
            <pc:docMk/>
            <pc:sldMk cId="2168499516" sldId="338"/>
            <ac:spMk id="3" creationId="{4B50A830-45B7-44DB-9084-103F5F8943DE}"/>
          </ac:spMkLst>
        </pc:spChg>
      </pc:sldChg>
      <pc:sldChg chg="modSp new mod">
        <pc:chgData name="Mary" userId="acdd3c35-a502-4340-ab6a-52cca334f63c" providerId="ADAL" clId="{8A0E7045-5D89-432F-87C4-AE85AE900ADB}" dt="2021-01-29T15:54:14.471" v="1018" actId="27636"/>
        <pc:sldMkLst>
          <pc:docMk/>
          <pc:sldMk cId="3289633666" sldId="339"/>
        </pc:sldMkLst>
        <pc:spChg chg="mod">
          <ac:chgData name="Mary" userId="acdd3c35-a502-4340-ab6a-52cca334f63c" providerId="ADAL" clId="{8A0E7045-5D89-432F-87C4-AE85AE900ADB}" dt="2021-01-29T15:33:09.903" v="649"/>
          <ac:spMkLst>
            <pc:docMk/>
            <pc:sldMk cId="3289633666" sldId="339"/>
            <ac:spMk id="2" creationId="{6DD72554-F8C6-4486-ACCA-A8C4203AA0EB}"/>
          </ac:spMkLst>
        </pc:spChg>
        <pc:spChg chg="mod">
          <ac:chgData name="Mary" userId="acdd3c35-a502-4340-ab6a-52cca334f63c" providerId="ADAL" clId="{8A0E7045-5D89-432F-87C4-AE85AE900ADB}" dt="2021-01-29T15:54:14.471" v="1018" actId="27636"/>
          <ac:spMkLst>
            <pc:docMk/>
            <pc:sldMk cId="3289633666" sldId="339"/>
            <ac:spMk id="3" creationId="{FBCE45F9-AE6B-400C-AC29-41D2FC92405F}"/>
          </ac:spMkLst>
        </pc:spChg>
      </pc:sldChg>
      <pc:sldChg chg="addSp delSp modSp new mod modNotesTx">
        <pc:chgData name="Mary" userId="acdd3c35-a502-4340-ab6a-52cca334f63c" providerId="ADAL" clId="{8A0E7045-5D89-432F-87C4-AE85AE900ADB}" dt="2021-01-29T15:34:09.383" v="667"/>
        <pc:sldMkLst>
          <pc:docMk/>
          <pc:sldMk cId="1882815225" sldId="340"/>
        </pc:sldMkLst>
        <pc:spChg chg="mod">
          <ac:chgData name="Mary" userId="acdd3c35-a502-4340-ab6a-52cca334f63c" providerId="ADAL" clId="{8A0E7045-5D89-432F-87C4-AE85AE900ADB}" dt="2021-01-29T15:33:56.351" v="665" actId="1076"/>
          <ac:spMkLst>
            <pc:docMk/>
            <pc:sldMk cId="1882815225" sldId="340"/>
            <ac:spMk id="2" creationId="{59FE263B-AFF2-4A40-8D11-A095F6D30E47}"/>
          </ac:spMkLst>
        </pc:spChg>
        <pc:spChg chg="del">
          <ac:chgData name="Mary" userId="acdd3c35-a502-4340-ab6a-52cca334f63c" providerId="ADAL" clId="{8A0E7045-5D89-432F-87C4-AE85AE900ADB}" dt="2021-01-29T15:33:43.186" v="663" actId="478"/>
          <ac:spMkLst>
            <pc:docMk/>
            <pc:sldMk cId="1882815225" sldId="340"/>
            <ac:spMk id="3" creationId="{3DA7903B-D0BE-4715-8D05-DF91435CCCD7}"/>
          </ac:spMkLst>
        </pc:spChg>
        <pc:picChg chg="add mod">
          <ac:chgData name="Mary" userId="acdd3c35-a502-4340-ab6a-52cca334f63c" providerId="ADAL" clId="{8A0E7045-5D89-432F-87C4-AE85AE900ADB}" dt="2021-01-29T15:34:00.211" v="666" actId="1037"/>
          <ac:picMkLst>
            <pc:docMk/>
            <pc:sldMk cId="1882815225" sldId="340"/>
            <ac:picMk id="4" creationId="{FFD5E58E-202A-41AD-96EF-9A985A7F3F8D}"/>
          </ac:picMkLst>
        </pc:picChg>
      </pc:sldChg>
      <pc:sldChg chg="modSp mod">
        <pc:chgData name="Mary" userId="acdd3c35-a502-4340-ab6a-52cca334f63c" providerId="ADAL" clId="{8A0E7045-5D89-432F-87C4-AE85AE900ADB}" dt="2021-01-29T15:49:26.312" v="965" actId="1035"/>
        <pc:sldMkLst>
          <pc:docMk/>
          <pc:sldMk cId="790495954" sldId="342"/>
        </pc:sldMkLst>
        <pc:spChg chg="mod">
          <ac:chgData name="Mary" userId="acdd3c35-a502-4340-ab6a-52cca334f63c" providerId="ADAL" clId="{8A0E7045-5D89-432F-87C4-AE85AE900ADB}" dt="2021-01-29T15:49:26.312" v="965" actId="1035"/>
          <ac:spMkLst>
            <pc:docMk/>
            <pc:sldMk cId="790495954" sldId="342"/>
            <ac:spMk id="2" creationId="{00000000-0000-0000-0000-000000000000}"/>
          </ac:spMkLst>
        </pc:spChg>
      </pc:sldChg>
      <pc:sldChg chg="modSp mod">
        <pc:chgData name="Mary" userId="acdd3c35-a502-4340-ab6a-52cca334f63c" providerId="ADAL" clId="{8A0E7045-5D89-432F-87C4-AE85AE900ADB}" dt="2021-01-29T15:49:33.346" v="971" actId="1036"/>
        <pc:sldMkLst>
          <pc:docMk/>
          <pc:sldMk cId="3053654594" sldId="343"/>
        </pc:sldMkLst>
        <pc:picChg chg="mod">
          <ac:chgData name="Mary" userId="acdd3c35-a502-4340-ab6a-52cca334f63c" providerId="ADAL" clId="{8A0E7045-5D89-432F-87C4-AE85AE900ADB}" dt="2021-01-29T15:49:33.346" v="971" actId="1036"/>
          <ac:picMkLst>
            <pc:docMk/>
            <pc:sldMk cId="3053654594" sldId="343"/>
            <ac:picMk id="7" creationId="{00000000-0000-0000-0000-000000000000}"/>
          </ac:picMkLst>
        </pc:picChg>
      </pc:sldChg>
      <pc:sldChg chg="modSp mod">
        <pc:chgData name="Mary" userId="acdd3c35-a502-4340-ab6a-52cca334f63c" providerId="ADAL" clId="{8A0E7045-5D89-432F-87C4-AE85AE900ADB}" dt="2021-01-29T15:34:48.478" v="671" actId="1076"/>
        <pc:sldMkLst>
          <pc:docMk/>
          <pc:sldMk cId="3893930293" sldId="389"/>
        </pc:sldMkLst>
        <pc:spChg chg="mod">
          <ac:chgData name="Mary" userId="acdd3c35-a502-4340-ab6a-52cca334f63c" providerId="ADAL" clId="{8A0E7045-5D89-432F-87C4-AE85AE900ADB}" dt="2021-01-29T15:34:48.478" v="671" actId="1076"/>
          <ac:spMkLst>
            <pc:docMk/>
            <pc:sldMk cId="3893930293" sldId="389"/>
            <ac:spMk id="3" creationId="{00000000-0000-0000-0000-000000000000}"/>
          </ac:spMkLst>
        </pc:spChg>
        <pc:picChg chg="mod">
          <ac:chgData name="Mary" userId="acdd3c35-a502-4340-ab6a-52cca334f63c" providerId="ADAL" clId="{8A0E7045-5D89-432F-87C4-AE85AE900ADB}" dt="2021-01-29T15:34:43" v="670" actId="14100"/>
          <ac:picMkLst>
            <pc:docMk/>
            <pc:sldMk cId="3893930293" sldId="389"/>
            <ac:picMk id="5" creationId="{00000000-0000-0000-0000-000000000000}"/>
          </ac:picMkLst>
        </pc:picChg>
      </pc:sldChg>
      <pc:sldChg chg="modSp mod">
        <pc:chgData name="Mary" userId="acdd3c35-a502-4340-ab6a-52cca334f63c" providerId="ADAL" clId="{8A0E7045-5D89-432F-87C4-AE85AE900ADB}" dt="2021-01-29T15:54:43.449" v="1023"/>
        <pc:sldMkLst>
          <pc:docMk/>
          <pc:sldMk cId="2744251803" sldId="390"/>
        </pc:sldMkLst>
        <pc:spChg chg="mod">
          <ac:chgData name="Mary" userId="acdd3c35-a502-4340-ab6a-52cca334f63c" providerId="ADAL" clId="{8A0E7045-5D89-432F-87C4-AE85AE900ADB}" dt="2021-01-29T15:54:24.139" v="1019" actId="255"/>
          <ac:spMkLst>
            <pc:docMk/>
            <pc:sldMk cId="2744251803" sldId="390"/>
            <ac:spMk id="2" creationId="{B918FA7F-32E5-4C01-BBC1-4D4953698F49}"/>
          </ac:spMkLst>
        </pc:spChg>
        <pc:spChg chg="mod">
          <ac:chgData name="Mary" userId="acdd3c35-a502-4340-ab6a-52cca334f63c" providerId="ADAL" clId="{8A0E7045-5D89-432F-87C4-AE85AE900ADB}" dt="2021-01-29T15:37:41.867" v="733" actId="14100"/>
          <ac:spMkLst>
            <pc:docMk/>
            <pc:sldMk cId="2744251803" sldId="390"/>
            <ac:spMk id="3" creationId="{50D2B9DE-2BFD-479C-979F-BB009EE003F6}"/>
          </ac:spMkLst>
        </pc:spChg>
        <pc:graphicFrameChg chg="mod">
          <ac:chgData name="Mary" userId="acdd3c35-a502-4340-ab6a-52cca334f63c" providerId="ADAL" clId="{8A0E7045-5D89-432F-87C4-AE85AE900ADB}" dt="2021-01-29T15:54:43.449" v="1023"/>
          <ac:graphicFrameMkLst>
            <pc:docMk/>
            <pc:sldMk cId="2744251803" sldId="390"/>
            <ac:graphicFrameMk id="4" creationId="{07FB1196-6D10-4365-8AC6-54EE661A5574}"/>
          </ac:graphicFrameMkLst>
        </pc:graphicFrameChg>
      </pc:sldChg>
      <pc:sldChg chg="new del">
        <pc:chgData name="Mary" userId="acdd3c35-a502-4340-ab6a-52cca334f63c" providerId="ADAL" clId="{8A0E7045-5D89-432F-87C4-AE85AE900ADB}" dt="2021-01-29T15:35:32.374" v="674" actId="47"/>
        <pc:sldMkLst>
          <pc:docMk/>
          <pc:sldMk cId="2423958971" sldId="391"/>
        </pc:sldMkLst>
      </pc:sldChg>
      <pc:sldChg chg="modSp mod">
        <pc:chgData name="Mary" userId="acdd3c35-a502-4340-ab6a-52cca334f63c" providerId="ADAL" clId="{8A0E7045-5D89-432F-87C4-AE85AE900ADB}" dt="2021-01-29T15:54:54.109" v="1025" actId="255"/>
        <pc:sldMkLst>
          <pc:docMk/>
          <pc:sldMk cId="3342860800" sldId="397"/>
        </pc:sldMkLst>
        <pc:spChg chg="mod">
          <ac:chgData name="Mary" userId="acdd3c35-a502-4340-ab6a-52cca334f63c" providerId="ADAL" clId="{8A0E7045-5D89-432F-87C4-AE85AE900ADB}" dt="2021-01-29T15:54:54.109" v="1025" actId="255"/>
          <ac:spMkLst>
            <pc:docMk/>
            <pc:sldMk cId="3342860800" sldId="397"/>
            <ac:spMk id="2" creationId="{00000000-0000-0000-0000-000000000000}"/>
          </ac:spMkLst>
        </pc:spChg>
        <pc:spChg chg="mod">
          <ac:chgData name="Mary" userId="acdd3c35-a502-4340-ab6a-52cca334f63c" providerId="ADAL" clId="{8A0E7045-5D89-432F-87C4-AE85AE900ADB}" dt="2021-01-29T15:38:58.491" v="785" actId="1076"/>
          <ac:spMkLst>
            <pc:docMk/>
            <pc:sldMk cId="3342860800" sldId="397"/>
            <ac:spMk id="3" creationId="{00000000-0000-0000-0000-000000000000}"/>
          </ac:spMkLst>
        </pc:spChg>
      </pc:sldChg>
      <pc:sldChg chg="modSp mod">
        <pc:chgData name="Mary" userId="acdd3c35-a502-4340-ab6a-52cca334f63c" providerId="ADAL" clId="{8A0E7045-5D89-432F-87C4-AE85AE900ADB}" dt="2021-01-29T15:55:03.076" v="1026" actId="255"/>
        <pc:sldMkLst>
          <pc:docMk/>
          <pc:sldMk cId="1086812308" sldId="398"/>
        </pc:sldMkLst>
        <pc:spChg chg="mod">
          <ac:chgData name="Mary" userId="acdd3c35-a502-4340-ab6a-52cca334f63c" providerId="ADAL" clId="{8A0E7045-5D89-432F-87C4-AE85AE900ADB}" dt="2021-01-29T15:55:03.076" v="1026" actId="255"/>
          <ac:spMkLst>
            <pc:docMk/>
            <pc:sldMk cId="1086812308" sldId="398"/>
            <ac:spMk id="2" creationId="{00000000-0000-0000-0000-000000000000}"/>
          </ac:spMkLst>
        </pc:spChg>
        <pc:spChg chg="mod">
          <ac:chgData name="Mary" userId="acdd3c35-a502-4340-ab6a-52cca334f63c" providerId="ADAL" clId="{8A0E7045-5D89-432F-87C4-AE85AE900ADB}" dt="2021-01-29T15:40:05.264" v="804" actId="14100"/>
          <ac:spMkLst>
            <pc:docMk/>
            <pc:sldMk cId="1086812308" sldId="398"/>
            <ac:spMk id="3" creationId="{00000000-0000-0000-0000-000000000000}"/>
          </ac:spMkLst>
        </pc:spChg>
      </pc:sldChg>
      <pc:sldChg chg="modSp mod">
        <pc:chgData name="Mary" userId="acdd3c35-a502-4340-ab6a-52cca334f63c" providerId="ADAL" clId="{8A0E7045-5D89-432F-87C4-AE85AE900ADB}" dt="2021-01-29T15:40:58.195" v="823" actId="20577"/>
        <pc:sldMkLst>
          <pc:docMk/>
          <pc:sldMk cId="2184567407" sldId="399"/>
        </pc:sldMkLst>
        <pc:spChg chg="mod">
          <ac:chgData name="Mary" userId="acdd3c35-a502-4340-ab6a-52cca334f63c" providerId="ADAL" clId="{8A0E7045-5D89-432F-87C4-AE85AE900ADB}" dt="2021-01-29T15:40:58.195" v="823" actId="20577"/>
          <ac:spMkLst>
            <pc:docMk/>
            <pc:sldMk cId="2184567407" sldId="399"/>
            <ac:spMk id="2" creationId="{00000000-0000-0000-0000-000000000000}"/>
          </ac:spMkLst>
        </pc:spChg>
      </pc:sldChg>
      <pc:sldChg chg="modSp mod">
        <pc:chgData name="Mary" userId="acdd3c35-a502-4340-ab6a-52cca334f63c" providerId="ADAL" clId="{8A0E7045-5D89-432F-87C4-AE85AE900ADB}" dt="2021-01-29T15:41:25.886" v="836" actId="1076"/>
        <pc:sldMkLst>
          <pc:docMk/>
          <pc:sldMk cId="1607797318" sldId="400"/>
        </pc:sldMkLst>
        <pc:spChg chg="mod">
          <ac:chgData name="Mary" userId="acdd3c35-a502-4340-ab6a-52cca334f63c" providerId="ADAL" clId="{8A0E7045-5D89-432F-87C4-AE85AE900ADB}" dt="2021-01-29T15:41:25.886" v="836" actId="1076"/>
          <ac:spMkLst>
            <pc:docMk/>
            <pc:sldMk cId="1607797318" sldId="400"/>
            <ac:spMk id="2" creationId="{00000000-0000-0000-0000-000000000000}"/>
          </ac:spMkLst>
        </pc:spChg>
        <pc:spChg chg="mod">
          <ac:chgData name="Mary" userId="acdd3c35-a502-4340-ab6a-52cca334f63c" providerId="ADAL" clId="{8A0E7045-5D89-432F-87C4-AE85AE900ADB}" dt="2021-01-29T15:41:10.055" v="827" actId="14100"/>
          <ac:spMkLst>
            <pc:docMk/>
            <pc:sldMk cId="1607797318" sldId="400"/>
            <ac:spMk id="3" creationId="{00000000-0000-0000-0000-000000000000}"/>
          </ac:spMkLst>
        </pc:spChg>
      </pc:sldChg>
      <pc:sldChg chg="modSp mod">
        <pc:chgData name="Mary" userId="acdd3c35-a502-4340-ab6a-52cca334f63c" providerId="ADAL" clId="{8A0E7045-5D89-432F-87C4-AE85AE900ADB}" dt="2021-01-29T15:54:50.045" v="1024" actId="255"/>
        <pc:sldMkLst>
          <pc:docMk/>
          <pc:sldMk cId="3778464687" sldId="407"/>
        </pc:sldMkLst>
        <pc:spChg chg="mod">
          <ac:chgData name="Mary" userId="acdd3c35-a502-4340-ab6a-52cca334f63c" providerId="ADAL" clId="{8A0E7045-5D89-432F-87C4-AE85AE900ADB}" dt="2021-01-29T15:54:50.045" v="1024" actId="255"/>
          <ac:spMkLst>
            <pc:docMk/>
            <pc:sldMk cId="3778464687" sldId="407"/>
            <ac:spMk id="2" creationId="{00000000-0000-0000-0000-000000000000}"/>
          </ac:spMkLst>
        </pc:spChg>
        <pc:spChg chg="mod">
          <ac:chgData name="Mary" userId="acdd3c35-a502-4340-ab6a-52cca334f63c" providerId="ADAL" clId="{8A0E7045-5D89-432F-87C4-AE85AE900ADB}" dt="2021-01-29T15:37:34.863" v="732" actId="1076"/>
          <ac:spMkLst>
            <pc:docMk/>
            <pc:sldMk cId="3778464687" sldId="407"/>
            <ac:spMk id="3" creationId="{00000000-0000-0000-0000-000000000000}"/>
          </ac:spMkLst>
        </pc:spChg>
      </pc:sldChg>
      <pc:sldChg chg="modSp mod">
        <pc:chgData name="Mary" userId="acdd3c35-a502-4340-ab6a-52cca334f63c" providerId="ADAL" clId="{8A0E7045-5D89-432F-87C4-AE85AE900ADB}" dt="2021-01-29T15:42:21.090" v="853" actId="207"/>
        <pc:sldMkLst>
          <pc:docMk/>
          <pc:sldMk cId="3396879821" sldId="408"/>
        </pc:sldMkLst>
        <pc:spChg chg="mod">
          <ac:chgData name="Mary" userId="acdd3c35-a502-4340-ab6a-52cca334f63c" providerId="ADAL" clId="{8A0E7045-5D89-432F-87C4-AE85AE900ADB}" dt="2021-01-29T15:42:21.090" v="853" actId="207"/>
          <ac:spMkLst>
            <pc:docMk/>
            <pc:sldMk cId="3396879821" sldId="408"/>
            <ac:spMk id="2" creationId="{00000000-0000-0000-0000-000000000000}"/>
          </ac:spMkLst>
        </pc:spChg>
        <pc:spChg chg="mod">
          <ac:chgData name="Mary" userId="acdd3c35-a502-4340-ab6a-52cca334f63c" providerId="ADAL" clId="{8A0E7045-5D89-432F-87C4-AE85AE900ADB}" dt="2021-01-29T15:42:02.434" v="848" actId="14100"/>
          <ac:spMkLst>
            <pc:docMk/>
            <pc:sldMk cId="3396879821" sldId="408"/>
            <ac:spMk id="3" creationId="{00000000-0000-0000-0000-000000000000}"/>
          </ac:spMkLst>
        </pc:spChg>
      </pc:sldChg>
      <pc:sldChg chg="modSp mod">
        <pc:chgData name="Mary" userId="acdd3c35-a502-4340-ab6a-52cca334f63c" providerId="ADAL" clId="{8A0E7045-5D89-432F-87C4-AE85AE900ADB}" dt="2021-01-29T15:41:58.176" v="847" actId="1076"/>
        <pc:sldMkLst>
          <pc:docMk/>
          <pc:sldMk cId="1574314314" sldId="409"/>
        </pc:sldMkLst>
        <pc:spChg chg="mod">
          <ac:chgData name="Mary" userId="acdd3c35-a502-4340-ab6a-52cca334f63c" providerId="ADAL" clId="{8A0E7045-5D89-432F-87C4-AE85AE900ADB}" dt="2021-01-29T15:41:58.176" v="847" actId="1076"/>
          <ac:spMkLst>
            <pc:docMk/>
            <pc:sldMk cId="1574314314" sldId="409"/>
            <ac:spMk id="2" creationId="{00000000-0000-0000-0000-000000000000}"/>
          </ac:spMkLst>
        </pc:spChg>
        <pc:spChg chg="mod">
          <ac:chgData name="Mary" userId="acdd3c35-a502-4340-ab6a-52cca334f63c" providerId="ADAL" clId="{8A0E7045-5D89-432F-87C4-AE85AE900ADB}" dt="2021-01-29T15:41:54.473" v="846" actId="14100"/>
          <ac:spMkLst>
            <pc:docMk/>
            <pc:sldMk cId="1574314314" sldId="409"/>
            <ac:spMk id="3" creationId="{00000000-0000-0000-0000-000000000000}"/>
          </ac:spMkLst>
        </pc:spChg>
      </pc:sldChg>
      <pc:sldChg chg="del">
        <pc:chgData name="Mary" userId="acdd3c35-a502-4340-ab6a-52cca334f63c" providerId="ADAL" clId="{8A0E7045-5D89-432F-87C4-AE85AE900ADB}" dt="2021-01-29T15:43:17.201" v="867" actId="47"/>
        <pc:sldMkLst>
          <pc:docMk/>
          <pc:sldMk cId="427140366" sldId="410"/>
        </pc:sldMkLst>
      </pc:sldChg>
      <pc:sldChg chg="delSp modSp mod">
        <pc:chgData name="Mary" userId="acdd3c35-a502-4340-ab6a-52cca334f63c" providerId="ADAL" clId="{8A0E7045-5D89-432F-87C4-AE85AE900ADB}" dt="2021-01-29T15:55:33.453" v="1030" actId="255"/>
        <pc:sldMkLst>
          <pc:docMk/>
          <pc:sldMk cId="3310557848" sldId="411"/>
        </pc:sldMkLst>
        <pc:spChg chg="mod">
          <ac:chgData name="Mary" userId="acdd3c35-a502-4340-ab6a-52cca334f63c" providerId="ADAL" clId="{8A0E7045-5D89-432F-87C4-AE85AE900ADB}" dt="2021-01-29T15:47:26.732" v="919" actId="1076"/>
          <ac:spMkLst>
            <pc:docMk/>
            <pc:sldMk cId="3310557848" sldId="411"/>
            <ac:spMk id="49" creationId="{ED5824E1-BE39-4DD1-82B3-A460A5D9CB9D}"/>
          </ac:spMkLst>
        </pc:spChg>
        <pc:graphicFrameChg chg="mod modGraphic">
          <ac:chgData name="Mary" userId="acdd3c35-a502-4340-ab6a-52cca334f63c" providerId="ADAL" clId="{8A0E7045-5D89-432F-87C4-AE85AE900ADB}" dt="2021-01-29T15:55:33.453" v="1030" actId="255"/>
          <ac:graphicFrameMkLst>
            <pc:docMk/>
            <pc:sldMk cId="3310557848" sldId="411"/>
            <ac:graphicFrameMk id="2" creationId="{00000000-0000-0000-0000-000000000000}"/>
          </ac:graphicFrameMkLst>
        </pc:graphicFrameChg>
        <pc:graphicFrameChg chg="del">
          <ac:chgData name="Mary" userId="acdd3c35-a502-4340-ab6a-52cca334f63c" providerId="ADAL" clId="{8A0E7045-5D89-432F-87C4-AE85AE900ADB}" dt="2021-01-29T15:45:27.525" v="883" actId="478"/>
          <ac:graphicFrameMkLst>
            <pc:docMk/>
            <pc:sldMk cId="3310557848" sldId="411"/>
            <ac:graphicFrameMk id="5" creationId="{1AC5AC3C-FBC7-421D-B6A0-12B2FA455C85}"/>
          </ac:graphicFrameMkLst>
        </pc:graphicFrameChg>
      </pc:sldChg>
      <pc:sldChg chg="modSp mod">
        <pc:chgData name="Mary" userId="acdd3c35-a502-4340-ab6a-52cca334f63c" providerId="ADAL" clId="{8A0E7045-5D89-432F-87C4-AE85AE900ADB}" dt="2021-01-29T15:55:40.421" v="1032" actId="255"/>
        <pc:sldMkLst>
          <pc:docMk/>
          <pc:sldMk cId="1707406751" sldId="412"/>
        </pc:sldMkLst>
        <pc:spChg chg="mod">
          <ac:chgData name="Mary" userId="acdd3c35-a502-4340-ab6a-52cca334f63c" providerId="ADAL" clId="{8A0E7045-5D89-432F-87C4-AE85AE900ADB}" dt="2021-01-29T15:55:40.421" v="1032" actId="255"/>
          <ac:spMkLst>
            <pc:docMk/>
            <pc:sldMk cId="1707406751" sldId="412"/>
            <ac:spMk id="2" creationId="{B918FA7F-32E5-4C01-BBC1-4D4953698F49}"/>
          </ac:spMkLst>
        </pc:spChg>
        <pc:graphicFrameChg chg="mod">
          <ac:chgData name="Mary" userId="acdd3c35-a502-4340-ab6a-52cca334f63c" providerId="ADAL" clId="{8A0E7045-5D89-432F-87C4-AE85AE900ADB}" dt="2021-01-29T15:52:26.421" v="980" actId="1076"/>
          <ac:graphicFrameMkLst>
            <pc:docMk/>
            <pc:sldMk cId="1707406751" sldId="412"/>
            <ac:graphicFrameMk id="6" creationId="{66F9F938-1183-4311-9B99-704A6C3D64B3}"/>
          </ac:graphicFrameMkLst>
        </pc:graphicFrameChg>
      </pc:sldChg>
      <pc:sldChg chg="modSp del mod">
        <pc:chgData name="Mary" userId="acdd3c35-a502-4340-ab6a-52cca334f63c" providerId="ADAL" clId="{8A0E7045-5D89-432F-87C4-AE85AE900ADB}" dt="2021-01-29T15:48:49.459" v="946" actId="47"/>
        <pc:sldMkLst>
          <pc:docMk/>
          <pc:sldMk cId="3631393518" sldId="413"/>
        </pc:sldMkLst>
        <pc:spChg chg="mod">
          <ac:chgData name="Mary" userId="acdd3c35-a502-4340-ab6a-52cca334f63c" providerId="ADAL" clId="{8A0E7045-5D89-432F-87C4-AE85AE900ADB}" dt="2021-01-29T15:47:39.405" v="920" actId="207"/>
          <ac:spMkLst>
            <pc:docMk/>
            <pc:sldMk cId="3631393518" sldId="413"/>
            <ac:spMk id="49" creationId="{ED5824E1-BE39-4DD1-82B3-A460A5D9CB9D}"/>
          </ac:spMkLst>
        </pc:spChg>
      </pc:sldChg>
      <pc:sldChg chg="addSp delSp modSp new mod">
        <pc:chgData name="Mary" userId="acdd3c35-a502-4340-ab6a-52cca334f63c" providerId="ADAL" clId="{8A0E7045-5D89-432F-87C4-AE85AE900ADB}" dt="2021-01-29T15:55:26.508" v="1028" actId="1076"/>
        <pc:sldMkLst>
          <pc:docMk/>
          <pc:sldMk cId="2591916293" sldId="414"/>
        </pc:sldMkLst>
        <pc:spChg chg="mod">
          <ac:chgData name="Mary" userId="acdd3c35-a502-4340-ab6a-52cca334f63c" providerId="ADAL" clId="{8A0E7045-5D89-432F-87C4-AE85AE900ADB}" dt="2021-01-29T15:43:02.033" v="864" actId="207"/>
          <ac:spMkLst>
            <pc:docMk/>
            <pc:sldMk cId="2591916293" sldId="414"/>
            <ac:spMk id="2" creationId="{FD535AED-8F8A-4ADD-930C-51482FEA8373}"/>
          </ac:spMkLst>
        </pc:spChg>
        <pc:spChg chg="del">
          <ac:chgData name="Mary" userId="acdd3c35-a502-4340-ab6a-52cca334f63c" providerId="ADAL" clId="{8A0E7045-5D89-432F-87C4-AE85AE900ADB}" dt="2021-01-29T15:43:06.474" v="865" actId="478"/>
          <ac:spMkLst>
            <pc:docMk/>
            <pc:sldMk cId="2591916293" sldId="414"/>
            <ac:spMk id="3" creationId="{45E4AEE9-A838-4FCA-A19A-9E17B5A014FF}"/>
          </ac:spMkLst>
        </pc:spChg>
        <pc:spChg chg="add mod">
          <ac:chgData name="Mary" userId="acdd3c35-a502-4340-ab6a-52cca334f63c" providerId="ADAL" clId="{8A0E7045-5D89-432F-87C4-AE85AE900ADB}" dt="2021-01-29T15:51:43.636" v="974" actId="255"/>
          <ac:spMkLst>
            <pc:docMk/>
            <pc:sldMk cId="2591916293" sldId="414"/>
            <ac:spMk id="4" creationId="{5339E127-0155-48D6-890F-4013372D504E}"/>
          </ac:spMkLst>
        </pc:spChg>
        <pc:spChg chg="mod">
          <ac:chgData name="Mary" userId="acdd3c35-a502-4340-ab6a-52cca334f63c" providerId="ADAL" clId="{8A0E7045-5D89-432F-87C4-AE85AE900ADB}" dt="2021-01-29T15:44:48.268" v="880" actId="165"/>
          <ac:spMkLst>
            <pc:docMk/>
            <pc:sldMk cId="2591916293" sldId="414"/>
            <ac:spMk id="10" creationId="{361BE3D5-DF2B-4EEC-8CD6-CDB13AF89B54}"/>
          </ac:spMkLst>
        </pc:spChg>
        <pc:spChg chg="mod">
          <ac:chgData name="Mary" userId="acdd3c35-a502-4340-ab6a-52cca334f63c" providerId="ADAL" clId="{8A0E7045-5D89-432F-87C4-AE85AE900ADB}" dt="2021-01-29T15:44:48.268" v="880" actId="165"/>
          <ac:spMkLst>
            <pc:docMk/>
            <pc:sldMk cId="2591916293" sldId="414"/>
            <ac:spMk id="11" creationId="{618E24D9-3934-4D39-85B8-613E6AC6985E}"/>
          </ac:spMkLst>
        </pc:spChg>
        <pc:spChg chg="mod">
          <ac:chgData name="Mary" userId="acdd3c35-a502-4340-ab6a-52cca334f63c" providerId="ADAL" clId="{8A0E7045-5D89-432F-87C4-AE85AE900ADB}" dt="2021-01-29T15:44:48.268" v="880" actId="165"/>
          <ac:spMkLst>
            <pc:docMk/>
            <pc:sldMk cId="2591916293" sldId="414"/>
            <ac:spMk id="12" creationId="{7062160B-E1ED-4BBC-B85E-15AC57619980}"/>
          </ac:spMkLst>
        </pc:spChg>
        <pc:spChg chg="add mod">
          <ac:chgData name="Mary" userId="acdd3c35-a502-4340-ab6a-52cca334f63c" providerId="ADAL" clId="{8A0E7045-5D89-432F-87C4-AE85AE900ADB}" dt="2021-01-29T15:43:55.565" v="879" actId="207"/>
          <ac:spMkLst>
            <pc:docMk/>
            <pc:sldMk cId="2591916293" sldId="414"/>
            <ac:spMk id="13" creationId="{652101F2-B30D-49AD-83F9-4F4475DD5A1D}"/>
          </ac:spMkLst>
        </pc:spChg>
        <pc:spChg chg="add mod">
          <ac:chgData name="Mary" userId="acdd3c35-a502-4340-ab6a-52cca334f63c" providerId="ADAL" clId="{8A0E7045-5D89-432F-87C4-AE85AE900ADB}" dt="2021-01-29T15:55:26.508" v="1028" actId="1076"/>
          <ac:spMkLst>
            <pc:docMk/>
            <pc:sldMk cId="2591916293" sldId="414"/>
            <ac:spMk id="14" creationId="{FC4A9ADA-22AC-4CD3-B3F5-F702A56A9503}"/>
          </ac:spMkLst>
        </pc:spChg>
        <pc:grpChg chg="add del mod">
          <ac:chgData name="Mary" userId="acdd3c35-a502-4340-ab6a-52cca334f63c" providerId="ADAL" clId="{8A0E7045-5D89-432F-87C4-AE85AE900ADB}" dt="2021-01-29T15:44:48.268" v="880" actId="165"/>
          <ac:grpSpMkLst>
            <pc:docMk/>
            <pc:sldMk cId="2591916293" sldId="414"/>
            <ac:grpSpMk id="5" creationId="{0F5C5B85-C50C-4DCE-B7D1-062A0893FF2C}"/>
          </ac:grpSpMkLst>
        </pc:grpChg>
        <pc:grpChg chg="mod topLvl">
          <ac:chgData name="Mary" userId="acdd3c35-a502-4340-ab6a-52cca334f63c" providerId="ADAL" clId="{8A0E7045-5D89-432F-87C4-AE85AE900ADB}" dt="2021-01-29T15:44:48.268" v="880" actId="165"/>
          <ac:grpSpMkLst>
            <pc:docMk/>
            <pc:sldMk cId="2591916293" sldId="414"/>
            <ac:grpSpMk id="7" creationId="{BBDDDB53-DE97-49A2-AE95-5254FFF8ECF7}"/>
          </ac:grpSpMkLst>
        </pc:grpChg>
        <pc:picChg chg="mod topLvl">
          <ac:chgData name="Mary" userId="acdd3c35-a502-4340-ab6a-52cca334f63c" providerId="ADAL" clId="{8A0E7045-5D89-432F-87C4-AE85AE900ADB}" dt="2021-01-29T15:44:48.268" v="880" actId="165"/>
          <ac:picMkLst>
            <pc:docMk/>
            <pc:sldMk cId="2591916293" sldId="414"/>
            <ac:picMk id="6" creationId="{1214D182-E46A-4361-9DFD-70482B828B98}"/>
          </ac:picMkLst>
        </pc:picChg>
        <pc:picChg chg="mod">
          <ac:chgData name="Mary" userId="acdd3c35-a502-4340-ab6a-52cca334f63c" providerId="ADAL" clId="{8A0E7045-5D89-432F-87C4-AE85AE900ADB}" dt="2021-01-29T15:45:09.846" v="882"/>
          <ac:picMkLst>
            <pc:docMk/>
            <pc:sldMk cId="2591916293" sldId="414"/>
            <ac:picMk id="8" creationId="{C513C213-1367-4BA7-849B-33036EFF029A}"/>
          </ac:picMkLst>
        </pc:picChg>
        <pc:picChg chg="mod">
          <ac:chgData name="Mary" userId="acdd3c35-a502-4340-ab6a-52cca334f63c" providerId="ADAL" clId="{8A0E7045-5D89-432F-87C4-AE85AE900ADB}" dt="2021-01-29T15:44:59.615" v="881"/>
          <ac:picMkLst>
            <pc:docMk/>
            <pc:sldMk cId="2591916293" sldId="414"/>
            <ac:picMk id="9" creationId="{45E9B6C8-B54F-47A5-9B87-219F5FAE2D9E}"/>
          </ac:picMkLst>
        </pc:picChg>
      </pc:sldChg>
      <pc:sldChg chg="modSp new mod modNotesTx">
        <pc:chgData name="Mary" userId="acdd3c35-a502-4340-ab6a-52cca334f63c" providerId="ADAL" clId="{8A0E7045-5D89-432F-87C4-AE85AE900ADB}" dt="2021-01-29T15:52:33.381" v="981" actId="255"/>
        <pc:sldMkLst>
          <pc:docMk/>
          <pc:sldMk cId="1890954130" sldId="415"/>
        </pc:sldMkLst>
        <pc:spChg chg="mod">
          <ac:chgData name="Mary" userId="acdd3c35-a502-4340-ab6a-52cca334f63c" providerId="ADAL" clId="{8A0E7045-5D89-432F-87C4-AE85AE900ADB}" dt="2021-01-29T15:47:54.251" v="924" actId="207"/>
          <ac:spMkLst>
            <pc:docMk/>
            <pc:sldMk cId="1890954130" sldId="415"/>
            <ac:spMk id="2" creationId="{31796799-62EF-48FA-83A8-B7C99364A18D}"/>
          </ac:spMkLst>
        </pc:spChg>
        <pc:spChg chg="mod">
          <ac:chgData name="Mary" userId="acdd3c35-a502-4340-ab6a-52cca334f63c" providerId="ADAL" clId="{8A0E7045-5D89-432F-87C4-AE85AE900ADB}" dt="2021-01-29T15:52:33.381" v="981" actId="255"/>
          <ac:spMkLst>
            <pc:docMk/>
            <pc:sldMk cId="1890954130" sldId="415"/>
            <ac:spMk id="3" creationId="{EAF54A20-5B2B-4571-B899-42A177B678EF}"/>
          </ac:spMkLst>
        </pc:spChg>
      </pc:sldChg>
    </pc:docChg>
  </pc:docChgLst>
  <pc:docChgLst>
    <pc:chgData name="Wangen, Mary" userId="S::wange062@ad.unc.edu::acdd3c35-a502-4340-ab6a-52cca334f63c" providerId="AD" clId="Web-{BF62195B-4112-4CB2-B4A4-EB77D59E5BDE}"/>
    <pc:docChg chg="modSld">
      <pc:chgData name="Wangen, Mary" userId="S::wange062@ad.unc.edu::acdd3c35-a502-4340-ab6a-52cca334f63c" providerId="AD" clId="Web-{BF62195B-4112-4CB2-B4A4-EB77D59E5BDE}" dt="2021-06-22T17:39:54.982" v="1" actId="20577"/>
      <pc:docMkLst>
        <pc:docMk/>
      </pc:docMkLst>
      <pc:sldChg chg="modSp">
        <pc:chgData name="Wangen, Mary" userId="S::wange062@ad.unc.edu::acdd3c35-a502-4340-ab6a-52cca334f63c" providerId="AD" clId="Web-{BF62195B-4112-4CB2-B4A4-EB77D59E5BDE}" dt="2021-06-22T17:39:54.982" v="1" actId="20577"/>
        <pc:sldMkLst>
          <pc:docMk/>
          <pc:sldMk cId="1689314747" sldId="369"/>
        </pc:sldMkLst>
        <pc:spChg chg="mod">
          <ac:chgData name="Wangen, Mary" userId="S::wange062@ad.unc.edu::acdd3c35-a502-4340-ab6a-52cca334f63c" providerId="AD" clId="Web-{BF62195B-4112-4CB2-B4A4-EB77D59E5BDE}" dt="2021-06-22T17:39:54.982" v="1" actId="20577"/>
          <ac:spMkLst>
            <pc:docMk/>
            <pc:sldMk cId="1689314747" sldId="369"/>
            <ac:spMk id="2" creationId="{702D652B-1192-4149-B954-E587E086836E}"/>
          </ac:spMkLst>
        </pc:spChg>
      </pc:sldChg>
    </pc:docChg>
  </pc:docChgLst>
  <pc:docChgLst>
    <pc:chgData name="Mary" userId="acdd3c35-a502-4340-ab6a-52cca334f63c" providerId="ADAL" clId="{88F79170-53EC-40DC-8125-2F4EFB280E49}"/>
    <pc:docChg chg="undo custSel addSld delSld modSld">
      <pc:chgData name="Mary" userId="acdd3c35-a502-4340-ab6a-52cca334f63c" providerId="ADAL" clId="{88F79170-53EC-40DC-8125-2F4EFB280E49}" dt="2021-03-25T20:41:58.835" v="1917" actId="403"/>
      <pc:docMkLst>
        <pc:docMk/>
      </pc:docMkLst>
      <pc:sldChg chg="modSp del mod">
        <pc:chgData name="Mary" userId="acdd3c35-a502-4340-ab6a-52cca334f63c" providerId="ADAL" clId="{88F79170-53EC-40DC-8125-2F4EFB280E49}" dt="2021-03-25T20:16:15.259" v="1693" actId="47"/>
        <pc:sldMkLst>
          <pc:docMk/>
          <pc:sldMk cId="760367228" sldId="256"/>
        </pc:sldMkLst>
        <pc:spChg chg="mod">
          <ac:chgData name="Mary" userId="acdd3c35-a502-4340-ab6a-52cca334f63c" providerId="ADAL" clId="{88F79170-53EC-40DC-8125-2F4EFB280E49}" dt="2021-03-25T16:25:52.961" v="1692" actId="207"/>
          <ac:spMkLst>
            <pc:docMk/>
            <pc:sldMk cId="760367228" sldId="256"/>
            <ac:spMk id="2" creationId="{00000000-0000-0000-0000-000000000000}"/>
          </ac:spMkLst>
        </pc:spChg>
      </pc:sldChg>
      <pc:sldChg chg="modSp add mod">
        <pc:chgData name="Mary" userId="acdd3c35-a502-4340-ab6a-52cca334f63c" providerId="ADAL" clId="{88F79170-53EC-40DC-8125-2F4EFB280E49}" dt="2021-03-25T20:41:58.835" v="1917" actId="403"/>
        <pc:sldMkLst>
          <pc:docMk/>
          <pc:sldMk cId="1877360631" sldId="259"/>
        </pc:sldMkLst>
        <pc:spChg chg="mod">
          <ac:chgData name="Mary" userId="acdd3c35-a502-4340-ab6a-52cca334f63c" providerId="ADAL" clId="{88F79170-53EC-40DC-8125-2F4EFB280E49}" dt="2021-03-25T20:41:58.835" v="1917" actId="403"/>
          <ac:spMkLst>
            <pc:docMk/>
            <pc:sldMk cId="1877360631" sldId="259"/>
            <ac:spMk id="2" creationId="{B4C46E72-05E6-4893-B17F-BE4F1627C2D3}"/>
          </ac:spMkLst>
        </pc:spChg>
      </pc:sldChg>
      <pc:sldChg chg="addSp delSp del mod">
        <pc:chgData name="Mary" userId="acdd3c35-a502-4340-ab6a-52cca334f63c" providerId="ADAL" clId="{88F79170-53EC-40DC-8125-2F4EFB280E49}" dt="2021-03-25T20:16:54.948" v="1700" actId="47"/>
        <pc:sldMkLst>
          <pc:docMk/>
          <pc:sldMk cId="2506726001" sldId="260"/>
        </pc:sldMkLst>
        <pc:spChg chg="add del">
          <ac:chgData name="Mary" userId="acdd3c35-a502-4340-ab6a-52cca334f63c" providerId="ADAL" clId="{88F79170-53EC-40DC-8125-2F4EFB280E49}" dt="2021-03-25T20:16:28.350" v="1695" actId="22"/>
          <ac:spMkLst>
            <pc:docMk/>
            <pc:sldMk cId="2506726001" sldId="260"/>
            <ac:spMk id="5" creationId="{B117D4B4-2F5D-4383-A8D1-368183532354}"/>
          </ac:spMkLst>
        </pc:spChg>
        <pc:spChg chg="add del">
          <ac:chgData name="Mary" userId="acdd3c35-a502-4340-ab6a-52cca334f63c" providerId="ADAL" clId="{88F79170-53EC-40DC-8125-2F4EFB280E49}" dt="2021-03-25T20:16:35.932" v="1697" actId="22"/>
          <ac:spMkLst>
            <pc:docMk/>
            <pc:sldMk cId="2506726001" sldId="260"/>
            <ac:spMk id="7" creationId="{040103DD-5C27-4889-A9E0-FAD5D4494B32}"/>
          </ac:spMkLst>
        </pc:spChg>
        <pc:spChg chg="add del">
          <ac:chgData name="Mary" userId="acdd3c35-a502-4340-ab6a-52cca334f63c" providerId="ADAL" clId="{88F79170-53EC-40DC-8125-2F4EFB280E49}" dt="2021-03-25T20:16:42.312" v="1699" actId="22"/>
          <ac:spMkLst>
            <pc:docMk/>
            <pc:sldMk cId="2506726001" sldId="260"/>
            <ac:spMk id="9" creationId="{1E7C8CBE-7614-4AD2-96E3-A2F861C36406}"/>
          </ac:spMkLst>
        </pc:spChg>
      </pc:sldChg>
      <pc:sldChg chg="modSp mod">
        <pc:chgData name="Mary" userId="acdd3c35-a502-4340-ab6a-52cca334f63c" providerId="ADAL" clId="{88F79170-53EC-40DC-8125-2F4EFB280E49}" dt="2021-03-25T20:39:14.848" v="1903" actId="20577"/>
        <pc:sldMkLst>
          <pc:docMk/>
          <pc:sldMk cId="1192287196" sldId="261"/>
        </pc:sldMkLst>
        <pc:spChg chg="mod">
          <ac:chgData name="Mary" userId="acdd3c35-a502-4340-ab6a-52cca334f63c" providerId="ADAL" clId="{88F79170-53EC-40DC-8125-2F4EFB280E49}" dt="2021-03-25T20:39:14.848" v="1903" actId="20577"/>
          <ac:spMkLst>
            <pc:docMk/>
            <pc:sldMk cId="1192287196" sldId="261"/>
            <ac:spMk id="2" creationId="{C652F5D2-6088-4912-A737-5AC6A43AC83A}"/>
          </ac:spMkLst>
        </pc:spChg>
        <pc:spChg chg="mod">
          <ac:chgData name="Mary" userId="acdd3c35-a502-4340-ab6a-52cca334f63c" providerId="ADAL" clId="{88F79170-53EC-40DC-8125-2F4EFB280E49}" dt="2021-03-23T14:14:32.676" v="1550" actId="12"/>
          <ac:spMkLst>
            <pc:docMk/>
            <pc:sldMk cId="1192287196" sldId="261"/>
            <ac:spMk id="3" creationId="{8DF8B41F-BFC7-4C7C-BBE2-9A98C9D95BEC}"/>
          </ac:spMkLst>
        </pc:spChg>
      </pc:sldChg>
      <pc:sldChg chg="modSp mod">
        <pc:chgData name="Mary" userId="acdd3c35-a502-4340-ab6a-52cca334f63c" providerId="ADAL" clId="{88F79170-53EC-40DC-8125-2F4EFB280E49}" dt="2021-03-23T14:14:49.921" v="1554" actId="403"/>
        <pc:sldMkLst>
          <pc:docMk/>
          <pc:sldMk cId="1572890755" sldId="325"/>
        </pc:sldMkLst>
        <pc:spChg chg="mod">
          <ac:chgData name="Mary" userId="acdd3c35-a502-4340-ab6a-52cca334f63c" providerId="ADAL" clId="{88F79170-53EC-40DC-8125-2F4EFB280E49}" dt="2021-03-23T14:14:49.921" v="1554" actId="403"/>
          <ac:spMkLst>
            <pc:docMk/>
            <pc:sldMk cId="1572890755" sldId="325"/>
            <ac:spMk id="3" creationId="{A6B8491C-B05D-49E7-92D9-9D23E3A4B8E5}"/>
          </ac:spMkLst>
        </pc:spChg>
      </pc:sldChg>
      <pc:sldChg chg="modSp mod">
        <pc:chgData name="Mary" userId="acdd3c35-a502-4340-ab6a-52cca334f63c" providerId="ADAL" clId="{88F79170-53EC-40DC-8125-2F4EFB280E49}" dt="2021-03-25T15:51:29.200" v="1590" actId="20577"/>
        <pc:sldMkLst>
          <pc:docMk/>
          <pc:sldMk cId="1744252729" sldId="329"/>
        </pc:sldMkLst>
        <pc:spChg chg="mod">
          <ac:chgData name="Mary" userId="acdd3c35-a502-4340-ab6a-52cca334f63c" providerId="ADAL" clId="{88F79170-53EC-40DC-8125-2F4EFB280E49}" dt="2021-03-25T15:51:29.200" v="1590" actId="20577"/>
          <ac:spMkLst>
            <pc:docMk/>
            <pc:sldMk cId="1744252729" sldId="329"/>
            <ac:spMk id="4" creationId="{92AC0AB8-5441-4D05-8E1F-89492655A86E}"/>
          </ac:spMkLst>
        </pc:spChg>
        <pc:spChg chg="mod">
          <ac:chgData name="Mary" userId="acdd3c35-a502-4340-ab6a-52cca334f63c" providerId="ADAL" clId="{88F79170-53EC-40DC-8125-2F4EFB280E49}" dt="2021-03-23T14:15:51.580" v="1558" actId="12"/>
          <ac:spMkLst>
            <pc:docMk/>
            <pc:sldMk cId="1744252729" sldId="329"/>
            <ac:spMk id="6" creationId="{B3043F0C-2606-45E7-A0EA-84E72AC96AAF}"/>
          </ac:spMkLst>
        </pc:spChg>
      </pc:sldChg>
      <pc:sldChg chg="modSp mod">
        <pc:chgData name="Mary" userId="acdd3c35-a502-4340-ab6a-52cca334f63c" providerId="ADAL" clId="{88F79170-53EC-40DC-8125-2F4EFB280E49}" dt="2021-03-23T14:15:43.495" v="1556" actId="12"/>
        <pc:sldMkLst>
          <pc:docMk/>
          <pc:sldMk cId="3388662500" sldId="330"/>
        </pc:sldMkLst>
        <pc:spChg chg="mod">
          <ac:chgData name="Mary" userId="acdd3c35-a502-4340-ab6a-52cca334f63c" providerId="ADAL" clId="{88F79170-53EC-40DC-8125-2F4EFB280E49}" dt="2021-03-23T14:15:43.495" v="1556" actId="12"/>
          <ac:spMkLst>
            <pc:docMk/>
            <pc:sldMk cId="3388662500" sldId="330"/>
            <ac:spMk id="4" creationId="{92AC0AB8-5441-4D05-8E1F-89492655A86E}"/>
          </ac:spMkLst>
        </pc:spChg>
      </pc:sldChg>
      <pc:sldChg chg="modNotesTx">
        <pc:chgData name="Mary" userId="acdd3c35-a502-4340-ab6a-52cca334f63c" providerId="ADAL" clId="{88F79170-53EC-40DC-8125-2F4EFB280E49}" dt="2021-03-22T12:50:55.768" v="50" actId="20577"/>
        <pc:sldMkLst>
          <pc:docMk/>
          <pc:sldMk cId="2774935091" sldId="333"/>
        </pc:sldMkLst>
      </pc:sldChg>
      <pc:sldChg chg="addSp delSp modSp mod modNotesTx">
        <pc:chgData name="Mary" userId="acdd3c35-a502-4340-ab6a-52cca334f63c" providerId="ADAL" clId="{88F79170-53EC-40DC-8125-2F4EFB280E49}" dt="2021-03-22T12:52:45.276" v="195" actId="20577"/>
        <pc:sldMkLst>
          <pc:docMk/>
          <pc:sldMk cId="1221217604" sldId="334"/>
        </pc:sldMkLst>
        <pc:spChg chg="mod">
          <ac:chgData name="Mary" userId="acdd3c35-a502-4340-ab6a-52cca334f63c" providerId="ADAL" clId="{88F79170-53EC-40DC-8125-2F4EFB280E49}" dt="2021-03-22T12:51:57.590" v="61" actId="1076"/>
          <ac:spMkLst>
            <pc:docMk/>
            <pc:sldMk cId="1221217604" sldId="334"/>
            <ac:spMk id="7" creationId="{72A544F9-696B-4DBA-8074-8F1AFD1B3A96}"/>
          </ac:spMkLst>
        </pc:spChg>
        <pc:picChg chg="add mod ord">
          <ac:chgData name="Mary" userId="acdd3c35-a502-4340-ab6a-52cca334f63c" providerId="ADAL" clId="{88F79170-53EC-40DC-8125-2F4EFB280E49}" dt="2021-03-22T12:51:54.838" v="60" actId="167"/>
          <ac:picMkLst>
            <pc:docMk/>
            <pc:sldMk cId="1221217604" sldId="334"/>
            <ac:picMk id="3" creationId="{B4AF34B0-9D32-47D9-9177-39A28FAC3B24}"/>
          </ac:picMkLst>
        </pc:picChg>
        <pc:picChg chg="del">
          <ac:chgData name="Mary" userId="acdd3c35-a502-4340-ab6a-52cca334f63c" providerId="ADAL" clId="{88F79170-53EC-40DC-8125-2F4EFB280E49}" dt="2021-03-22T12:51:28.719" v="52" actId="478"/>
          <ac:picMkLst>
            <pc:docMk/>
            <pc:sldMk cId="1221217604" sldId="334"/>
            <ac:picMk id="6" creationId="{D3D36398-61EC-4B31-AF01-AD6B1AFF1BD8}"/>
          </ac:picMkLst>
        </pc:picChg>
      </pc:sldChg>
      <pc:sldChg chg="addSp delSp modSp mod delAnim modNotesTx">
        <pc:chgData name="Mary" userId="acdd3c35-a502-4340-ab6a-52cca334f63c" providerId="ADAL" clId="{88F79170-53EC-40DC-8125-2F4EFB280E49}" dt="2021-03-22T13:31:38.394" v="855" actId="20577"/>
        <pc:sldMkLst>
          <pc:docMk/>
          <pc:sldMk cId="2625458813" sldId="335"/>
        </pc:sldMkLst>
        <pc:spChg chg="mod">
          <ac:chgData name="Mary" userId="acdd3c35-a502-4340-ab6a-52cca334f63c" providerId="ADAL" clId="{88F79170-53EC-40DC-8125-2F4EFB280E49}" dt="2021-03-22T13:30:56.877" v="824" actId="1076"/>
          <ac:spMkLst>
            <pc:docMk/>
            <pc:sldMk cId="2625458813" sldId="335"/>
            <ac:spMk id="5" creationId="{E426E227-48F0-422C-A5B7-04EC902B41E8}"/>
          </ac:spMkLst>
        </pc:spChg>
        <pc:spChg chg="del mod">
          <ac:chgData name="Mary" userId="acdd3c35-a502-4340-ab6a-52cca334f63c" providerId="ADAL" clId="{88F79170-53EC-40DC-8125-2F4EFB280E49}" dt="2021-03-22T13:31:20.362" v="830" actId="478"/>
          <ac:spMkLst>
            <pc:docMk/>
            <pc:sldMk cId="2625458813" sldId="335"/>
            <ac:spMk id="9" creationId="{66AE6F05-E085-438C-B697-E93CF7BE90BF}"/>
          </ac:spMkLst>
        </pc:spChg>
        <pc:spChg chg="mod ord">
          <ac:chgData name="Mary" userId="acdd3c35-a502-4340-ab6a-52cca334f63c" providerId="ADAL" clId="{88F79170-53EC-40DC-8125-2F4EFB280E49}" dt="2021-03-22T13:31:18.272" v="829" actId="1076"/>
          <ac:spMkLst>
            <pc:docMk/>
            <pc:sldMk cId="2625458813" sldId="335"/>
            <ac:spMk id="10" creationId="{DB5DE466-166E-4A2B-A232-7801AC9023AC}"/>
          </ac:spMkLst>
        </pc:spChg>
        <pc:picChg chg="add mod">
          <ac:chgData name="Mary" userId="acdd3c35-a502-4340-ab6a-52cca334f63c" providerId="ADAL" clId="{88F79170-53EC-40DC-8125-2F4EFB280E49}" dt="2021-03-22T13:30:32.086" v="796" actId="1076"/>
          <ac:picMkLst>
            <pc:docMk/>
            <pc:sldMk cId="2625458813" sldId="335"/>
            <ac:picMk id="3" creationId="{F1A56E0A-A351-4FD9-A237-F4B77119C49C}"/>
          </ac:picMkLst>
        </pc:picChg>
        <pc:picChg chg="del">
          <ac:chgData name="Mary" userId="acdd3c35-a502-4340-ab6a-52cca334f63c" providerId="ADAL" clId="{88F79170-53EC-40DC-8125-2F4EFB280E49}" dt="2021-03-22T13:30:07.808" v="782" actId="478"/>
          <ac:picMkLst>
            <pc:docMk/>
            <pc:sldMk cId="2625458813" sldId="335"/>
            <ac:picMk id="8" creationId="{C8F2A903-5EC0-4766-99DB-EBB4F92FD87F}"/>
          </ac:picMkLst>
        </pc:picChg>
      </pc:sldChg>
      <pc:sldChg chg="del">
        <pc:chgData name="Mary" userId="acdd3c35-a502-4340-ab6a-52cca334f63c" providerId="ADAL" clId="{88F79170-53EC-40DC-8125-2F4EFB280E49}" dt="2021-03-22T13:34:16.403" v="1139" actId="47"/>
        <pc:sldMkLst>
          <pc:docMk/>
          <pc:sldMk cId="3576644011" sldId="336"/>
        </pc:sldMkLst>
      </pc:sldChg>
      <pc:sldChg chg="addSp delSp modSp mod modAnim modNotesTx">
        <pc:chgData name="Mary" userId="acdd3c35-a502-4340-ab6a-52cca334f63c" providerId="ADAL" clId="{88F79170-53EC-40DC-8125-2F4EFB280E49}" dt="2021-03-22T13:39:34.969" v="1431" actId="20577"/>
        <pc:sldMkLst>
          <pc:docMk/>
          <pc:sldMk cId="3884035030" sldId="339"/>
        </pc:sldMkLst>
        <pc:spChg chg="mod">
          <ac:chgData name="Mary" userId="acdd3c35-a502-4340-ab6a-52cca334f63c" providerId="ADAL" clId="{88F79170-53EC-40DC-8125-2F4EFB280E49}" dt="2021-03-22T13:38:29.739" v="1258" actId="1076"/>
          <ac:spMkLst>
            <pc:docMk/>
            <pc:sldMk cId="3884035030" sldId="339"/>
            <ac:spMk id="5" creationId="{E426E227-48F0-422C-A5B7-04EC902B41E8}"/>
          </ac:spMkLst>
        </pc:spChg>
        <pc:spChg chg="add mod">
          <ac:chgData name="Mary" userId="acdd3c35-a502-4340-ab6a-52cca334f63c" providerId="ADAL" clId="{88F79170-53EC-40DC-8125-2F4EFB280E49}" dt="2021-03-22T13:39:20.535" v="1336" actId="1076"/>
          <ac:spMkLst>
            <pc:docMk/>
            <pc:sldMk cId="3884035030" sldId="339"/>
            <ac:spMk id="6" creationId="{FE0B6B4A-0991-435C-907C-9325C6C4EB26}"/>
          </ac:spMkLst>
        </pc:spChg>
        <pc:picChg chg="del">
          <ac:chgData name="Mary" userId="acdd3c35-a502-4340-ab6a-52cca334f63c" providerId="ADAL" clId="{88F79170-53EC-40DC-8125-2F4EFB280E49}" dt="2021-03-22T13:37:57.297" v="1216" actId="478"/>
          <ac:picMkLst>
            <pc:docMk/>
            <pc:sldMk cId="3884035030" sldId="339"/>
            <ac:picMk id="3" creationId="{EA160F5F-0683-431E-B283-B4F437A44053}"/>
          </ac:picMkLst>
        </pc:picChg>
        <pc:picChg chg="add mod">
          <ac:chgData name="Mary" userId="acdd3c35-a502-4340-ab6a-52cca334f63c" providerId="ADAL" clId="{88F79170-53EC-40DC-8125-2F4EFB280E49}" dt="2021-03-22T13:38:14.597" v="1222" actId="1076"/>
          <ac:picMkLst>
            <pc:docMk/>
            <pc:sldMk cId="3884035030" sldId="339"/>
            <ac:picMk id="4" creationId="{20E06353-448C-44BB-A403-DA5FE0B64BB5}"/>
          </ac:picMkLst>
        </pc:picChg>
      </pc:sldChg>
      <pc:sldChg chg="addSp delSp modSp mod modNotesTx">
        <pc:chgData name="Mary" userId="acdd3c35-a502-4340-ab6a-52cca334f63c" providerId="ADAL" clId="{88F79170-53EC-40DC-8125-2F4EFB280E49}" dt="2021-03-22T13:45:12.599" v="1476"/>
        <pc:sldMkLst>
          <pc:docMk/>
          <pc:sldMk cId="3272704876" sldId="340"/>
        </pc:sldMkLst>
        <pc:spChg chg="mod">
          <ac:chgData name="Mary" userId="acdd3c35-a502-4340-ab6a-52cca334f63c" providerId="ADAL" clId="{88F79170-53EC-40DC-8125-2F4EFB280E49}" dt="2021-03-22T13:44:38.817" v="1473" actId="20577"/>
          <ac:spMkLst>
            <pc:docMk/>
            <pc:sldMk cId="3272704876" sldId="340"/>
            <ac:spMk id="5" creationId="{E426E227-48F0-422C-A5B7-04EC902B41E8}"/>
          </ac:spMkLst>
        </pc:spChg>
        <pc:picChg chg="del">
          <ac:chgData name="Mary" userId="acdd3c35-a502-4340-ab6a-52cca334f63c" providerId="ADAL" clId="{88F79170-53EC-40DC-8125-2F4EFB280E49}" dt="2021-03-22T13:43:44.294" v="1451" actId="478"/>
          <ac:picMkLst>
            <pc:docMk/>
            <pc:sldMk cId="3272704876" sldId="340"/>
            <ac:picMk id="3" creationId="{9B918240-4E1A-4701-9F9D-6B06FFDB3EE8}"/>
          </ac:picMkLst>
        </pc:picChg>
        <pc:picChg chg="add mod">
          <ac:chgData name="Mary" userId="acdd3c35-a502-4340-ab6a-52cca334f63c" providerId="ADAL" clId="{88F79170-53EC-40DC-8125-2F4EFB280E49}" dt="2021-03-22T13:44:14.997" v="1465" actId="1076"/>
          <ac:picMkLst>
            <pc:docMk/>
            <pc:sldMk cId="3272704876" sldId="340"/>
            <ac:picMk id="4" creationId="{75059B1D-0B03-40F7-B66C-4C84C8EB906A}"/>
          </ac:picMkLst>
        </pc:picChg>
      </pc:sldChg>
      <pc:sldChg chg="modSp del mod">
        <pc:chgData name="Mary" userId="acdd3c35-a502-4340-ab6a-52cca334f63c" providerId="ADAL" clId="{88F79170-53EC-40DC-8125-2F4EFB280E49}" dt="2021-03-24T15:16:21.305" v="1580" actId="47"/>
        <pc:sldMkLst>
          <pc:docMk/>
          <pc:sldMk cId="1348339931" sldId="341"/>
        </pc:sldMkLst>
        <pc:spChg chg="mod">
          <ac:chgData name="Mary" userId="acdd3c35-a502-4340-ab6a-52cca334f63c" providerId="ADAL" clId="{88F79170-53EC-40DC-8125-2F4EFB280E49}" dt="2021-03-23T14:15:33.097" v="1555" actId="12"/>
          <ac:spMkLst>
            <pc:docMk/>
            <pc:sldMk cId="1348339931" sldId="341"/>
            <ac:spMk id="3" creationId="{66F40383-94D0-44D2-B438-58F85F0276AC}"/>
          </ac:spMkLst>
        </pc:spChg>
      </pc:sldChg>
      <pc:sldChg chg="del">
        <pc:chgData name="Mary" userId="acdd3c35-a502-4340-ab6a-52cca334f63c" providerId="ADAL" clId="{88F79170-53EC-40DC-8125-2F4EFB280E49}" dt="2021-03-24T15:16:22.184" v="1581" actId="47"/>
        <pc:sldMkLst>
          <pc:docMk/>
          <pc:sldMk cId="485883072" sldId="342"/>
        </pc:sldMkLst>
      </pc:sldChg>
      <pc:sldChg chg="add del">
        <pc:chgData name="Mary" userId="acdd3c35-a502-4340-ab6a-52cca334f63c" providerId="ADAL" clId="{88F79170-53EC-40DC-8125-2F4EFB280E49}" dt="2021-03-25T20:17:33.403" v="1702" actId="47"/>
        <pc:sldMkLst>
          <pc:docMk/>
          <pc:sldMk cId="1735786330" sldId="342"/>
        </pc:sldMkLst>
      </pc:sldChg>
      <pc:sldChg chg="modSp mod">
        <pc:chgData name="Mary" userId="acdd3c35-a502-4340-ab6a-52cca334f63c" providerId="ADAL" clId="{88F79170-53EC-40DC-8125-2F4EFB280E49}" dt="2021-03-23T14:31:47.365" v="1577" actId="12"/>
        <pc:sldMkLst>
          <pc:docMk/>
          <pc:sldMk cId="1050663561" sldId="344"/>
        </pc:sldMkLst>
        <pc:spChg chg="mod">
          <ac:chgData name="Mary" userId="acdd3c35-a502-4340-ab6a-52cca334f63c" providerId="ADAL" clId="{88F79170-53EC-40DC-8125-2F4EFB280E49}" dt="2021-03-23T14:31:47.365" v="1577" actId="12"/>
          <ac:spMkLst>
            <pc:docMk/>
            <pc:sldMk cId="1050663561" sldId="344"/>
            <ac:spMk id="3" creationId="{9C518723-3E16-4832-A52F-C267CB31FDEC}"/>
          </ac:spMkLst>
        </pc:spChg>
      </pc:sldChg>
      <pc:sldChg chg="modSp mod">
        <pc:chgData name="Mary" userId="acdd3c35-a502-4340-ab6a-52cca334f63c" providerId="ADAL" clId="{88F79170-53EC-40DC-8125-2F4EFB280E49}" dt="2021-03-23T14:31:53.262" v="1578" actId="12"/>
        <pc:sldMkLst>
          <pc:docMk/>
          <pc:sldMk cId="1047187365" sldId="345"/>
        </pc:sldMkLst>
        <pc:spChg chg="mod">
          <ac:chgData name="Mary" userId="acdd3c35-a502-4340-ab6a-52cca334f63c" providerId="ADAL" clId="{88F79170-53EC-40DC-8125-2F4EFB280E49}" dt="2021-03-23T14:31:53.262" v="1578" actId="12"/>
          <ac:spMkLst>
            <pc:docMk/>
            <pc:sldMk cId="1047187365" sldId="345"/>
            <ac:spMk id="3" creationId="{8F7D3417-8DE9-448C-9570-1104FEF10883}"/>
          </ac:spMkLst>
        </pc:spChg>
      </pc:sldChg>
      <pc:sldChg chg="modSp mod">
        <pc:chgData name="Mary" userId="acdd3c35-a502-4340-ab6a-52cca334f63c" providerId="ADAL" clId="{88F79170-53EC-40DC-8125-2F4EFB280E49}" dt="2021-03-25T20:41:36.850" v="1916" actId="208"/>
        <pc:sldMkLst>
          <pc:docMk/>
          <pc:sldMk cId="2531864824" sldId="347"/>
        </pc:sldMkLst>
        <pc:spChg chg="mod">
          <ac:chgData name="Mary" userId="acdd3c35-a502-4340-ab6a-52cca334f63c" providerId="ADAL" clId="{88F79170-53EC-40DC-8125-2F4EFB280E49}" dt="2021-03-25T20:40:48.137" v="1910" actId="207"/>
          <ac:spMkLst>
            <pc:docMk/>
            <pc:sldMk cId="2531864824" sldId="347"/>
            <ac:spMk id="35" creationId="{DA3C2AA5-B612-4305-8663-B30FF8C25A01}"/>
          </ac:spMkLst>
        </pc:spChg>
        <pc:cxnChg chg="mod">
          <ac:chgData name="Mary" userId="acdd3c35-a502-4340-ab6a-52cca334f63c" providerId="ADAL" clId="{88F79170-53EC-40DC-8125-2F4EFB280E49}" dt="2021-03-25T20:41:35.258" v="1915" actId="208"/>
          <ac:cxnSpMkLst>
            <pc:docMk/>
            <pc:sldMk cId="2531864824" sldId="347"/>
            <ac:cxnSpMk id="23" creationId="{A2E89F91-4304-4B00-8F00-2CF1F41DC969}"/>
          </ac:cxnSpMkLst>
        </pc:cxnChg>
        <pc:cxnChg chg="mod">
          <ac:chgData name="Mary" userId="acdd3c35-a502-4340-ab6a-52cca334f63c" providerId="ADAL" clId="{88F79170-53EC-40DC-8125-2F4EFB280E49}" dt="2021-03-25T20:41:35.258" v="1915" actId="208"/>
          <ac:cxnSpMkLst>
            <pc:docMk/>
            <pc:sldMk cId="2531864824" sldId="347"/>
            <ac:cxnSpMk id="24" creationId="{2C66F757-0C9E-4DEE-85B9-CFE0C73A2EFC}"/>
          </ac:cxnSpMkLst>
        </pc:cxnChg>
        <pc:cxnChg chg="mod">
          <ac:chgData name="Mary" userId="acdd3c35-a502-4340-ab6a-52cca334f63c" providerId="ADAL" clId="{88F79170-53EC-40DC-8125-2F4EFB280E49}" dt="2021-03-25T20:41:35.258" v="1915" actId="208"/>
          <ac:cxnSpMkLst>
            <pc:docMk/>
            <pc:sldMk cId="2531864824" sldId="347"/>
            <ac:cxnSpMk id="25" creationId="{BA026953-C126-400C-99FF-D2F66B54CA14}"/>
          </ac:cxnSpMkLst>
        </pc:cxnChg>
        <pc:cxnChg chg="mod">
          <ac:chgData name="Mary" userId="acdd3c35-a502-4340-ab6a-52cca334f63c" providerId="ADAL" clId="{88F79170-53EC-40DC-8125-2F4EFB280E49}" dt="2021-03-25T20:41:35.258" v="1915" actId="208"/>
          <ac:cxnSpMkLst>
            <pc:docMk/>
            <pc:sldMk cId="2531864824" sldId="347"/>
            <ac:cxnSpMk id="26" creationId="{CC240C37-7CC4-4BD3-95B7-C8725DD6CC78}"/>
          </ac:cxnSpMkLst>
        </pc:cxnChg>
        <pc:cxnChg chg="mod">
          <ac:chgData name="Mary" userId="acdd3c35-a502-4340-ab6a-52cca334f63c" providerId="ADAL" clId="{88F79170-53EC-40DC-8125-2F4EFB280E49}" dt="2021-03-25T20:41:35.258" v="1915" actId="208"/>
          <ac:cxnSpMkLst>
            <pc:docMk/>
            <pc:sldMk cId="2531864824" sldId="347"/>
            <ac:cxnSpMk id="28" creationId="{5393C7FB-CF27-4753-ABB3-615F02E61B2E}"/>
          </ac:cxnSpMkLst>
        </pc:cxnChg>
        <pc:cxnChg chg="mod">
          <ac:chgData name="Mary" userId="acdd3c35-a502-4340-ab6a-52cca334f63c" providerId="ADAL" clId="{88F79170-53EC-40DC-8125-2F4EFB280E49}" dt="2021-03-25T20:41:35.258" v="1915" actId="208"/>
          <ac:cxnSpMkLst>
            <pc:docMk/>
            <pc:sldMk cId="2531864824" sldId="347"/>
            <ac:cxnSpMk id="31" creationId="{DA7DF5BE-5507-4DDE-BA80-1744FA47B873}"/>
          </ac:cxnSpMkLst>
        </pc:cxnChg>
        <pc:cxnChg chg="mod">
          <ac:chgData name="Mary" userId="acdd3c35-a502-4340-ab6a-52cca334f63c" providerId="ADAL" clId="{88F79170-53EC-40DC-8125-2F4EFB280E49}" dt="2021-03-25T20:41:35.258" v="1915" actId="208"/>
          <ac:cxnSpMkLst>
            <pc:docMk/>
            <pc:sldMk cId="2531864824" sldId="347"/>
            <ac:cxnSpMk id="32" creationId="{729B7F65-CAEA-42D7-99AF-F6CA3D835B3E}"/>
          </ac:cxnSpMkLst>
        </pc:cxnChg>
        <pc:cxnChg chg="mod">
          <ac:chgData name="Mary" userId="acdd3c35-a502-4340-ab6a-52cca334f63c" providerId="ADAL" clId="{88F79170-53EC-40DC-8125-2F4EFB280E49}" dt="2021-03-25T20:41:36.850" v="1916" actId="208"/>
          <ac:cxnSpMkLst>
            <pc:docMk/>
            <pc:sldMk cId="2531864824" sldId="347"/>
            <ac:cxnSpMk id="36" creationId="{676F7E03-E6A2-40AB-A759-91AC8515BCF6}"/>
          </ac:cxnSpMkLst>
        </pc:cxnChg>
      </pc:sldChg>
      <pc:sldChg chg="addSp delSp modSp mod modNotesTx">
        <pc:chgData name="Mary" userId="acdd3c35-a502-4340-ab6a-52cca334f63c" providerId="ADAL" clId="{88F79170-53EC-40DC-8125-2F4EFB280E49}" dt="2021-03-25T20:37:42.327" v="1894" actId="1076"/>
        <pc:sldMkLst>
          <pc:docMk/>
          <pc:sldMk cId="580787993" sldId="349"/>
        </pc:sldMkLst>
        <pc:spChg chg="mod">
          <ac:chgData name="Mary" userId="acdd3c35-a502-4340-ab6a-52cca334f63c" providerId="ADAL" clId="{88F79170-53EC-40DC-8125-2F4EFB280E49}" dt="2021-03-25T20:37:21.946" v="1892" actId="207"/>
          <ac:spMkLst>
            <pc:docMk/>
            <pc:sldMk cId="580787993" sldId="349"/>
            <ac:spMk id="2" creationId="{38812770-8CAF-4687-BD20-2843E9AEE189}"/>
          </ac:spMkLst>
        </pc:spChg>
        <pc:spChg chg="mod">
          <ac:chgData name="Mary" userId="acdd3c35-a502-4340-ab6a-52cca334f63c" providerId="ADAL" clId="{88F79170-53EC-40DC-8125-2F4EFB280E49}" dt="2021-03-25T20:37:39.669" v="1893" actId="1076"/>
          <ac:spMkLst>
            <pc:docMk/>
            <pc:sldMk cId="580787993" sldId="349"/>
            <ac:spMk id="5" creationId="{A12B6B8B-214C-4CA2-B29D-009310B1EDAA}"/>
          </ac:spMkLst>
        </pc:spChg>
        <pc:spChg chg="mod">
          <ac:chgData name="Mary" userId="acdd3c35-a502-4340-ab6a-52cca334f63c" providerId="ADAL" clId="{88F79170-53EC-40DC-8125-2F4EFB280E49}" dt="2021-03-25T20:37:39.669" v="1893" actId="1076"/>
          <ac:spMkLst>
            <pc:docMk/>
            <pc:sldMk cId="580787993" sldId="349"/>
            <ac:spMk id="6" creationId="{5511DA1D-60EF-4730-87BE-C873970E4C6F}"/>
          </ac:spMkLst>
        </pc:spChg>
        <pc:spChg chg="mod">
          <ac:chgData name="Mary" userId="acdd3c35-a502-4340-ab6a-52cca334f63c" providerId="ADAL" clId="{88F79170-53EC-40DC-8125-2F4EFB280E49}" dt="2021-03-25T20:37:39.669" v="1893" actId="1076"/>
          <ac:spMkLst>
            <pc:docMk/>
            <pc:sldMk cId="580787993" sldId="349"/>
            <ac:spMk id="7" creationId="{1BECC028-DA06-4B44-9FEA-342D0673D166}"/>
          </ac:spMkLst>
        </pc:spChg>
        <pc:spChg chg="add mod">
          <ac:chgData name="Mary" userId="acdd3c35-a502-4340-ab6a-52cca334f63c" providerId="ADAL" clId="{88F79170-53EC-40DC-8125-2F4EFB280E49}" dt="2021-03-25T20:37:42.327" v="1894" actId="1076"/>
          <ac:spMkLst>
            <pc:docMk/>
            <pc:sldMk cId="580787993" sldId="349"/>
            <ac:spMk id="9" creationId="{7F4DE33F-0052-42C7-A860-790F3B3EDF63}"/>
          </ac:spMkLst>
        </pc:spChg>
        <pc:graphicFrameChg chg="del mod modGraphic">
          <ac:chgData name="Mary" userId="acdd3c35-a502-4340-ab6a-52cca334f63c" providerId="ADAL" clId="{88F79170-53EC-40DC-8125-2F4EFB280E49}" dt="2021-03-25T20:33:55.508" v="1844" actId="478"/>
          <ac:graphicFrameMkLst>
            <pc:docMk/>
            <pc:sldMk cId="580787993" sldId="349"/>
            <ac:graphicFrameMk id="4" creationId="{CFCF1B45-E2B0-4C3C-9904-B2C97B88D5E0}"/>
          </ac:graphicFrameMkLst>
        </pc:graphicFrameChg>
        <pc:picChg chg="add del mod">
          <ac:chgData name="Mary" userId="acdd3c35-a502-4340-ab6a-52cca334f63c" providerId="ADAL" clId="{88F79170-53EC-40DC-8125-2F4EFB280E49}" dt="2021-03-23T14:26:45.451" v="1570" actId="478"/>
          <ac:picMkLst>
            <pc:docMk/>
            <pc:sldMk cId="580787993" sldId="349"/>
            <ac:picMk id="8" creationId="{DA4E193C-6366-4213-B651-501F708728BE}"/>
          </ac:picMkLst>
        </pc:picChg>
      </pc:sldChg>
      <pc:sldChg chg="modSp mod">
        <pc:chgData name="Mary" userId="acdd3c35-a502-4340-ab6a-52cca334f63c" providerId="ADAL" clId="{88F79170-53EC-40DC-8125-2F4EFB280E49}" dt="2021-03-25T15:53:10.706" v="1597" actId="14100"/>
        <pc:sldMkLst>
          <pc:docMk/>
          <pc:sldMk cId="2212370653" sldId="351"/>
        </pc:sldMkLst>
        <pc:spChg chg="mod">
          <ac:chgData name="Mary" userId="acdd3c35-a502-4340-ab6a-52cca334f63c" providerId="ADAL" clId="{88F79170-53EC-40DC-8125-2F4EFB280E49}" dt="2021-03-25T15:53:10.706" v="1597" actId="14100"/>
          <ac:spMkLst>
            <pc:docMk/>
            <pc:sldMk cId="2212370653" sldId="351"/>
            <ac:spMk id="2" creationId="{1AC607E4-F0C9-4FF9-B26A-045F8ED2D8C4}"/>
          </ac:spMkLst>
        </pc:spChg>
      </pc:sldChg>
      <pc:sldChg chg="modSp mod">
        <pc:chgData name="Mary" userId="acdd3c35-a502-4340-ab6a-52cca334f63c" providerId="ADAL" clId="{88F79170-53EC-40DC-8125-2F4EFB280E49}" dt="2021-03-23T14:16:26.610" v="1562" actId="12"/>
        <pc:sldMkLst>
          <pc:docMk/>
          <pc:sldMk cId="1592785103" sldId="355"/>
        </pc:sldMkLst>
        <pc:spChg chg="mod">
          <ac:chgData name="Mary" userId="acdd3c35-a502-4340-ab6a-52cca334f63c" providerId="ADAL" clId="{88F79170-53EC-40DC-8125-2F4EFB280E49}" dt="2021-03-23T14:16:26.610" v="1562" actId="12"/>
          <ac:spMkLst>
            <pc:docMk/>
            <pc:sldMk cId="1592785103" sldId="355"/>
            <ac:spMk id="3" creationId="{D4BDBFB7-B601-4E19-A5CE-C3F561E3488A}"/>
          </ac:spMkLst>
        </pc:spChg>
      </pc:sldChg>
      <pc:sldChg chg="modSp mod">
        <pc:chgData name="Mary" userId="acdd3c35-a502-4340-ab6a-52cca334f63c" providerId="ADAL" clId="{88F79170-53EC-40DC-8125-2F4EFB280E49}" dt="2021-03-25T15:54:08.292" v="1609" actId="313"/>
        <pc:sldMkLst>
          <pc:docMk/>
          <pc:sldMk cId="2895758123" sldId="357"/>
        </pc:sldMkLst>
        <pc:spChg chg="mod">
          <ac:chgData name="Mary" userId="acdd3c35-a502-4340-ab6a-52cca334f63c" providerId="ADAL" clId="{88F79170-53EC-40DC-8125-2F4EFB280E49}" dt="2021-03-25T15:54:08.292" v="1609" actId="313"/>
          <ac:spMkLst>
            <pc:docMk/>
            <pc:sldMk cId="2895758123" sldId="357"/>
            <ac:spMk id="2" creationId="{D62D2184-24CC-48D8-9883-9F52E6F7105A}"/>
          </ac:spMkLst>
        </pc:spChg>
      </pc:sldChg>
      <pc:sldChg chg="modSp mod">
        <pc:chgData name="Mary" userId="acdd3c35-a502-4340-ab6a-52cca334f63c" providerId="ADAL" clId="{88F79170-53EC-40DC-8125-2F4EFB280E49}" dt="2021-03-23T14:16:09.261" v="1561" actId="20577"/>
        <pc:sldMkLst>
          <pc:docMk/>
          <pc:sldMk cId="2854469793" sldId="362"/>
        </pc:sldMkLst>
        <pc:spChg chg="mod">
          <ac:chgData name="Mary" userId="acdd3c35-a502-4340-ab6a-52cca334f63c" providerId="ADAL" clId="{88F79170-53EC-40DC-8125-2F4EFB280E49}" dt="2021-03-23T14:16:09.261" v="1561" actId="20577"/>
          <ac:spMkLst>
            <pc:docMk/>
            <pc:sldMk cId="2854469793" sldId="362"/>
            <ac:spMk id="3" creationId="{8DF8B41F-BFC7-4C7C-BBE2-9A98C9D95BEC}"/>
          </ac:spMkLst>
        </pc:spChg>
      </pc:sldChg>
      <pc:sldChg chg="del">
        <pc:chgData name="Mary" userId="acdd3c35-a502-4340-ab6a-52cca334f63c" providerId="ADAL" clId="{88F79170-53EC-40DC-8125-2F4EFB280E49}" dt="2021-03-25T20:24:34.435" v="1739" actId="47"/>
        <pc:sldMkLst>
          <pc:docMk/>
          <pc:sldMk cId="3053654594" sldId="363"/>
        </pc:sldMkLst>
      </pc:sldChg>
      <pc:sldChg chg="addSp delSp modSp add mod modNotesTx">
        <pc:chgData name="Mary" userId="acdd3c35-a502-4340-ab6a-52cca334f63c" providerId="ADAL" clId="{88F79170-53EC-40DC-8125-2F4EFB280E49}" dt="2021-03-22T12:51:03.643" v="51" actId="20577"/>
        <pc:sldMkLst>
          <pc:docMk/>
          <pc:sldMk cId="3417037104" sldId="364"/>
        </pc:sldMkLst>
        <pc:spChg chg="mod ord">
          <ac:chgData name="Mary" userId="acdd3c35-a502-4340-ab6a-52cca334f63c" providerId="ADAL" clId="{88F79170-53EC-40DC-8125-2F4EFB280E49}" dt="2021-03-22T12:50:05.688" v="15" actId="1036"/>
          <ac:spMkLst>
            <pc:docMk/>
            <pc:sldMk cId="3417037104" sldId="364"/>
            <ac:spMk id="9" creationId="{23A3DD92-39B1-4B90-B637-6C16A6EEA36B}"/>
          </ac:spMkLst>
        </pc:spChg>
        <pc:picChg chg="add mod">
          <ac:chgData name="Mary" userId="acdd3c35-a502-4340-ab6a-52cca334f63c" providerId="ADAL" clId="{88F79170-53EC-40DC-8125-2F4EFB280E49}" dt="2021-03-22T12:49:54.341" v="10" actId="1076"/>
          <ac:picMkLst>
            <pc:docMk/>
            <pc:sldMk cId="3417037104" sldId="364"/>
            <ac:picMk id="3" creationId="{60B341E8-E118-4ACE-81DC-8819EE067871}"/>
          </ac:picMkLst>
        </pc:picChg>
        <pc:picChg chg="del">
          <ac:chgData name="Mary" userId="acdd3c35-a502-4340-ab6a-52cca334f63c" providerId="ADAL" clId="{88F79170-53EC-40DC-8125-2F4EFB280E49}" dt="2021-03-22T12:49:24.892" v="1" actId="478"/>
          <ac:picMkLst>
            <pc:docMk/>
            <pc:sldMk cId="3417037104" sldId="364"/>
            <ac:picMk id="8" creationId="{C017C1F8-F883-443C-9264-2912C834B53A}"/>
          </ac:picMkLst>
        </pc:picChg>
      </pc:sldChg>
      <pc:sldChg chg="modSp new mod">
        <pc:chgData name="Mary" userId="acdd3c35-a502-4340-ab6a-52cca334f63c" providerId="ADAL" clId="{88F79170-53EC-40DC-8125-2F4EFB280E49}" dt="2021-03-25T20:39:47.083" v="1907" actId="14100"/>
        <pc:sldMkLst>
          <pc:docMk/>
          <pc:sldMk cId="1282814745" sldId="365"/>
        </pc:sldMkLst>
        <pc:spChg chg="mod">
          <ac:chgData name="Mary" userId="acdd3c35-a502-4340-ab6a-52cca334f63c" providerId="ADAL" clId="{88F79170-53EC-40DC-8125-2F4EFB280E49}" dt="2021-03-22T12:53:42.410" v="207" actId="20577"/>
          <ac:spMkLst>
            <pc:docMk/>
            <pc:sldMk cId="1282814745" sldId="365"/>
            <ac:spMk id="2" creationId="{A34F5E50-FEA5-4580-A36C-68FDEF52A405}"/>
          </ac:spMkLst>
        </pc:spChg>
        <pc:spChg chg="mod">
          <ac:chgData name="Mary" userId="acdd3c35-a502-4340-ab6a-52cca334f63c" providerId="ADAL" clId="{88F79170-53EC-40DC-8125-2F4EFB280E49}" dt="2021-03-25T20:39:47.083" v="1907" actId="14100"/>
          <ac:spMkLst>
            <pc:docMk/>
            <pc:sldMk cId="1282814745" sldId="365"/>
            <ac:spMk id="3" creationId="{EB146674-68AF-4AC8-A032-70C858C963D3}"/>
          </ac:spMkLst>
        </pc:spChg>
      </pc:sldChg>
      <pc:sldChg chg="addSp delSp modSp add mod modNotesTx">
        <pc:chgData name="Mary" userId="acdd3c35-a502-4340-ab6a-52cca334f63c" providerId="ADAL" clId="{88F79170-53EC-40DC-8125-2F4EFB280E49}" dt="2021-03-22T13:33:58.478" v="1138" actId="1076"/>
        <pc:sldMkLst>
          <pc:docMk/>
          <pc:sldMk cId="3203686519" sldId="366"/>
        </pc:sldMkLst>
        <pc:spChg chg="mod ord">
          <ac:chgData name="Mary" userId="acdd3c35-a502-4340-ab6a-52cca334f63c" providerId="ADAL" clId="{88F79170-53EC-40DC-8125-2F4EFB280E49}" dt="2021-03-22T13:33:58.478" v="1138" actId="1076"/>
          <ac:spMkLst>
            <pc:docMk/>
            <pc:sldMk cId="3203686519" sldId="366"/>
            <ac:spMk id="10" creationId="{DB5DE466-166E-4A2B-A232-7801AC9023AC}"/>
          </ac:spMkLst>
        </pc:spChg>
        <pc:picChg chg="del">
          <ac:chgData name="Mary" userId="acdd3c35-a502-4340-ab6a-52cca334f63c" providerId="ADAL" clId="{88F79170-53EC-40DC-8125-2F4EFB280E49}" dt="2021-03-22T13:32:54.394" v="1125" actId="478"/>
          <ac:picMkLst>
            <pc:docMk/>
            <pc:sldMk cId="3203686519" sldId="366"/>
            <ac:picMk id="3" creationId="{F1A56E0A-A351-4FD9-A237-F4B77119C49C}"/>
          </ac:picMkLst>
        </pc:picChg>
        <pc:picChg chg="add mod">
          <ac:chgData name="Mary" userId="acdd3c35-a502-4340-ab6a-52cca334f63c" providerId="ADAL" clId="{88F79170-53EC-40DC-8125-2F4EFB280E49}" dt="2021-03-22T13:33:50.157" v="1135" actId="1076"/>
          <ac:picMkLst>
            <pc:docMk/>
            <pc:sldMk cId="3203686519" sldId="366"/>
            <ac:picMk id="4" creationId="{4CAB4D12-5628-40C0-B30C-EC05AEC75ECD}"/>
          </ac:picMkLst>
        </pc:picChg>
      </pc:sldChg>
      <pc:sldChg chg="modSp add mod modNotesTx">
        <pc:chgData name="Mary" userId="acdd3c35-a502-4340-ab6a-52cca334f63c" providerId="ADAL" clId="{88F79170-53EC-40DC-8125-2F4EFB280E49}" dt="2021-03-22T13:36:59.375" v="1215" actId="313"/>
        <pc:sldMkLst>
          <pc:docMk/>
          <pc:sldMk cId="2561556494" sldId="367"/>
        </pc:sldMkLst>
        <pc:spChg chg="mod">
          <ac:chgData name="Mary" userId="acdd3c35-a502-4340-ab6a-52cca334f63c" providerId="ADAL" clId="{88F79170-53EC-40DC-8125-2F4EFB280E49}" dt="2021-03-22T13:36:36.146" v="1141" actId="1076"/>
          <ac:spMkLst>
            <pc:docMk/>
            <pc:sldMk cId="2561556494" sldId="367"/>
            <ac:spMk id="10" creationId="{DB5DE466-166E-4A2B-A232-7801AC9023AC}"/>
          </ac:spMkLst>
        </pc:spChg>
      </pc:sldChg>
      <pc:sldChg chg="addSp delSp modSp add mod modNotesTx">
        <pc:chgData name="Mary" userId="acdd3c35-a502-4340-ab6a-52cca334f63c" providerId="ADAL" clId="{88F79170-53EC-40DC-8125-2F4EFB280E49}" dt="2021-03-22T13:42:17.682" v="1448" actId="13926"/>
        <pc:sldMkLst>
          <pc:docMk/>
          <pc:sldMk cId="2190484037" sldId="368"/>
        </pc:sldMkLst>
        <pc:spChg chg="mod">
          <ac:chgData name="Mary" userId="acdd3c35-a502-4340-ab6a-52cca334f63c" providerId="ADAL" clId="{88F79170-53EC-40DC-8125-2F4EFB280E49}" dt="2021-03-22T13:41:37.122" v="1447" actId="1076"/>
          <ac:spMkLst>
            <pc:docMk/>
            <pc:sldMk cId="2190484037" sldId="368"/>
            <ac:spMk id="6" creationId="{FE0B6B4A-0991-435C-907C-9325C6C4EB26}"/>
          </ac:spMkLst>
        </pc:spChg>
        <pc:picChg chg="add mod ord">
          <ac:chgData name="Mary" userId="acdd3c35-a502-4340-ab6a-52cca334f63c" providerId="ADAL" clId="{88F79170-53EC-40DC-8125-2F4EFB280E49}" dt="2021-03-22T13:41:18.752" v="1441" actId="167"/>
          <ac:picMkLst>
            <pc:docMk/>
            <pc:sldMk cId="2190484037" sldId="368"/>
            <ac:picMk id="3" creationId="{CAF15E9F-9BC8-4970-B8DD-BA19E8921398}"/>
          </ac:picMkLst>
        </pc:picChg>
        <pc:picChg chg="del">
          <ac:chgData name="Mary" userId="acdd3c35-a502-4340-ab6a-52cca334f63c" providerId="ADAL" clId="{88F79170-53EC-40DC-8125-2F4EFB280E49}" dt="2021-03-22T13:40:19.994" v="1435" actId="478"/>
          <ac:picMkLst>
            <pc:docMk/>
            <pc:sldMk cId="2190484037" sldId="368"/>
            <ac:picMk id="4" creationId="{20E06353-448C-44BB-A403-DA5FE0B64BB5}"/>
          </ac:picMkLst>
        </pc:picChg>
      </pc:sldChg>
      <pc:sldChg chg="add del modNotesTx">
        <pc:chgData name="Mary" userId="acdd3c35-a502-4340-ab6a-52cca334f63c" providerId="ADAL" clId="{88F79170-53EC-40DC-8125-2F4EFB280E49}" dt="2021-03-22T13:45:10.324" v="1474" actId="47"/>
        <pc:sldMkLst>
          <pc:docMk/>
          <pc:sldMk cId="773636277" sldId="369"/>
        </pc:sldMkLst>
      </pc:sldChg>
      <pc:sldChg chg="new del">
        <pc:chgData name="Mary" userId="acdd3c35-a502-4340-ab6a-52cca334f63c" providerId="ADAL" clId="{88F79170-53EC-40DC-8125-2F4EFB280E49}" dt="2021-03-25T20:22:43.499" v="1708" actId="47"/>
        <pc:sldMkLst>
          <pc:docMk/>
          <pc:sldMk cId="909343669" sldId="370"/>
        </pc:sldMkLst>
      </pc:sldChg>
      <pc:sldChg chg="addSp modSp new mod">
        <pc:chgData name="Mary" userId="acdd3c35-a502-4340-ab6a-52cca334f63c" providerId="ADAL" clId="{88F79170-53EC-40DC-8125-2F4EFB280E49}" dt="2021-03-25T20:24:02.106" v="1737" actId="113"/>
        <pc:sldMkLst>
          <pc:docMk/>
          <pc:sldMk cId="1699351514" sldId="370"/>
        </pc:sldMkLst>
        <pc:spChg chg="add mod">
          <ac:chgData name="Mary" userId="acdd3c35-a502-4340-ab6a-52cca334f63c" providerId="ADAL" clId="{88F79170-53EC-40DC-8125-2F4EFB280E49}" dt="2021-03-25T20:24:02.106" v="1737" actId="113"/>
          <ac:spMkLst>
            <pc:docMk/>
            <pc:sldMk cId="1699351514" sldId="370"/>
            <ac:spMk id="5" creationId="{1CA250CD-77C4-43D9-9F58-D419F4A10E05}"/>
          </ac:spMkLst>
        </pc:spChg>
        <pc:picChg chg="add mod modCrop">
          <ac:chgData name="Mary" userId="acdd3c35-a502-4340-ab6a-52cca334f63c" providerId="ADAL" clId="{88F79170-53EC-40DC-8125-2F4EFB280E49}" dt="2021-03-25T20:23:16.746" v="1720" actId="1076"/>
          <ac:picMkLst>
            <pc:docMk/>
            <pc:sldMk cId="1699351514" sldId="370"/>
            <ac:picMk id="3" creationId="{019219F6-0193-4E6D-96BA-BD16AFDE3844}"/>
          </ac:picMkLst>
        </pc:picChg>
      </pc:sldChg>
      <pc:sldChg chg="delSp new del mod">
        <pc:chgData name="Mary" userId="acdd3c35-a502-4340-ab6a-52cca334f63c" providerId="ADAL" clId="{88F79170-53EC-40DC-8125-2F4EFB280E49}" dt="2021-03-25T20:22:38.930" v="1706" actId="47"/>
        <pc:sldMkLst>
          <pc:docMk/>
          <pc:sldMk cId="3424376742" sldId="370"/>
        </pc:sldMkLst>
        <pc:spChg chg="del">
          <ac:chgData name="Mary" userId="acdd3c35-a502-4340-ab6a-52cca334f63c" providerId="ADAL" clId="{88F79170-53EC-40DC-8125-2F4EFB280E49}" dt="2021-03-25T20:22:35.592" v="1704" actId="478"/>
          <ac:spMkLst>
            <pc:docMk/>
            <pc:sldMk cId="3424376742" sldId="370"/>
            <ac:spMk id="2" creationId="{83B5C171-184C-4693-BE2D-75AFC937B5C1}"/>
          </ac:spMkLst>
        </pc:spChg>
        <pc:spChg chg="del">
          <ac:chgData name="Mary" userId="acdd3c35-a502-4340-ab6a-52cca334f63c" providerId="ADAL" clId="{88F79170-53EC-40DC-8125-2F4EFB280E49}" dt="2021-03-25T20:22:37.721" v="1705" actId="478"/>
          <ac:spMkLst>
            <pc:docMk/>
            <pc:sldMk cId="3424376742" sldId="370"/>
            <ac:spMk id="3" creationId="{D2E29CA0-FC61-4926-8C7C-20CF51AA1A14}"/>
          </ac:spMkLst>
        </pc:spChg>
      </pc:sldChg>
      <pc:sldChg chg="add del">
        <pc:chgData name="Mary" userId="acdd3c35-a502-4340-ab6a-52cca334f63c" providerId="ADAL" clId="{88F79170-53EC-40DC-8125-2F4EFB280E49}" dt="2021-03-25T20:24:42.609" v="1741" actId="47"/>
        <pc:sldMkLst>
          <pc:docMk/>
          <pc:sldMk cId="1986558265" sldId="371"/>
        </pc:sldMkLst>
      </pc:sldChg>
      <pc:sldChg chg="modSp mod modAnim">
        <pc:chgData name="Mary" userId="acdd3c35-a502-4340-ab6a-52cca334f63c" providerId="ADAL" clId="{88F79170-53EC-40DC-8125-2F4EFB280E49}" dt="2021-03-25T20:26:57.489" v="1749"/>
        <pc:sldMkLst>
          <pc:docMk/>
          <pc:sldMk cId="3540656694" sldId="371"/>
        </pc:sldMkLst>
        <pc:spChg chg="mod">
          <ac:chgData name="Mary" userId="acdd3c35-a502-4340-ab6a-52cca334f63c" providerId="ADAL" clId="{88F79170-53EC-40DC-8125-2F4EFB280E49}" dt="2021-03-25T20:25:54.748" v="1746" actId="207"/>
          <ac:spMkLst>
            <pc:docMk/>
            <pc:sldMk cId="3540656694" sldId="371"/>
            <ac:spMk id="3" creationId="{2FD2645D-A13A-4D9C-87F8-AE3257F1157F}"/>
          </ac:spMkLst>
        </pc:spChg>
        <pc:spChg chg="mod ord">
          <ac:chgData name="Mary" userId="acdd3c35-a502-4340-ab6a-52cca334f63c" providerId="ADAL" clId="{88F79170-53EC-40DC-8125-2F4EFB280E49}" dt="2021-03-25T20:25:54.748" v="1746" actId="207"/>
          <ac:spMkLst>
            <pc:docMk/>
            <pc:sldMk cId="3540656694" sldId="371"/>
            <ac:spMk id="6" creationId="{F3BC5B8A-036F-4A72-B346-A96D52455410}"/>
          </ac:spMkLst>
        </pc:spChg>
        <pc:grpChg chg="mod">
          <ac:chgData name="Mary" userId="acdd3c35-a502-4340-ab6a-52cca334f63c" providerId="ADAL" clId="{88F79170-53EC-40DC-8125-2F4EFB280E49}" dt="2021-03-25T20:25:54.748" v="1746" actId="207"/>
          <ac:grpSpMkLst>
            <pc:docMk/>
            <pc:sldMk cId="3540656694" sldId="371"/>
            <ac:grpSpMk id="7" creationId="{EB88CA99-AA0D-4C9B-AA01-3EB9A1A6A724}"/>
          </ac:grpSpMkLst>
        </pc:grpChg>
      </pc:sldChg>
    </pc:docChg>
  </pc:docChgLst>
  <pc:docChgLst>
    <pc:chgData name="Mary" userId="acdd3c35-a502-4340-ab6a-52cca334f63c" providerId="ADAL" clId="{FE9EEA4C-0D9E-41CB-AC1F-C7590245E738}"/>
    <pc:docChg chg="custSel modSld">
      <pc:chgData name="Mary" userId="acdd3c35-a502-4340-ab6a-52cca334f63c" providerId="ADAL" clId="{FE9EEA4C-0D9E-41CB-AC1F-C7590245E738}" dt="2021-03-30T17:10:49.137" v="3360" actId="20577"/>
      <pc:docMkLst>
        <pc:docMk/>
      </pc:docMkLst>
      <pc:sldChg chg="modNotesTx">
        <pc:chgData name="Mary" userId="acdd3c35-a502-4340-ab6a-52cca334f63c" providerId="ADAL" clId="{FE9EEA4C-0D9E-41CB-AC1F-C7590245E738}" dt="2021-03-26T10:40:07.395" v="217" actId="20577"/>
        <pc:sldMkLst>
          <pc:docMk/>
          <pc:sldMk cId="1572890755" sldId="325"/>
        </pc:sldMkLst>
      </pc:sldChg>
      <pc:sldChg chg="modNotesTx">
        <pc:chgData name="Mary" userId="acdd3c35-a502-4340-ab6a-52cca334f63c" providerId="ADAL" clId="{FE9EEA4C-0D9E-41CB-AC1F-C7590245E738}" dt="2021-03-26T10:45:52.219" v="405" actId="20577"/>
        <pc:sldMkLst>
          <pc:docMk/>
          <pc:sldMk cId="1744252729" sldId="329"/>
        </pc:sldMkLst>
      </pc:sldChg>
      <pc:sldChg chg="modNotesTx">
        <pc:chgData name="Mary" userId="acdd3c35-a502-4340-ab6a-52cca334f63c" providerId="ADAL" clId="{FE9EEA4C-0D9E-41CB-AC1F-C7590245E738}" dt="2021-03-26T10:48:48.016" v="607" actId="20577"/>
        <pc:sldMkLst>
          <pc:docMk/>
          <pc:sldMk cId="3388662500" sldId="330"/>
        </pc:sldMkLst>
      </pc:sldChg>
      <pc:sldChg chg="modNotesTx">
        <pc:chgData name="Mary" userId="acdd3c35-a502-4340-ab6a-52cca334f63c" providerId="ADAL" clId="{FE9EEA4C-0D9E-41CB-AC1F-C7590245E738}" dt="2021-03-26T10:50:01.345" v="640" actId="20577"/>
        <pc:sldMkLst>
          <pc:docMk/>
          <pc:sldMk cId="2774935091" sldId="333"/>
        </pc:sldMkLst>
      </pc:sldChg>
      <pc:sldChg chg="modNotesTx">
        <pc:chgData name="Mary" userId="acdd3c35-a502-4340-ab6a-52cca334f63c" providerId="ADAL" clId="{FE9EEA4C-0D9E-41CB-AC1F-C7590245E738}" dt="2021-03-26T10:57:43.135" v="1111" actId="6549"/>
        <pc:sldMkLst>
          <pc:docMk/>
          <pc:sldMk cId="3272704876" sldId="340"/>
        </pc:sldMkLst>
      </pc:sldChg>
      <pc:sldChg chg="modNotesTx">
        <pc:chgData name="Mary" userId="acdd3c35-a502-4340-ab6a-52cca334f63c" providerId="ADAL" clId="{FE9EEA4C-0D9E-41CB-AC1F-C7590245E738}" dt="2021-03-26T11:05:29.251" v="2089" actId="313"/>
        <pc:sldMkLst>
          <pc:docMk/>
          <pc:sldMk cId="266742372" sldId="343"/>
        </pc:sldMkLst>
      </pc:sldChg>
      <pc:sldChg chg="modNotesTx">
        <pc:chgData name="Mary" userId="acdd3c35-a502-4340-ab6a-52cca334f63c" providerId="ADAL" clId="{FE9EEA4C-0D9E-41CB-AC1F-C7590245E738}" dt="2021-03-26T11:17:09.003" v="3268" actId="20577"/>
        <pc:sldMkLst>
          <pc:docMk/>
          <pc:sldMk cId="580787993" sldId="349"/>
        </pc:sldMkLst>
      </pc:sldChg>
      <pc:sldChg chg="modNotesTx">
        <pc:chgData name="Mary" userId="acdd3c35-a502-4340-ab6a-52cca334f63c" providerId="ADAL" clId="{FE9EEA4C-0D9E-41CB-AC1F-C7590245E738}" dt="2021-03-26T11:26:31.706" v="3277" actId="20577"/>
        <pc:sldMkLst>
          <pc:docMk/>
          <pc:sldMk cId="1281918134" sldId="354"/>
        </pc:sldMkLst>
      </pc:sldChg>
      <pc:sldChg chg="modNotesTx">
        <pc:chgData name="Mary" userId="acdd3c35-a502-4340-ab6a-52cca334f63c" providerId="ADAL" clId="{FE9EEA4C-0D9E-41CB-AC1F-C7590245E738}" dt="2021-03-26T11:28:22.482" v="3287" actId="20577"/>
        <pc:sldMkLst>
          <pc:docMk/>
          <pc:sldMk cId="2895758123" sldId="357"/>
        </pc:sldMkLst>
      </pc:sldChg>
      <pc:sldChg chg="modNotesTx">
        <pc:chgData name="Mary" userId="acdd3c35-a502-4340-ab6a-52cca334f63c" providerId="ADAL" clId="{FE9EEA4C-0D9E-41CB-AC1F-C7590245E738}" dt="2021-03-26T11:30:29.918" v="3350" actId="20577"/>
        <pc:sldMkLst>
          <pc:docMk/>
          <pc:sldMk cId="3206477540" sldId="360"/>
        </pc:sldMkLst>
      </pc:sldChg>
      <pc:sldChg chg="modSp mod modNotesTx">
        <pc:chgData name="Mary" userId="acdd3c35-a502-4340-ab6a-52cca334f63c" providerId="ADAL" clId="{FE9EEA4C-0D9E-41CB-AC1F-C7590245E738}" dt="2021-03-30T17:10:49.137" v="3360" actId="20577"/>
        <pc:sldMkLst>
          <pc:docMk/>
          <pc:sldMk cId="2079101417" sldId="361"/>
        </pc:sldMkLst>
        <pc:spChg chg="mod">
          <ac:chgData name="Mary" userId="acdd3c35-a502-4340-ab6a-52cca334f63c" providerId="ADAL" clId="{FE9EEA4C-0D9E-41CB-AC1F-C7590245E738}" dt="2021-03-30T17:10:49.137" v="3360" actId="20577"/>
          <ac:spMkLst>
            <pc:docMk/>
            <pc:sldMk cId="2079101417" sldId="361"/>
            <ac:spMk id="4" creationId="{A328882F-FE67-4FB3-AD18-9FF89D7494E8}"/>
          </ac:spMkLst>
        </pc:spChg>
      </pc:sldChg>
      <pc:sldChg chg="modNotesTx">
        <pc:chgData name="Mary" userId="acdd3c35-a502-4340-ab6a-52cca334f63c" providerId="ADAL" clId="{FE9EEA4C-0D9E-41CB-AC1F-C7590245E738}" dt="2021-03-26T10:56:54.958" v="1110" actId="20577"/>
        <pc:sldMkLst>
          <pc:docMk/>
          <pc:sldMk cId="2190484037" sldId="368"/>
        </pc:sldMkLst>
      </pc:sldChg>
    </pc:docChg>
  </pc:docChgLst>
  <pc:docChgLst>
    <pc:chgData name="Wangen, Mary" userId="S::wange062@ad.unc.edu::acdd3c35-a502-4340-ab6a-52cca334f63c" providerId="AD" clId="Web-{90ECCDDB-BA76-4EEF-B7B2-4D9F44F13E39}"/>
    <pc:docChg chg="addSld delSld modSld">
      <pc:chgData name="Wangen, Mary" userId="S::wange062@ad.unc.edu::acdd3c35-a502-4340-ab6a-52cca334f63c" providerId="AD" clId="Web-{90ECCDDB-BA76-4EEF-B7B2-4D9F44F13E39}" dt="2021-04-28T19:11:42.790" v="3"/>
      <pc:docMkLst>
        <pc:docMk/>
      </pc:docMkLst>
      <pc:sldChg chg="delSp add del replId">
        <pc:chgData name="Wangen, Mary" userId="S::wange062@ad.unc.edu::acdd3c35-a502-4340-ab6a-52cca334f63c" providerId="AD" clId="Web-{90ECCDDB-BA76-4EEF-B7B2-4D9F44F13E39}" dt="2021-04-28T19:11:42.790" v="3"/>
        <pc:sldMkLst>
          <pc:docMk/>
          <pc:sldMk cId="711297452" sldId="372"/>
        </pc:sldMkLst>
        <pc:cxnChg chg="del">
          <ac:chgData name="Wangen, Mary" userId="S::wange062@ad.unc.edu::acdd3c35-a502-4340-ab6a-52cca334f63c" providerId="AD" clId="Web-{90ECCDDB-BA76-4EEF-B7B2-4D9F44F13E39}" dt="2021-04-28T19:11:29.461" v="1"/>
          <ac:cxnSpMkLst>
            <pc:docMk/>
            <pc:sldMk cId="711297452" sldId="372"/>
            <ac:cxnSpMk id="6" creationId="{C7E1F11D-3001-4694-B203-9AA24A82ADA2}"/>
          </ac:cxnSpMkLst>
        </pc:cxnChg>
        <pc:cxnChg chg="del">
          <ac:chgData name="Wangen, Mary" userId="S::wange062@ad.unc.edu::acdd3c35-a502-4340-ab6a-52cca334f63c" providerId="AD" clId="Web-{90ECCDDB-BA76-4EEF-B7B2-4D9F44F13E39}" dt="2021-04-28T19:11:32.008" v="2"/>
          <ac:cxnSpMkLst>
            <pc:docMk/>
            <pc:sldMk cId="711297452" sldId="372"/>
            <ac:cxnSpMk id="8" creationId="{47F63DC6-3E79-4CAA-AD37-AC2CDD3B0AAF}"/>
          </ac:cxnSpMkLst>
        </pc:cxn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7687185-9185-4979-B756-774CDF1504EB}" type="doc">
      <dgm:prSet loTypeId="urn:microsoft.com/office/officeart/2005/8/layout/cycle5" loCatId="cycle" qsTypeId="urn:microsoft.com/office/officeart/2005/8/quickstyle/simple1" qsCatId="simple" csTypeId="urn:microsoft.com/office/officeart/2005/8/colors/accent4_2" csCatId="accent4" phldr="1"/>
      <dgm:spPr/>
      <dgm:t>
        <a:bodyPr/>
        <a:lstStyle/>
        <a:p>
          <a:endParaRPr lang="en-US"/>
        </a:p>
      </dgm:t>
    </dgm:pt>
    <dgm:pt modelId="{B1E5F506-2A5E-412D-8283-204AB7EA1B4A}">
      <dgm:prSet phldrT="[Text]" custT="1"/>
      <dgm:spPr>
        <a:solidFill>
          <a:srgbClr val="263E67"/>
        </a:solidFill>
        <a:ln w="38100">
          <a:solidFill>
            <a:srgbClr val="0080E3"/>
          </a:solidFill>
        </a:ln>
      </dgm:spPr>
      <dgm:t>
        <a:bodyPr/>
        <a:lstStyle/>
        <a:p>
          <a:r>
            <a:rPr lang="en-US" sz="1600" b="1" dirty="0">
              <a:solidFill>
                <a:schemeClr val="bg2"/>
              </a:solidFill>
            </a:rPr>
            <a:t>Understand problem</a:t>
          </a:r>
        </a:p>
      </dgm:t>
    </dgm:pt>
    <dgm:pt modelId="{2740BFFA-E86E-4DFD-876F-88AA41D1519A}" type="parTrans" cxnId="{76E1055B-9DA6-4036-A27F-1E68E5646360}">
      <dgm:prSet/>
      <dgm:spPr/>
      <dgm:t>
        <a:bodyPr/>
        <a:lstStyle/>
        <a:p>
          <a:endParaRPr lang="en-US" sz="2000"/>
        </a:p>
      </dgm:t>
    </dgm:pt>
    <dgm:pt modelId="{1FEF72C9-FF14-4DC2-AA28-75739FFF5A02}" type="sibTrans" cxnId="{76E1055B-9DA6-4036-A27F-1E68E5646360}">
      <dgm:prSet/>
      <dgm:spPr/>
      <dgm:t>
        <a:bodyPr/>
        <a:lstStyle/>
        <a:p>
          <a:endParaRPr lang="en-US" sz="2000"/>
        </a:p>
      </dgm:t>
    </dgm:pt>
    <dgm:pt modelId="{F6E72941-4BBC-476B-B872-442914F08AD2}">
      <dgm:prSet phldrT="[Text]" custT="1"/>
      <dgm:spPr>
        <a:solidFill>
          <a:srgbClr val="263E67"/>
        </a:solidFill>
        <a:ln w="38100">
          <a:solidFill>
            <a:srgbClr val="0080E3"/>
          </a:solidFill>
        </a:ln>
      </dgm:spPr>
      <dgm:t>
        <a:bodyPr/>
        <a:lstStyle/>
        <a:p>
          <a:r>
            <a:rPr lang="en-US" sz="1600" b="1" dirty="0">
              <a:solidFill>
                <a:schemeClr val="bg2"/>
              </a:solidFill>
            </a:rPr>
            <a:t>Establish goals for improvement</a:t>
          </a:r>
        </a:p>
      </dgm:t>
    </dgm:pt>
    <dgm:pt modelId="{AFB22B65-3AE1-4197-BE54-652D6CBE8524}" type="parTrans" cxnId="{6A67094A-A075-41ED-B150-FF35DFA24C39}">
      <dgm:prSet/>
      <dgm:spPr/>
      <dgm:t>
        <a:bodyPr/>
        <a:lstStyle/>
        <a:p>
          <a:endParaRPr lang="en-US" sz="2000"/>
        </a:p>
      </dgm:t>
    </dgm:pt>
    <dgm:pt modelId="{69FFC95D-486A-4738-BC4C-FF676CABB88A}" type="sibTrans" cxnId="{6A67094A-A075-41ED-B150-FF35DFA24C39}">
      <dgm:prSet/>
      <dgm:spPr/>
      <dgm:t>
        <a:bodyPr/>
        <a:lstStyle/>
        <a:p>
          <a:endParaRPr lang="en-US" sz="2000"/>
        </a:p>
      </dgm:t>
    </dgm:pt>
    <dgm:pt modelId="{69982C4F-92E8-4CCB-8CC6-56487922752C}">
      <dgm:prSet phldrT="[Text]" custT="1"/>
      <dgm:spPr>
        <a:solidFill>
          <a:srgbClr val="263E67"/>
        </a:solidFill>
        <a:ln w="38100">
          <a:noFill/>
        </a:ln>
      </dgm:spPr>
      <dgm:t>
        <a:bodyPr/>
        <a:lstStyle/>
        <a:p>
          <a:r>
            <a:rPr lang="en-US" sz="1600" b="1" dirty="0">
              <a:solidFill>
                <a:schemeClr val="bg2"/>
              </a:solidFill>
            </a:rPr>
            <a:t>Find and Select EBIs</a:t>
          </a:r>
        </a:p>
      </dgm:t>
    </dgm:pt>
    <dgm:pt modelId="{CBD5A526-0A9D-440A-91CD-B7B55EC09DD7}" type="parTrans" cxnId="{EEC6AADC-D289-4207-8E4D-22AA2F9AF180}">
      <dgm:prSet/>
      <dgm:spPr/>
      <dgm:t>
        <a:bodyPr/>
        <a:lstStyle/>
        <a:p>
          <a:endParaRPr lang="en-US" sz="2000"/>
        </a:p>
      </dgm:t>
    </dgm:pt>
    <dgm:pt modelId="{55CF9955-CB81-4E19-A32D-01FDB316B3B4}" type="sibTrans" cxnId="{EEC6AADC-D289-4207-8E4D-22AA2F9AF180}">
      <dgm:prSet/>
      <dgm:spPr/>
      <dgm:t>
        <a:bodyPr/>
        <a:lstStyle/>
        <a:p>
          <a:endParaRPr lang="en-US" sz="2000"/>
        </a:p>
      </dgm:t>
    </dgm:pt>
    <dgm:pt modelId="{5C37E29A-9B24-4953-B14D-702F9CA2C7D9}">
      <dgm:prSet phldrT="[Text]" custT="1"/>
      <dgm:spPr>
        <a:solidFill>
          <a:srgbClr val="263E67"/>
        </a:solidFill>
        <a:ln>
          <a:solidFill>
            <a:schemeClr val="tx2"/>
          </a:solidFill>
        </a:ln>
      </dgm:spPr>
      <dgm:t>
        <a:bodyPr/>
        <a:lstStyle/>
        <a:p>
          <a:r>
            <a:rPr lang="en-US" sz="1600" b="1" dirty="0">
              <a:solidFill>
                <a:schemeClr val="bg2"/>
              </a:solidFill>
            </a:rPr>
            <a:t>Adapt EBIs</a:t>
          </a:r>
        </a:p>
      </dgm:t>
    </dgm:pt>
    <dgm:pt modelId="{FF1E3BE9-E82A-4908-8C9F-C5E56306A2E7}" type="parTrans" cxnId="{39643DEF-2385-46C4-8C75-63FC0B59A942}">
      <dgm:prSet/>
      <dgm:spPr/>
      <dgm:t>
        <a:bodyPr/>
        <a:lstStyle/>
        <a:p>
          <a:endParaRPr lang="en-US" sz="2000"/>
        </a:p>
      </dgm:t>
    </dgm:pt>
    <dgm:pt modelId="{9077A80F-B59C-4129-A52A-DCFCA0F43049}" type="sibTrans" cxnId="{39643DEF-2385-46C4-8C75-63FC0B59A942}">
      <dgm:prSet/>
      <dgm:spPr/>
      <dgm:t>
        <a:bodyPr/>
        <a:lstStyle/>
        <a:p>
          <a:endParaRPr lang="en-US" sz="2000"/>
        </a:p>
      </dgm:t>
    </dgm:pt>
    <dgm:pt modelId="{14194F47-B89B-483E-9621-94A24A4F85E7}">
      <dgm:prSet phldrT="[Text]" custT="1"/>
      <dgm:spPr>
        <a:solidFill>
          <a:srgbClr val="263E67"/>
        </a:solidFill>
        <a:ln>
          <a:solidFill>
            <a:schemeClr val="tx2"/>
          </a:solidFill>
        </a:ln>
      </dgm:spPr>
      <dgm:t>
        <a:bodyPr/>
        <a:lstStyle/>
        <a:p>
          <a:r>
            <a:rPr lang="en-US" sz="1600" b="1" dirty="0">
              <a:solidFill>
                <a:schemeClr val="bg2"/>
              </a:solidFill>
            </a:rPr>
            <a:t>Implement EBIs</a:t>
          </a:r>
        </a:p>
      </dgm:t>
    </dgm:pt>
    <dgm:pt modelId="{4AA320A9-665A-4238-9AF5-041A005F40FE}" type="parTrans" cxnId="{3F327084-382E-4D0E-A753-2BB7B09F6ADD}">
      <dgm:prSet/>
      <dgm:spPr/>
      <dgm:t>
        <a:bodyPr/>
        <a:lstStyle/>
        <a:p>
          <a:endParaRPr lang="en-US" sz="2000"/>
        </a:p>
      </dgm:t>
    </dgm:pt>
    <dgm:pt modelId="{094058F0-BEFC-4AD6-835B-3210D0B2B619}" type="sibTrans" cxnId="{3F327084-382E-4D0E-A753-2BB7B09F6ADD}">
      <dgm:prSet/>
      <dgm:spPr/>
      <dgm:t>
        <a:bodyPr/>
        <a:lstStyle/>
        <a:p>
          <a:endParaRPr lang="en-US" sz="2000"/>
        </a:p>
      </dgm:t>
    </dgm:pt>
    <dgm:pt modelId="{C0FB87A9-E535-4E2F-A05A-F75AB64F7A22}">
      <dgm:prSet phldrT="[Text]" custT="1"/>
      <dgm:spPr>
        <a:solidFill>
          <a:srgbClr val="263E67"/>
        </a:solidFill>
        <a:ln>
          <a:solidFill>
            <a:schemeClr val="tx2"/>
          </a:solidFill>
        </a:ln>
      </dgm:spPr>
      <dgm:t>
        <a:bodyPr/>
        <a:lstStyle/>
        <a:p>
          <a:r>
            <a:rPr lang="en-US" sz="1600" b="1" dirty="0">
              <a:solidFill>
                <a:schemeClr val="bg2"/>
              </a:solidFill>
            </a:rPr>
            <a:t>Evaluate impact</a:t>
          </a:r>
        </a:p>
      </dgm:t>
    </dgm:pt>
    <dgm:pt modelId="{8DF46788-A54A-4610-B3EC-F2A597325007}" type="parTrans" cxnId="{D3A71E33-0960-4BB7-8F70-B77BF2F423C7}">
      <dgm:prSet/>
      <dgm:spPr/>
      <dgm:t>
        <a:bodyPr/>
        <a:lstStyle/>
        <a:p>
          <a:endParaRPr lang="en-US" sz="2000"/>
        </a:p>
      </dgm:t>
    </dgm:pt>
    <dgm:pt modelId="{5BC7ACD9-16F3-48DE-B44A-B53E0FA091BB}" type="sibTrans" cxnId="{D3A71E33-0960-4BB7-8F70-B77BF2F423C7}">
      <dgm:prSet/>
      <dgm:spPr/>
      <dgm:t>
        <a:bodyPr/>
        <a:lstStyle/>
        <a:p>
          <a:endParaRPr lang="en-US" sz="2000"/>
        </a:p>
      </dgm:t>
    </dgm:pt>
    <dgm:pt modelId="{6D74FFB8-F128-4E06-AD5D-1FC5648FA000}" type="pres">
      <dgm:prSet presAssocID="{27687185-9185-4979-B756-774CDF1504EB}" presName="cycle" presStyleCnt="0">
        <dgm:presLayoutVars>
          <dgm:dir/>
          <dgm:resizeHandles val="exact"/>
        </dgm:presLayoutVars>
      </dgm:prSet>
      <dgm:spPr/>
    </dgm:pt>
    <dgm:pt modelId="{0AA63C85-C2B1-4702-8C98-129A2F201764}" type="pres">
      <dgm:prSet presAssocID="{B1E5F506-2A5E-412D-8283-204AB7EA1B4A}" presName="node" presStyleLbl="node1" presStyleIdx="0" presStyleCnt="6" custScaleX="115865">
        <dgm:presLayoutVars>
          <dgm:bulletEnabled val="1"/>
        </dgm:presLayoutVars>
      </dgm:prSet>
      <dgm:spPr/>
    </dgm:pt>
    <dgm:pt modelId="{7C6E9C68-4C9D-4872-B597-326B2B2A2932}" type="pres">
      <dgm:prSet presAssocID="{B1E5F506-2A5E-412D-8283-204AB7EA1B4A}" presName="spNode" presStyleCnt="0"/>
      <dgm:spPr/>
    </dgm:pt>
    <dgm:pt modelId="{93AE4088-0B87-404C-9919-605D038D11CF}" type="pres">
      <dgm:prSet presAssocID="{1FEF72C9-FF14-4DC2-AA28-75739FFF5A02}" presName="sibTrans" presStyleLbl="sibTrans1D1" presStyleIdx="0" presStyleCnt="6"/>
      <dgm:spPr/>
    </dgm:pt>
    <dgm:pt modelId="{9977A1BB-6C7C-475A-8969-3EB50D97445F}" type="pres">
      <dgm:prSet presAssocID="{F6E72941-4BBC-476B-B872-442914F08AD2}" presName="node" presStyleLbl="node1" presStyleIdx="1" presStyleCnt="6" custScaleX="115865">
        <dgm:presLayoutVars>
          <dgm:bulletEnabled val="1"/>
        </dgm:presLayoutVars>
      </dgm:prSet>
      <dgm:spPr/>
    </dgm:pt>
    <dgm:pt modelId="{E70C8CBC-DB54-4D47-97E7-A5CB147B7425}" type="pres">
      <dgm:prSet presAssocID="{F6E72941-4BBC-476B-B872-442914F08AD2}" presName="spNode" presStyleCnt="0"/>
      <dgm:spPr/>
    </dgm:pt>
    <dgm:pt modelId="{A315045C-FB7D-4D96-A60A-5C90DCB33944}" type="pres">
      <dgm:prSet presAssocID="{69FFC95D-486A-4738-BC4C-FF676CABB88A}" presName="sibTrans" presStyleLbl="sibTrans1D1" presStyleIdx="1" presStyleCnt="6"/>
      <dgm:spPr/>
    </dgm:pt>
    <dgm:pt modelId="{42B00A90-49FC-4B16-BFB5-E6CE81C3569D}" type="pres">
      <dgm:prSet presAssocID="{69982C4F-92E8-4CCB-8CC6-56487922752C}" presName="node" presStyleLbl="node1" presStyleIdx="2" presStyleCnt="6" custScaleX="115865">
        <dgm:presLayoutVars>
          <dgm:bulletEnabled val="1"/>
        </dgm:presLayoutVars>
      </dgm:prSet>
      <dgm:spPr/>
    </dgm:pt>
    <dgm:pt modelId="{A003E1C9-2591-4CDA-9FDA-969543171C77}" type="pres">
      <dgm:prSet presAssocID="{69982C4F-92E8-4CCB-8CC6-56487922752C}" presName="spNode" presStyleCnt="0"/>
      <dgm:spPr/>
    </dgm:pt>
    <dgm:pt modelId="{3D61D92C-52E9-4070-A054-DF8606293766}" type="pres">
      <dgm:prSet presAssocID="{55CF9955-CB81-4E19-A32D-01FDB316B3B4}" presName="sibTrans" presStyleLbl="sibTrans1D1" presStyleIdx="2" presStyleCnt="6"/>
      <dgm:spPr/>
    </dgm:pt>
    <dgm:pt modelId="{2FD33B52-D2D1-4296-A0EA-A705BDF395B4}" type="pres">
      <dgm:prSet presAssocID="{5C37E29A-9B24-4953-B14D-702F9CA2C7D9}" presName="node" presStyleLbl="node1" presStyleIdx="3" presStyleCnt="6" custScaleX="115865">
        <dgm:presLayoutVars>
          <dgm:bulletEnabled val="1"/>
        </dgm:presLayoutVars>
      </dgm:prSet>
      <dgm:spPr/>
    </dgm:pt>
    <dgm:pt modelId="{9E92B909-5859-42E1-A185-1C85441CE437}" type="pres">
      <dgm:prSet presAssocID="{5C37E29A-9B24-4953-B14D-702F9CA2C7D9}" presName="spNode" presStyleCnt="0"/>
      <dgm:spPr/>
    </dgm:pt>
    <dgm:pt modelId="{5C4C6834-CFE1-4D8F-9E93-7BF9EBE10C9B}" type="pres">
      <dgm:prSet presAssocID="{9077A80F-B59C-4129-A52A-DCFCA0F43049}" presName="sibTrans" presStyleLbl="sibTrans1D1" presStyleIdx="3" presStyleCnt="6"/>
      <dgm:spPr/>
    </dgm:pt>
    <dgm:pt modelId="{0D6E494D-89C5-4494-8AD1-8D5A56250D8B}" type="pres">
      <dgm:prSet presAssocID="{14194F47-B89B-483E-9621-94A24A4F85E7}" presName="node" presStyleLbl="node1" presStyleIdx="4" presStyleCnt="6" custScaleX="115865">
        <dgm:presLayoutVars>
          <dgm:bulletEnabled val="1"/>
        </dgm:presLayoutVars>
      </dgm:prSet>
      <dgm:spPr/>
    </dgm:pt>
    <dgm:pt modelId="{B1F36DC0-A4BA-4B4F-B0E4-AE76E0B9EB21}" type="pres">
      <dgm:prSet presAssocID="{14194F47-B89B-483E-9621-94A24A4F85E7}" presName="spNode" presStyleCnt="0"/>
      <dgm:spPr/>
    </dgm:pt>
    <dgm:pt modelId="{622C4ADC-5C9D-49BC-831A-4F513095FBCF}" type="pres">
      <dgm:prSet presAssocID="{094058F0-BEFC-4AD6-835B-3210D0B2B619}" presName="sibTrans" presStyleLbl="sibTrans1D1" presStyleIdx="4" presStyleCnt="6"/>
      <dgm:spPr/>
    </dgm:pt>
    <dgm:pt modelId="{67455132-1615-439B-A018-AC0F0DBAFEB0}" type="pres">
      <dgm:prSet presAssocID="{C0FB87A9-E535-4E2F-A05A-F75AB64F7A22}" presName="node" presStyleLbl="node1" presStyleIdx="5" presStyleCnt="6" custScaleX="115865">
        <dgm:presLayoutVars>
          <dgm:bulletEnabled val="1"/>
        </dgm:presLayoutVars>
      </dgm:prSet>
      <dgm:spPr/>
    </dgm:pt>
    <dgm:pt modelId="{F84F7997-3CF4-445D-9B15-26E5E35857E8}" type="pres">
      <dgm:prSet presAssocID="{C0FB87A9-E535-4E2F-A05A-F75AB64F7A22}" presName="spNode" presStyleCnt="0"/>
      <dgm:spPr/>
    </dgm:pt>
    <dgm:pt modelId="{18E5F03D-6747-466C-9C77-DF4DFFA9C25A}" type="pres">
      <dgm:prSet presAssocID="{5BC7ACD9-16F3-48DE-B44A-B53E0FA091BB}" presName="sibTrans" presStyleLbl="sibTrans1D1" presStyleIdx="5" presStyleCnt="6"/>
      <dgm:spPr/>
    </dgm:pt>
  </dgm:ptLst>
  <dgm:cxnLst>
    <dgm:cxn modelId="{8A39A425-2187-4676-8F59-AABBC587942B}" type="presOf" srcId="{F6E72941-4BBC-476B-B872-442914F08AD2}" destId="{9977A1BB-6C7C-475A-8969-3EB50D97445F}" srcOrd="0" destOrd="0" presId="urn:microsoft.com/office/officeart/2005/8/layout/cycle5"/>
    <dgm:cxn modelId="{6D6BD330-9BA7-48B8-A537-E56C00D41F06}" type="presOf" srcId="{27687185-9185-4979-B756-774CDF1504EB}" destId="{6D74FFB8-F128-4E06-AD5D-1FC5648FA000}" srcOrd="0" destOrd="0" presId="urn:microsoft.com/office/officeart/2005/8/layout/cycle5"/>
    <dgm:cxn modelId="{D3A71E33-0960-4BB7-8F70-B77BF2F423C7}" srcId="{27687185-9185-4979-B756-774CDF1504EB}" destId="{C0FB87A9-E535-4E2F-A05A-F75AB64F7A22}" srcOrd="5" destOrd="0" parTransId="{8DF46788-A54A-4610-B3EC-F2A597325007}" sibTransId="{5BC7ACD9-16F3-48DE-B44A-B53E0FA091BB}"/>
    <dgm:cxn modelId="{76E1055B-9DA6-4036-A27F-1E68E5646360}" srcId="{27687185-9185-4979-B756-774CDF1504EB}" destId="{B1E5F506-2A5E-412D-8283-204AB7EA1B4A}" srcOrd="0" destOrd="0" parTransId="{2740BFFA-E86E-4DFD-876F-88AA41D1519A}" sibTransId="{1FEF72C9-FF14-4DC2-AA28-75739FFF5A02}"/>
    <dgm:cxn modelId="{06E8DD5E-6DB5-469F-9015-C0036CF20D3D}" type="presOf" srcId="{5C37E29A-9B24-4953-B14D-702F9CA2C7D9}" destId="{2FD33B52-D2D1-4296-A0EA-A705BDF395B4}" srcOrd="0" destOrd="0" presId="urn:microsoft.com/office/officeart/2005/8/layout/cycle5"/>
    <dgm:cxn modelId="{6A67094A-A075-41ED-B150-FF35DFA24C39}" srcId="{27687185-9185-4979-B756-774CDF1504EB}" destId="{F6E72941-4BBC-476B-B872-442914F08AD2}" srcOrd="1" destOrd="0" parTransId="{AFB22B65-3AE1-4197-BE54-652D6CBE8524}" sibTransId="{69FFC95D-486A-4738-BC4C-FF676CABB88A}"/>
    <dgm:cxn modelId="{4C9A2751-B651-4152-A761-66C1C6CA1C91}" type="presOf" srcId="{69FFC95D-486A-4738-BC4C-FF676CABB88A}" destId="{A315045C-FB7D-4D96-A60A-5C90DCB33944}" srcOrd="0" destOrd="0" presId="urn:microsoft.com/office/officeart/2005/8/layout/cycle5"/>
    <dgm:cxn modelId="{8B45EA59-EC22-4592-885A-93C926C5F739}" type="presOf" srcId="{14194F47-B89B-483E-9621-94A24A4F85E7}" destId="{0D6E494D-89C5-4494-8AD1-8D5A56250D8B}" srcOrd="0" destOrd="0" presId="urn:microsoft.com/office/officeart/2005/8/layout/cycle5"/>
    <dgm:cxn modelId="{3F327084-382E-4D0E-A753-2BB7B09F6ADD}" srcId="{27687185-9185-4979-B756-774CDF1504EB}" destId="{14194F47-B89B-483E-9621-94A24A4F85E7}" srcOrd="4" destOrd="0" parTransId="{4AA320A9-665A-4238-9AF5-041A005F40FE}" sibTransId="{094058F0-BEFC-4AD6-835B-3210D0B2B619}"/>
    <dgm:cxn modelId="{B0EEAD8F-7562-4C68-AE13-1ACD901C21D3}" type="presOf" srcId="{1FEF72C9-FF14-4DC2-AA28-75739FFF5A02}" destId="{93AE4088-0B87-404C-9919-605D038D11CF}" srcOrd="0" destOrd="0" presId="urn:microsoft.com/office/officeart/2005/8/layout/cycle5"/>
    <dgm:cxn modelId="{D7CD2A98-4E87-422C-80B8-6E8580DCBB81}" type="presOf" srcId="{094058F0-BEFC-4AD6-835B-3210D0B2B619}" destId="{622C4ADC-5C9D-49BC-831A-4F513095FBCF}" srcOrd="0" destOrd="0" presId="urn:microsoft.com/office/officeart/2005/8/layout/cycle5"/>
    <dgm:cxn modelId="{52C0DEA2-3210-4CC7-82D4-C091A8633FAC}" type="presOf" srcId="{C0FB87A9-E535-4E2F-A05A-F75AB64F7A22}" destId="{67455132-1615-439B-A018-AC0F0DBAFEB0}" srcOrd="0" destOrd="0" presId="urn:microsoft.com/office/officeart/2005/8/layout/cycle5"/>
    <dgm:cxn modelId="{01041ED9-4B45-4AB9-9FF2-2C4609AC160E}" type="presOf" srcId="{9077A80F-B59C-4129-A52A-DCFCA0F43049}" destId="{5C4C6834-CFE1-4D8F-9E93-7BF9EBE10C9B}" srcOrd="0" destOrd="0" presId="urn:microsoft.com/office/officeart/2005/8/layout/cycle5"/>
    <dgm:cxn modelId="{EEC6AADC-D289-4207-8E4D-22AA2F9AF180}" srcId="{27687185-9185-4979-B756-774CDF1504EB}" destId="{69982C4F-92E8-4CCB-8CC6-56487922752C}" srcOrd="2" destOrd="0" parTransId="{CBD5A526-0A9D-440A-91CD-B7B55EC09DD7}" sibTransId="{55CF9955-CB81-4E19-A32D-01FDB316B3B4}"/>
    <dgm:cxn modelId="{74531CDF-E95C-4DD2-AB3F-49B8BD5745EF}" type="presOf" srcId="{55CF9955-CB81-4E19-A32D-01FDB316B3B4}" destId="{3D61D92C-52E9-4070-A054-DF8606293766}" srcOrd="0" destOrd="0" presId="urn:microsoft.com/office/officeart/2005/8/layout/cycle5"/>
    <dgm:cxn modelId="{F2335DE6-2B4C-49DF-AA5C-72C250D2E08A}" type="presOf" srcId="{5BC7ACD9-16F3-48DE-B44A-B53E0FA091BB}" destId="{18E5F03D-6747-466C-9C77-DF4DFFA9C25A}" srcOrd="0" destOrd="0" presId="urn:microsoft.com/office/officeart/2005/8/layout/cycle5"/>
    <dgm:cxn modelId="{39643DEF-2385-46C4-8C75-63FC0B59A942}" srcId="{27687185-9185-4979-B756-774CDF1504EB}" destId="{5C37E29A-9B24-4953-B14D-702F9CA2C7D9}" srcOrd="3" destOrd="0" parTransId="{FF1E3BE9-E82A-4908-8C9F-C5E56306A2E7}" sibTransId="{9077A80F-B59C-4129-A52A-DCFCA0F43049}"/>
    <dgm:cxn modelId="{40D747F1-5FE4-42F0-9E83-DF7DF3AFB6EA}" type="presOf" srcId="{69982C4F-92E8-4CCB-8CC6-56487922752C}" destId="{42B00A90-49FC-4B16-BFB5-E6CE81C3569D}" srcOrd="0" destOrd="0" presId="urn:microsoft.com/office/officeart/2005/8/layout/cycle5"/>
    <dgm:cxn modelId="{2F745AFA-6E71-4038-8AB2-2F520AD8B859}" type="presOf" srcId="{B1E5F506-2A5E-412D-8283-204AB7EA1B4A}" destId="{0AA63C85-C2B1-4702-8C98-129A2F201764}" srcOrd="0" destOrd="0" presId="urn:microsoft.com/office/officeart/2005/8/layout/cycle5"/>
    <dgm:cxn modelId="{AD26624C-8CA6-476A-94A7-8C0196B233CD}" type="presParOf" srcId="{6D74FFB8-F128-4E06-AD5D-1FC5648FA000}" destId="{0AA63C85-C2B1-4702-8C98-129A2F201764}" srcOrd="0" destOrd="0" presId="urn:microsoft.com/office/officeart/2005/8/layout/cycle5"/>
    <dgm:cxn modelId="{56786305-4D08-48D7-BDA8-70C412840995}" type="presParOf" srcId="{6D74FFB8-F128-4E06-AD5D-1FC5648FA000}" destId="{7C6E9C68-4C9D-4872-B597-326B2B2A2932}" srcOrd="1" destOrd="0" presId="urn:microsoft.com/office/officeart/2005/8/layout/cycle5"/>
    <dgm:cxn modelId="{CF379154-A01A-4D5C-8427-62453866D17C}" type="presParOf" srcId="{6D74FFB8-F128-4E06-AD5D-1FC5648FA000}" destId="{93AE4088-0B87-404C-9919-605D038D11CF}" srcOrd="2" destOrd="0" presId="urn:microsoft.com/office/officeart/2005/8/layout/cycle5"/>
    <dgm:cxn modelId="{6441F83B-0CBC-41D4-92BE-7EE558F25D11}" type="presParOf" srcId="{6D74FFB8-F128-4E06-AD5D-1FC5648FA000}" destId="{9977A1BB-6C7C-475A-8969-3EB50D97445F}" srcOrd="3" destOrd="0" presId="urn:microsoft.com/office/officeart/2005/8/layout/cycle5"/>
    <dgm:cxn modelId="{408030B2-1370-4029-970C-0B42ED04D62B}" type="presParOf" srcId="{6D74FFB8-F128-4E06-AD5D-1FC5648FA000}" destId="{E70C8CBC-DB54-4D47-97E7-A5CB147B7425}" srcOrd="4" destOrd="0" presId="urn:microsoft.com/office/officeart/2005/8/layout/cycle5"/>
    <dgm:cxn modelId="{93F83822-515B-46BA-8F29-EA04F7CA0E47}" type="presParOf" srcId="{6D74FFB8-F128-4E06-AD5D-1FC5648FA000}" destId="{A315045C-FB7D-4D96-A60A-5C90DCB33944}" srcOrd="5" destOrd="0" presId="urn:microsoft.com/office/officeart/2005/8/layout/cycle5"/>
    <dgm:cxn modelId="{F9BECBD3-EF63-45EE-BE0D-10E9122E8C4C}" type="presParOf" srcId="{6D74FFB8-F128-4E06-AD5D-1FC5648FA000}" destId="{42B00A90-49FC-4B16-BFB5-E6CE81C3569D}" srcOrd="6" destOrd="0" presId="urn:microsoft.com/office/officeart/2005/8/layout/cycle5"/>
    <dgm:cxn modelId="{CE8826A8-D3FC-4105-BE24-972DC9BD9F6F}" type="presParOf" srcId="{6D74FFB8-F128-4E06-AD5D-1FC5648FA000}" destId="{A003E1C9-2591-4CDA-9FDA-969543171C77}" srcOrd="7" destOrd="0" presId="urn:microsoft.com/office/officeart/2005/8/layout/cycle5"/>
    <dgm:cxn modelId="{36AEE175-C196-4252-B810-CB639E45F2CD}" type="presParOf" srcId="{6D74FFB8-F128-4E06-AD5D-1FC5648FA000}" destId="{3D61D92C-52E9-4070-A054-DF8606293766}" srcOrd="8" destOrd="0" presId="urn:microsoft.com/office/officeart/2005/8/layout/cycle5"/>
    <dgm:cxn modelId="{1D198304-BF61-420F-8A35-ABAFD4C11F64}" type="presParOf" srcId="{6D74FFB8-F128-4E06-AD5D-1FC5648FA000}" destId="{2FD33B52-D2D1-4296-A0EA-A705BDF395B4}" srcOrd="9" destOrd="0" presId="urn:microsoft.com/office/officeart/2005/8/layout/cycle5"/>
    <dgm:cxn modelId="{50A79395-9F2E-45B6-9527-EB4C9B317FFD}" type="presParOf" srcId="{6D74FFB8-F128-4E06-AD5D-1FC5648FA000}" destId="{9E92B909-5859-42E1-A185-1C85441CE437}" srcOrd="10" destOrd="0" presId="urn:microsoft.com/office/officeart/2005/8/layout/cycle5"/>
    <dgm:cxn modelId="{36AF311D-93A5-4679-B396-B8C959343AB4}" type="presParOf" srcId="{6D74FFB8-F128-4E06-AD5D-1FC5648FA000}" destId="{5C4C6834-CFE1-4D8F-9E93-7BF9EBE10C9B}" srcOrd="11" destOrd="0" presId="urn:microsoft.com/office/officeart/2005/8/layout/cycle5"/>
    <dgm:cxn modelId="{513E9E52-1387-4F5A-895F-481444292A5F}" type="presParOf" srcId="{6D74FFB8-F128-4E06-AD5D-1FC5648FA000}" destId="{0D6E494D-89C5-4494-8AD1-8D5A56250D8B}" srcOrd="12" destOrd="0" presId="urn:microsoft.com/office/officeart/2005/8/layout/cycle5"/>
    <dgm:cxn modelId="{E9B481A6-619D-4DB1-9DBD-7E2B0644501B}" type="presParOf" srcId="{6D74FFB8-F128-4E06-AD5D-1FC5648FA000}" destId="{B1F36DC0-A4BA-4B4F-B0E4-AE76E0B9EB21}" srcOrd="13" destOrd="0" presId="urn:microsoft.com/office/officeart/2005/8/layout/cycle5"/>
    <dgm:cxn modelId="{B69B4CF9-4F45-4F6D-B858-C9BBE39C2CC3}" type="presParOf" srcId="{6D74FFB8-F128-4E06-AD5D-1FC5648FA000}" destId="{622C4ADC-5C9D-49BC-831A-4F513095FBCF}" srcOrd="14" destOrd="0" presId="urn:microsoft.com/office/officeart/2005/8/layout/cycle5"/>
    <dgm:cxn modelId="{5689EF4E-3687-4B86-B89F-EE324ABBD018}" type="presParOf" srcId="{6D74FFB8-F128-4E06-AD5D-1FC5648FA000}" destId="{67455132-1615-439B-A018-AC0F0DBAFEB0}" srcOrd="15" destOrd="0" presId="urn:microsoft.com/office/officeart/2005/8/layout/cycle5"/>
    <dgm:cxn modelId="{6110DF8A-6C64-4696-934D-A7C95D4D7EE8}" type="presParOf" srcId="{6D74FFB8-F128-4E06-AD5D-1FC5648FA000}" destId="{F84F7997-3CF4-445D-9B15-26E5E35857E8}" srcOrd="16" destOrd="0" presId="urn:microsoft.com/office/officeart/2005/8/layout/cycle5"/>
    <dgm:cxn modelId="{787D2920-28D0-4FFF-B751-8ECA2DB2FEF8}" type="presParOf" srcId="{6D74FFB8-F128-4E06-AD5D-1FC5648FA000}" destId="{18E5F03D-6747-466C-9C77-DF4DFFA9C25A}" srcOrd="17"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0E9C735-CAC2-449D-9400-523F672D94BB}"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FAF3DE55-928B-49EB-8DF9-97997F2AED06}">
      <dgm:prSet phldrT="[Text]" custT="1"/>
      <dgm:spPr>
        <a:xfrm>
          <a:off x="5090363" y="237729"/>
          <a:ext cx="2428875" cy="1457324"/>
        </a:xfrm>
        <a:prstGeom prst="rect">
          <a:avLst/>
        </a:prstGeom>
        <a:solidFill>
          <a:srgbClr val="253E67"/>
        </a:solidFill>
        <a:ln w="25400" cap="flat" cmpd="sng" algn="ctr">
          <a:solidFill>
            <a:srgbClr val="FFFFFF">
              <a:hueOff val="0"/>
              <a:satOff val="0"/>
              <a:lumOff val="0"/>
              <a:alphaOff val="0"/>
            </a:srgbClr>
          </a:solidFill>
          <a:prstDash val="solid"/>
        </a:ln>
        <a:effectLst/>
      </dgm:spPr>
      <dgm:t>
        <a:bodyPr/>
        <a:lstStyle/>
        <a:p>
          <a:pPr>
            <a:buNone/>
          </a:pPr>
          <a:r>
            <a:rPr lang="en-US" sz="2000" dirty="0">
              <a:solidFill>
                <a:schemeClr val="bg2"/>
              </a:solidFill>
              <a:latin typeface="+mj-lt"/>
              <a:ea typeface="+mn-ea"/>
              <a:cs typeface="+mn-cs"/>
            </a:rPr>
            <a:t>Colonoscopy </a:t>
          </a:r>
        </a:p>
        <a:p>
          <a:pPr>
            <a:buNone/>
          </a:pPr>
          <a:r>
            <a:rPr lang="en-US" sz="2000" dirty="0">
              <a:solidFill>
                <a:schemeClr val="bg2"/>
              </a:solidFill>
              <a:latin typeface="+mj-lt"/>
              <a:ea typeface="+mn-ea"/>
              <a:cs typeface="+mn-cs"/>
            </a:rPr>
            <a:t>(in last 10 years)</a:t>
          </a:r>
        </a:p>
      </dgm:t>
    </dgm:pt>
    <dgm:pt modelId="{83A0194E-096E-430B-BDE5-6AA82495199C}" type="parTrans" cxnId="{A76F09A3-620B-4327-BD53-6CC3817573F4}">
      <dgm:prSet/>
      <dgm:spPr/>
      <dgm:t>
        <a:bodyPr/>
        <a:lstStyle/>
        <a:p>
          <a:endParaRPr lang="en-US"/>
        </a:p>
      </dgm:t>
    </dgm:pt>
    <dgm:pt modelId="{71D2721A-AF21-481C-928D-7F93993F326F}" type="sibTrans" cxnId="{A76F09A3-620B-4327-BD53-6CC3817573F4}">
      <dgm:prSet/>
      <dgm:spPr/>
      <dgm:t>
        <a:bodyPr/>
        <a:lstStyle/>
        <a:p>
          <a:endParaRPr lang="en-US"/>
        </a:p>
      </dgm:t>
    </dgm:pt>
    <dgm:pt modelId="{7A207B5F-3844-43AC-AA87-A196BCE948B5}">
      <dgm:prSet phldrT="[Text]" custT="1"/>
      <dgm:spPr>
        <a:xfrm>
          <a:off x="2517820" y="220620"/>
          <a:ext cx="2428875" cy="1457324"/>
        </a:xfrm>
        <a:prstGeom prst="rect">
          <a:avLst/>
        </a:prstGeom>
        <a:solidFill>
          <a:srgbClr val="253E67"/>
        </a:solidFill>
        <a:ln w="25400" cap="flat" cmpd="sng" algn="ctr">
          <a:solidFill>
            <a:srgbClr val="FFFFFF">
              <a:hueOff val="0"/>
              <a:satOff val="0"/>
              <a:lumOff val="0"/>
              <a:alphaOff val="0"/>
            </a:srgbClr>
          </a:solidFill>
          <a:prstDash val="solid"/>
        </a:ln>
        <a:effectLst/>
      </dgm:spPr>
      <dgm:t>
        <a:bodyPr/>
        <a:lstStyle/>
        <a:p>
          <a:pPr>
            <a:buNone/>
          </a:pPr>
          <a:r>
            <a:rPr lang="en-US" sz="2000" dirty="0">
              <a:solidFill>
                <a:schemeClr val="bg2"/>
              </a:solidFill>
              <a:latin typeface="+mj-lt"/>
              <a:ea typeface="+mn-ea"/>
              <a:cs typeface="+mn-cs"/>
            </a:rPr>
            <a:t>Flexible Sigmoidoscopy</a:t>
          </a:r>
        </a:p>
        <a:p>
          <a:pPr>
            <a:buNone/>
          </a:pPr>
          <a:r>
            <a:rPr lang="en-US" sz="1600" dirty="0">
              <a:solidFill>
                <a:schemeClr val="bg2"/>
              </a:solidFill>
              <a:latin typeface="+mj-lt"/>
              <a:ea typeface="+mn-ea"/>
              <a:cs typeface="+mn-cs"/>
            </a:rPr>
            <a:t>(in last 5 years)</a:t>
          </a:r>
        </a:p>
      </dgm:t>
    </dgm:pt>
    <dgm:pt modelId="{EE93CB1B-48E2-4B53-9D2E-F33526FFDFBE}" type="parTrans" cxnId="{B53C655F-30CC-4E40-85F7-BBA9956F7F84}">
      <dgm:prSet/>
      <dgm:spPr/>
      <dgm:t>
        <a:bodyPr/>
        <a:lstStyle/>
        <a:p>
          <a:endParaRPr lang="en-US"/>
        </a:p>
      </dgm:t>
    </dgm:pt>
    <dgm:pt modelId="{E5C32433-528E-4B65-AC05-AAF51B2EA49F}" type="sibTrans" cxnId="{B53C655F-30CC-4E40-85F7-BBA9956F7F84}">
      <dgm:prSet/>
      <dgm:spPr/>
      <dgm:t>
        <a:bodyPr/>
        <a:lstStyle/>
        <a:p>
          <a:endParaRPr lang="en-US"/>
        </a:p>
      </dgm:t>
    </dgm:pt>
    <dgm:pt modelId="{F722507C-F68A-4AA1-B052-63DF9EF80F1A}">
      <dgm:prSet phldrT="[Text]" custT="1"/>
      <dgm:spPr>
        <a:xfrm>
          <a:off x="0" y="199197"/>
          <a:ext cx="2428875" cy="1457324"/>
        </a:xfrm>
        <a:prstGeom prst="rect">
          <a:avLst/>
        </a:prstGeom>
        <a:solidFill>
          <a:srgbClr val="253E67"/>
        </a:solidFill>
        <a:ln w="25400" cap="flat" cmpd="sng" algn="ctr">
          <a:solidFill>
            <a:srgbClr val="FFFFFF">
              <a:hueOff val="0"/>
              <a:satOff val="0"/>
              <a:lumOff val="0"/>
              <a:alphaOff val="0"/>
            </a:srgbClr>
          </a:solidFill>
          <a:prstDash val="solid"/>
        </a:ln>
        <a:effectLst/>
      </dgm:spPr>
      <dgm:t>
        <a:bodyPr/>
        <a:lstStyle/>
        <a:p>
          <a:pPr>
            <a:buNone/>
          </a:pPr>
          <a:r>
            <a:rPr lang="en-US" sz="2000" dirty="0">
              <a:solidFill>
                <a:schemeClr val="bg2"/>
              </a:solidFill>
              <a:latin typeface="+mj-lt"/>
              <a:ea typeface="+mn-ea"/>
              <a:cs typeface="+mn-cs"/>
            </a:rPr>
            <a:t>iFOBT or FIT </a:t>
          </a:r>
        </a:p>
        <a:p>
          <a:pPr>
            <a:buNone/>
          </a:pPr>
          <a:r>
            <a:rPr lang="en-US" sz="2000" dirty="0">
              <a:solidFill>
                <a:schemeClr val="bg2"/>
              </a:solidFill>
              <a:latin typeface="+mj-lt"/>
              <a:ea typeface="+mn-ea"/>
              <a:cs typeface="+mn-cs"/>
            </a:rPr>
            <a:t>(in last year)</a:t>
          </a:r>
        </a:p>
      </dgm:t>
    </dgm:pt>
    <dgm:pt modelId="{E4A3B1AB-C4CE-48A6-ACA8-02E2A45650B1}" type="parTrans" cxnId="{E47C0DB9-7150-4EC5-8E91-E57BECFB71AF}">
      <dgm:prSet/>
      <dgm:spPr/>
      <dgm:t>
        <a:bodyPr/>
        <a:lstStyle/>
        <a:p>
          <a:endParaRPr lang="en-US"/>
        </a:p>
      </dgm:t>
    </dgm:pt>
    <dgm:pt modelId="{53B14DFF-5187-49CD-B762-1B1C41790C8A}" type="sibTrans" cxnId="{E47C0DB9-7150-4EC5-8E91-E57BECFB71AF}">
      <dgm:prSet/>
      <dgm:spPr/>
      <dgm:t>
        <a:bodyPr/>
        <a:lstStyle/>
        <a:p>
          <a:endParaRPr lang="en-US"/>
        </a:p>
      </dgm:t>
    </dgm:pt>
    <dgm:pt modelId="{06AA628F-ADE7-4F85-B0C6-DF8A02505FB6}" type="pres">
      <dgm:prSet presAssocID="{A0E9C735-CAC2-449D-9400-523F672D94BB}" presName="diagram" presStyleCnt="0">
        <dgm:presLayoutVars>
          <dgm:dir/>
          <dgm:resizeHandles val="exact"/>
        </dgm:presLayoutVars>
      </dgm:prSet>
      <dgm:spPr/>
    </dgm:pt>
    <dgm:pt modelId="{AADB2C3C-4806-49B7-A23F-291C67E9E805}" type="pres">
      <dgm:prSet presAssocID="{FAF3DE55-928B-49EB-8DF9-97997F2AED06}" presName="node" presStyleLbl="node1" presStyleIdx="0" presStyleCnt="3" custLinFactX="100000" custLinFactNeighborX="109577" custLinFactNeighborY="6182">
        <dgm:presLayoutVars>
          <dgm:bulletEnabled val="1"/>
        </dgm:presLayoutVars>
      </dgm:prSet>
      <dgm:spPr/>
    </dgm:pt>
    <dgm:pt modelId="{7FC03A53-0F40-43E1-832D-87A231472902}" type="pres">
      <dgm:prSet presAssocID="{71D2721A-AF21-481C-928D-7F93993F326F}" presName="sibTrans" presStyleCnt="0"/>
      <dgm:spPr/>
    </dgm:pt>
    <dgm:pt modelId="{421CD119-0C87-4EE7-9253-D7FC5A37261A}" type="pres">
      <dgm:prSet presAssocID="{7A207B5F-3844-43AC-AA87-A196BCE948B5}" presName="node" presStyleLbl="node1" presStyleIdx="1" presStyleCnt="3" custLinFactNeighborX="-6338" custLinFactNeighborY="5008">
        <dgm:presLayoutVars>
          <dgm:bulletEnabled val="1"/>
        </dgm:presLayoutVars>
      </dgm:prSet>
      <dgm:spPr/>
    </dgm:pt>
    <dgm:pt modelId="{17961F42-4B8C-4CFF-8D6A-A6087457CE18}" type="pres">
      <dgm:prSet presAssocID="{E5C32433-528E-4B65-AC05-AAF51B2EA49F}" presName="sibTrans" presStyleCnt="0"/>
      <dgm:spPr/>
    </dgm:pt>
    <dgm:pt modelId="{69FB328E-C50E-4A6A-91BE-D8C1795AEA67}" type="pres">
      <dgm:prSet presAssocID="{F722507C-F68A-4AA1-B052-63DF9EF80F1A}" presName="node" presStyleLbl="node1" presStyleIdx="2" presStyleCnt="3" custLinFactX="-100000" custLinFactNeighborX="-120000" custLinFactNeighborY="3538">
        <dgm:presLayoutVars>
          <dgm:bulletEnabled val="1"/>
        </dgm:presLayoutVars>
      </dgm:prSet>
      <dgm:spPr/>
    </dgm:pt>
  </dgm:ptLst>
  <dgm:cxnLst>
    <dgm:cxn modelId="{B53C655F-30CC-4E40-85F7-BBA9956F7F84}" srcId="{A0E9C735-CAC2-449D-9400-523F672D94BB}" destId="{7A207B5F-3844-43AC-AA87-A196BCE948B5}" srcOrd="1" destOrd="0" parTransId="{EE93CB1B-48E2-4B53-9D2E-F33526FFDFBE}" sibTransId="{E5C32433-528E-4B65-AC05-AAF51B2EA49F}"/>
    <dgm:cxn modelId="{1B52EA7F-72B7-4107-B622-76EBDB4510DF}" type="presOf" srcId="{F722507C-F68A-4AA1-B052-63DF9EF80F1A}" destId="{69FB328E-C50E-4A6A-91BE-D8C1795AEA67}" srcOrd="0" destOrd="0" presId="urn:microsoft.com/office/officeart/2005/8/layout/default"/>
    <dgm:cxn modelId="{9445B18F-48B5-4462-921F-2606F6F53CF6}" type="presOf" srcId="{FAF3DE55-928B-49EB-8DF9-97997F2AED06}" destId="{AADB2C3C-4806-49B7-A23F-291C67E9E805}" srcOrd="0" destOrd="0" presId="urn:microsoft.com/office/officeart/2005/8/layout/default"/>
    <dgm:cxn modelId="{A76F09A3-620B-4327-BD53-6CC3817573F4}" srcId="{A0E9C735-CAC2-449D-9400-523F672D94BB}" destId="{FAF3DE55-928B-49EB-8DF9-97997F2AED06}" srcOrd="0" destOrd="0" parTransId="{83A0194E-096E-430B-BDE5-6AA82495199C}" sibTransId="{71D2721A-AF21-481C-928D-7F93993F326F}"/>
    <dgm:cxn modelId="{E47C0DB9-7150-4EC5-8E91-E57BECFB71AF}" srcId="{A0E9C735-CAC2-449D-9400-523F672D94BB}" destId="{F722507C-F68A-4AA1-B052-63DF9EF80F1A}" srcOrd="2" destOrd="0" parTransId="{E4A3B1AB-C4CE-48A6-ACA8-02E2A45650B1}" sibTransId="{53B14DFF-5187-49CD-B762-1B1C41790C8A}"/>
    <dgm:cxn modelId="{FA09E0C0-3672-4439-8EC5-92A78E4B6D72}" type="presOf" srcId="{7A207B5F-3844-43AC-AA87-A196BCE948B5}" destId="{421CD119-0C87-4EE7-9253-D7FC5A37261A}" srcOrd="0" destOrd="0" presId="urn:microsoft.com/office/officeart/2005/8/layout/default"/>
    <dgm:cxn modelId="{C7F487E9-39A1-4307-9F47-1F09F606B76C}" type="presOf" srcId="{A0E9C735-CAC2-449D-9400-523F672D94BB}" destId="{06AA628F-ADE7-4F85-B0C6-DF8A02505FB6}" srcOrd="0" destOrd="0" presId="urn:microsoft.com/office/officeart/2005/8/layout/default"/>
    <dgm:cxn modelId="{302F799C-1426-45FA-86C3-C1CA1864B111}" type="presParOf" srcId="{06AA628F-ADE7-4F85-B0C6-DF8A02505FB6}" destId="{AADB2C3C-4806-49B7-A23F-291C67E9E805}" srcOrd="0" destOrd="0" presId="urn:microsoft.com/office/officeart/2005/8/layout/default"/>
    <dgm:cxn modelId="{46176204-2CEC-4879-849B-9D1B3E84BCA9}" type="presParOf" srcId="{06AA628F-ADE7-4F85-B0C6-DF8A02505FB6}" destId="{7FC03A53-0F40-43E1-832D-87A231472902}" srcOrd="1" destOrd="0" presId="urn:microsoft.com/office/officeart/2005/8/layout/default"/>
    <dgm:cxn modelId="{CDF15769-4AB0-4D90-8DC2-79304CB03F9D}" type="presParOf" srcId="{06AA628F-ADE7-4F85-B0C6-DF8A02505FB6}" destId="{421CD119-0C87-4EE7-9253-D7FC5A37261A}" srcOrd="2" destOrd="0" presId="urn:microsoft.com/office/officeart/2005/8/layout/default"/>
    <dgm:cxn modelId="{3C7B0021-C4E9-4E48-929E-7736E6FF9AEC}" type="presParOf" srcId="{06AA628F-ADE7-4F85-B0C6-DF8A02505FB6}" destId="{17961F42-4B8C-4CFF-8D6A-A6087457CE18}" srcOrd="3" destOrd="0" presId="urn:microsoft.com/office/officeart/2005/8/layout/default"/>
    <dgm:cxn modelId="{3AE00CBC-353A-4FFD-8C4C-D0E9FDD73B76}" type="presParOf" srcId="{06AA628F-ADE7-4F85-B0C6-DF8A02505FB6}" destId="{69FB328E-C50E-4A6A-91BE-D8C1795AEA67}" srcOrd="4" destOrd="0" presId="urn:microsoft.com/office/officeart/2005/8/layout/default"/>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0B00348-791B-44C8-A104-D7C3ED3B40A0}" type="doc">
      <dgm:prSet loTypeId="urn:microsoft.com/office/officeart/2005/8/layout/vList3" loCatId="list" qsTypeId="urn:microsoft.com/office/officeart/2005/8/quickstyle/simple1" qsCatId="simple" csTypeId="urn:microsoft.com/office/officeart/2005/8/colors/accent1_2" csCatId="accent1" phldr="1"/>
      <dgm:spPr/>
    </dgm:pt>
    <dgm:pt modelId="{13F4BC9A-1F0D-4200-8039-8F5F6C959B05}">
      <dgm:prSet phldrT="[Text]"/>
      <dgm:spPr>
        <a:solidFill>
          <a:srgbClr val="253E67"/>
        </a:solidFill>
      </dgm:spPr>
      <dgm:t>
        <a:bodyPr/>
        <a:lstStyle/>
        <a:p>
          <a:r>
            <a:rPr lang="en-US" dirty="0">
              <a:solidFill>
                <a:schemeClr val="bg2"/>
              </a:solidFill>
            </a:rPr>
            <a:t>Review literature and existing data</a:t>
          </a:r>
        </a:p>
      </dgm:t>
    </dgm:pt>
    <dgm:pt modelId="{899F128C-9FDD-4B93-96B6-60C300AC422B}" type="parTrans" cxnId="{D4C63995-FC8A-4E7D-A02A-1AC3D82F8464}">
      <dgm:prSet/>
      <dgm:spPr/>
      <dgm:t>
        <a:bodyPr/>
        <a:lstStyle/>
        <a:p>
          <a:endParaRPr lang="en-US"/>
        </a:p>
      </dgm:t>
    </dgm:pt>
    <dgm:pt modelId="{25AB6ECE-A4F9-47C1-8156-09BE3C059DE4}" type="sibTrans" cxnId="{D4C63995-FC8A-4E7D-A02A-1AC3D82F8464}">
      <dgm:prSet/>
      <dgm:spPr/>
      <dgm:t>
        <a:bodyPr/>
        <a:lstStyle/>
        <a:p>
          <a:endParaRPr lang="en-US"/>
        </a:p>
      </dgm:t>
    </dgm:pt>
    <dgm:pt modelId="{AEAB8119-7B8F-43BE-A019-3F676FCC8A63}">
      <dgm:prSet phldrT="[Text]"/>
      <dgm:spPr>
        <a:solidFill>
          <a:srgbClr val="253E67"/>
        </a:solidFill>
      </dgm:spPr>
      <dgm:t>
        <a:bodyPr/>
        <a:lstStyle/>
        <a:p>
          <a:r>
            <a:rPr lang="en-US" dirty="0">
              <a:solidFill>
                <a:schemeClr val="bg2"/>
              </a:solidFill>
            </a:rPr>
            <a:t>Collect new data and get stakeholder input</a:t>
          </a:r>
        </a:p>
      </dgm:t>
    </dgm:pt>
    <dgm:pt modelId="{C6F5CF84-AD82-4FF7-8ACA-18FB88B4BF63}" type="parTrans" cxnId="{B922BCF0-2542-43EB-A1C1-85B2D84FE22E}">
      <dgm:prSet/>
      <dgm:spPr/>
      <dgm:t>
        <a:bodyPr/>
        <a:lstStyle/>
        <a:p>
          <a:endParaRPr lang="en-US"/>
        </a:p>
      </dgm:t>
    </dgm:pt>
    <dgm:pt modelId="{BC7028C2-80AC-4271-BEA7-A9FA1ECCDC26}" type="sibTrans" cxnId="{B922BCF0-2542-43EB-A1C1-85B2D84FE22E}">
      <dgm:prSet/>
      <dgm:spPr/>
      <dgm:t>
        <a:bodyPr/>
        <a:lstStyle/>
        <a:p>
          <a:endParaRPr lang="en-US"/>
        </a:p>
      </dgm:t>
    </dgm:pt>
    <dgm:pt modelId="{E9D79109-8311-424B-A348-9C4D080ACDD1}">
      <dgm:prSet phldrT="[Text]"/>
      <dgm:spPr>
        <a:solidFill>
          <a:srgbClr val="253E67"/>
        </a:solidFill>
      </dgm:spPr>
      <dgm:t>
        <a:bodyPr/>
        <a:lstStyle/>
        <a:p>
          <a:r>
            <a:rPr lang="en-US" dirty="0">
              <a:solidFill>
                <a:schemeClr val="bg2"/>
              </a:solidFill>
            </a:rPr>
            <a:t>Map the current process   </a:t>
          </a:r>
        </a:p>
      </dgm:t>
    </dgm:pt>
    <dgm:pt modelId="{2DBA5440-723B-4031-828F-002623715B4C}" type="parTrans" cxnId="{2856AE12-7936-4279-ADB9-EF2E24435CB7}">
      <dgm:prSet/>
      <dgm:spPr/>
      <dgm:t>
        <a:bodyPr/>
        <a:lstStyle/>
        <a:p>
          <a:endParaRPr lang="en-US"/>
        </a:p>
      </dgm:t>
    </dgm:pt>
    <dgm:pt modelId="{246D4F50-C428-468F-99C2-7847731F8313}" type="sibTrans" cxnId="{2856AE12-7936-4279-ADB9-EF2E24435CB7}">
      <dgm:prSet/>
      <dgm:spPr/>
      <dgm:t>
        <a:bodyPr/>
        <a:lstStyle/>
        <a:p>
          <a:endParaRPr lang="en-US"/>
        </a:p>
      </dgm:t>
    </dgm:pt>
    <dgm:pt modelId="{5C540822-7B8B-4492-9141-64E367004973}" type="pres">
      <dgm:prSet presAssocID="{00B00348-791B-44C8-A104-D7C3ED3B40A0}" presName="linearFlow" presStyleCnt="0">
        <dgm:presLayoutVars>
          <dgm:dir/>
          <dgm:resizeHandles val="exact"/>
        </dgm:presLayoutVars>
      </dgm:prSet>
      <dgm:spPr/>
    </dgm:pt>
    <dgm:pt modelId="{FA74A399-69A6-4766-A4B1-76D888D9D874}" type="pres">
      <dgm:prSet presAssocID="{13F4BC9A-1F0D-4200-8039-8F5F6C959B05}" presName="composite" presStyleCnt="0"/>
      <dgm:spPr/>
    </dgm:pt>
    <dgm:pt modelId="{82C542D2-BD1B-42FD-9F3C-5BEABAF9F46D}" type="pres">
      <dgm:prSet presAssocID="{13F4BC9A-1F0D-4200-8039-8F5F6C959B05}" presName="imgShp" presStyleLbl="fgImgPlace1" presStyleIdx="0" presStyleCnt="3"/>
      <dgm:spPr>
        <a:solidFill>
          <a:schemeClr val="accent1">
            <a:lumMod val="60000"/>
            <a:lumOff val="40000"/>
          </a:schemeClr>
        </a:solidFill>
        <a:ln>
          <a:noFill/>
        </a:ln>
      </dgm:spPr>
    </dgm:pt>
    <dgm:pt modelId="{5F269FD3-B69A-4DCA-BF05-7D56BBD2926A}" type="pres">
      <dgm:prSet presAssocID="{13F4BC9A-1F0D-4200-8039-8F5F6C959B05}" presName="txShp" presStyleLbl="node1" presStyleIdx="0" presStyleCnt="3">
        <dgm:presLayoutVars>
          <dgm:bulletEnabled val="1"/>
        </dgm:presLayoutVars>
      </dgm:prSet>
      <dgm:spPr/>
    </dgm:pt>
    <dgm:pt modelId="{35818EA0-2B0A-4910-BC31-788F20B9978E}" type="pres">
      <dgm:prSet presAssocID="{25AB6ECE-A4F9-47C1-8156-09BE3C059DE4}" presName="spacing" presStyleCnt="0"/>
      <dgm:spPr/>
    </dgm:pt>
    <dgm:pt modelId="{A26929A0-E9E5-48DF-B249-98286F2D44DA}" type="pres">
      <dgm:prSet presAssocID="{AEAB8119-7B8F-43BE-A019-3F676FCC8A63}" presName="composite" presStyleCnt="0"/>
      <dgm:spPr/>
    </dgm:pt>
    <dgm:pt modelId="{05540413-B09E-470A-A4A4-78C63070E5FC}" type="pres">
      <dgm:prSet presAssocID="{AEAB8119-7B8F-43BE-A019-3F676FCC8A63}" presName="imgShp" presStyleLbl="fgImgPlace1" presStyleIdx="1" presStyleCnt="3"/>
      <dgm:spPr>
        <a:solidFill>
          <a:schemeClr val="accent1">
            <a:lumMod val="60000"/>
            <a:lumOff val="40000"/>
          </a:schemeClr>
        </a:solidFill>
        <a:ln>
          <a:noFill/>
        </a:ln>
      </dgm:spPr>
    </dgm:pt>
    <dgm:pt modelId="{C7FB1806-D1B8-47FD-98C8-034B961019DF}" type="pres">
      <dgm:prSet presAssocID="{AEAB8119-7B8F-43BE-A019-3F676FCC8A63}" presName="txShp" presStyleLbl="node1" presStyleIdx="1" presStyleCnt="3">
        <dgm:presLayoutVars>
          <dgm:bulletEnabled val="1"/>
        </dgm:presLayoutVars>
      </dgm:prSet>
      <dgm:spPr/>
    </dgm:pt>
    <dgm:pt modelId="{330DF36B-EB55-4EF7-B5A7-CC20DA7D73EC}" type="pres">
      <dgm:prSet presAssocID="{BC7028C2-80AC-4271-BEA7-A9FA1ECCDC26}" presName="spacing" presStyleCnt="0"/>
      <dgm:spPr/>
    </dgm:pt>
    <dgm:pt modelId="{962011C4-19D4-451C-9965-DFA0DA83BB21}" type="pres">
      <dgm:prSet presAssocID="{E9D79109-8311-424B-A348-9C4D080ACDD1}" presName="composite" presStyleCnt="0"/>
      <dgm:spPr/>
    </dgm:pt>
    <dgm:pt modelId="{96C76288-EACC-4E0F-A982-7FEEF5B049E6}" type="pres">
      <dgm:prSet presAssocID="{E9D79109-8311-424B-A348-9C4D080ACDD1}" presName="imgShp" presStyleLbl="fgImgPlace1" presStyleIdx="2" presStyleCnt="3"/>
      <dgm:spPr>
        <a:solidFill>
          <a:schemeClr val="accent1">
            <a:lumMod val="60000"/>
            <a:lumOff val="40000"/>
          </a:schemeClr>
        </a:solidFill>
        <a:ln>
          <a:noFill/>
        </a:ln>
      </dgm:spPr>
    </dgm:pt>
    <dgm:pt modelId="{87105917-089A-48C2-B3A1-15A33F8B11FC}" type="pres">
      <dgm:prSet presAssocID="{E9D79109-8311-424B-A348-9C4D080ACDD1}" presName="txShp" presStyleLbl="node1" presStyleIdx="2" presStyleCnt="3">
        <dgm:presLayoutVars>
          <dgm:bulletEnabled val="1"/>
        </dgm:presLayoutVars>
      </dgm:prSet>
      <dgm:spPr/>
    </dgm:pt>
  </dgm:ptLst>
  <dgm:cxnLst>
    <dgm:cxn modelId="{2856AE12-7936-4279-ADB9-EF2E24435CB7}" srcId="{00B00348-791B-44C8-A104-D7C3ED3B40A0}" destId="{E9D79109-8311-424B-A348-9C4D080ACDD1}" srcOrd="2" destOrd="0" parTransId="{2DBA5440-723B-4031-828F-002623715B4C}" sibTransId="{246D4F50-C428-468F-99C2-7847731F8313}"/>
    <dgm:cxn modelId="{D4C63995-FC8A-4E7D-A02A-1AC3D82F8464}" srcId="{00B00348-791B-44C8-A104-D7C3ED3B40A0}" destId="{13F4BC9A-1F0D-4200-8039-8F5F6C959B05}" srcOrd="0" destOrd="0" parTransId="{899F128C-9FDD-4B93-96B6-60C300AC422B}" sibTransId="{25AB6ECE-A4F9-47C1-8156-09BE3C059DE4}"/>
    <dgm:cxn modelId="{D6D29BAE-E7E8-4573-98A8-86F37A6ECE4C}" type="presOf" srcId="{AEAB8119-7B8F-43BE-A019-3F676FCC8A63}" destId="{C7FB1806-D1B8-47FD-98C8-034B961019DF}" srcOrd="0" destOrd="0" presId="urn:microsoft.com/office/officeart/2005/8/layout/vList3"/>
    <dgm:cxn modelId="{4C511DBD-1FED-469B-81A0-C289B79EE893}" type="presOf" srcId="{E9D79109-8311-424B-A348-9C4D080ACDD1}" destId="{87105917-089A-48C2-B3A1-15A33F8B11FC}" srcOrd="0" destOrd="0" presId="urn:microsoft.com/office/officeart/2005/8/layout/vList3"/>
    <dgm:cxn modelId="{E8608FD6-DECA-4A83-A315-66BE9E6BAC60}" type="presOf" srcId="{00B00348-791B-44C8-A104-D7C3ED3B40A0}" destId="{5C540822-7B8B-4492-9141-64E367004973}" srcOrd="0" destOrd="0" presId="urn:microsoft.com/office/officeart/2005/8/layout/vList3"/>
    <dgm:cxn modelId="{B922BCF0-2542-43EB-A1C1-85B2D84FE22E}" srcId="{00B00348-791B-44C8-A104-D7C3ED3B40A0}" destId="{AEAB8119-7B8F-43BE-A019-3F676FCC8A63}" srcOrd="1" destOrd="0" parTransId="{C6F5CF84-AD82-4FF7-8ACA-18FB88B4BF63}" sibTransId="{BC7028C2-80AC-4271-BEA7-A9FA1ECCDC26}"/>
    <dgm:cxn modelId="{E52951F7-BC39-4004-B229-9E95ACECA123}" type="presOf" srcId="{13F4BC9A-1F0D-4200-8039-8F5F6C959B05}" destId="{5F269FD3-B69A-4DCA-BF05-7D56BBD2926A}" srcOrd="0" destOrd="0" presId="urn:microsoft.com/office/officeart/2005/8/layout/vList3"/>
    <dgm:cxn modelId="{65A47BCA-9D80-4D8D-9055-6E37F7DC2C34}" type="presParOf" srcId="{5C540822-7B8B-4492-9141-64E367004973}" destId="{FA74A399-69A6-4766-A4B1-76D888D9D874}" srcOrd="0" destOrd="0" presId="urn:microsoft.com/office/officeart/2005/8/layout/vList3"/>
    <dgm:cxn modelId="{02D84B5A-32D3-45C1-98DF-2D8297C3443C}" type="presParOf" srcId="{FA74A399-69A6-4766-A4B1-76D888D9D874}" destId="{82C542D2-BD1B-42FD-9F3C-5BEABAF9F46D}" srcOrd="0" destOrd="0" presId="urn:microsoft.com/office/officeart/2005/8/layout/vList3"/>
    <dgm:cxn modelId="{DC02E765-26C7-4656-A21F-354D146B4F78}" type="presParOf" srcId="{FA74A399-69A6-4766-A4B1-76D888D9D874}" destId="{5F269FD3-B69A-4DCA-BF05-7D56BBD2926A}" srcOrd="1" destOrd="0" presId="urn:microsoft.com/office/officeart/2005/8/layout/vList3"/>
    <dgm:cxn modelId="{78DB5E9A-9BF1-47B4-A0DB-E6C31C08C038}" type="presParOf" srcId="{5C540822-7B8B-4492-9141-64E367004973}" destId="{35818EA0-2B0A-4910-BC31-788F20B9978E}" srcOrd="1" destOrd="0" presId="urn:microsoft.com/office/officeart/2005/8/layout/vList3"/>
    <dgm:cxn modelId="{ECDB62A4-1971-496F-9DD6-DB5A0653F84F}" type="presParOf" srcId="{5C540822-7B8B-4492-9141-64E367004973}" destId="{A26929A0-E9E5-48DF-B249-98286F2D44DA}" srcOrd="2" destOrd="0" presId="urn:microsoft.com/office/officeart/2005/8/layout/vList3"/>
    <dgm:cxn modelId="{5946493B-39BC-4683-B9B4-0292E8D06E17}" type="presParOf" srcId="{A26929A0-E9E5-48DF-B249-98286F2D44DA}" destId="{05540413-B09E-470A-A4A4-78C63070E5FC}" srcOrd="0" destOrd="0" presId="urn:microsoft.com/office/officeart/2005/8/layout/vList3"/>
    <dgm:cxn modelId="{51E93644-D051-40C2-8430-EC02EB5AA14E}" type="presParOf" srcId="{A26929A0-E9E5-48DF-B249-98286F2D44DA}" destId="{C7FB1806-D1B8-47FD-98C8-034B961019DF}" srcOrd="1" destOrd="0" presId="urn:microsoft.com/office/officeart/2005/8/layout/vList3"/>
    <dgm:cxn modelId="{4E62BF2F-C269-4F83-B5E7-1EC3386B95F4}" type="presParOf" srcId="{5C540822-7B8B-4492-9141-64E367004973}" destId="{330DF36B-EB55-4EF7-B5A7-CC20DA7D73EC}" srcOrd="3" destOrd="0" presId="urn:microsoft.com/office/officeart/2005/8/layout/vList3"/>
    <dgm:cxn modelId="{978C5E70-C9D8-46D4-9709-FFFFA5FA8DE0}" type="presParOf" srcId="{5C540822-7B8B-4492-9141-64E367004973}" destId="{962011C4-19D4-451C-9965-DFA0DA83BB21}" srcOrd="4" destOrd="0" presId="urn:microsoft.com/office/officeart/2005/8/layout/vList3"/>
    <dgm:cxn modelId="{68E66953-42EF-4546-AC72-31DC16851D37}" type="presParOf" srcId="{962011C4-19D4-451C-9965-DFA0DA83BB21}" destId="{96C76288-EACC-4E0F-A982-7FEEF5B049E6}" srcOrd="0" destOrd="0" presId="urn:microsoft.com/office/officeart/2005/8/layout/vList3"/>
    <dgm:cxn modelId="{094F18D6-35A1-4A61-A3E5-355D9F1AF14F}" type="presParOf" srcId="{962011C4-19D4-451C-9965-DFA0DA83BB21}" destId="{87105917-089A-48C2-B3A1-15A33F8B11FC}" srcOrd="1" destOrd="0" presId="urn:microsoft.com/office/officeart/2005/8/layout/vList3"/>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36C8B08-A9C8-4B15-A1B3-8695D8F9904B}" type="doc">
      <dgm:prSet loTypeId="urn:microsoft.com/office/officeart/2005/8/layout/venn2" loCatId="relationship" qsTypeId="urn:microsoft.com/office/officeart/2005/8/quickstyle/simple1" qsCatId="simple" csTypeId="urn:microsoft.com/office/officeart/2005/8/colors/accent1_2" csCatId="accent1" phldr="1"/>
      <dgm:spPr/>
      <dgm:t>
        <a:bodyPr/>
        <a:lstStyle/>
        <a:p>
          <a:endParaRPr lang="en-US"/>
        </a:p>
      </dgm:t>
    </dgm:pt>
    <dgm:pt modelId="{D1E86E5E-09D8-4045-94F5-526B5F721522}">
      <dgm:prSet phldrT="[Text]" custT="1"/>
      <dgm:spPr>
        <a:solidFill>
          <a:srgbClr val="D1B2E8"/>
        </a:solidFill>
      </dgm:spPr>
      <dgm:t>
        <a:bodyPr/>
        <a:lstStyle/>
        <a:p>
          <a:r>
            <a:rPr lang="en-US" sz="1600" dirty="0">
              <a:solidFill>
                <a:schemeClr val="tx1"/>
              </a:solidFill>
            </a:rPr>
            <a:t>Public Policy</a:t>
          </a:r>
        </a:p>
      </dgm:t>
    </dgm:pt>
    <dgm:pt modelId="{55A9CA82-8D89-40C4-AB8D-CDD5D332F42C}" type="parTrans" cxnId="{97531BFE-713E-4708-84ED-25FB3129D822}">
      <dgm:prSet/>
      <dgm:spPr/>
      <dgm:t>
        <a:bodyPr/>
        <a:lstStyle/>
        <a:p>
          <a:endParaRPr lang="en-US">
            <a:solidFill>
              <a:schemeClr val="tx1"/>
            </a:solidFill>
          </a:endParaRPr>
        </a:p>
      </dgm:t>
    </dgm:pt>
    <dgm:pt modelId="{2D8DBA8C-9887-4D04-A805-BEE14B0AF77D}" type="sibTrans" cxnId="{97531BFE-713E-4708-84ED-25FB3129D822}">
      <dgm:prSet/>
      <dgm:spPr/>
      <dgm:t>
        <a:bodyPr/>
        <a:lstStyle/>
        <a:p>
          <a:endParaRPr lang="en-US">
            <a:solidFill>
              <a:schemeClr val="tx1"/>
            </a:solidFill>
          </a:endParaRPr>
        </a:p>
      </dgm:t>
    </dgm:pt>
    <dgm:pt modelId="{113E5104-9FF5-47FC-AAE8-5590B7052410}">
      <dgm:prSet phldrT="[Text]" custT="1"/>
      <dgm:spPr>
        <a:solidFill>
          <a:srgbClr val="A3C2E0"/>
        </a:solidFill>
      </dgm:spPr>
      <dgm:t>
        <a:bodyPr anchor="b"/>
        <a:lstStyle/>
        <a:p>
          <a:r>
            <a:rPr lang="en-US" sz="1400" dirty="0">
              <a:solidFill>
                <a:schemeClr val="tx1"/>
              </a:solidFill>
            </a:rPr>
            <a:t>Community</a:t>
          </a:r>
        </a:p>
        <a:p>
          <a:r>
            <a:rPr lang="en-US" sz="1200" dirty="0">
              <a:solidFill>
                <a:schemeClr val="tx1"/>
              </a:solidFill>
            </a:rPr>
            <a:t>(cultural values, norms)</a:t>
          </a:r>
        </a:p>
      </dgm:t>
    </dgm:pt>
    <dgm:pt modelId="{36E63E2E-7F62-4541-B7CE-F0920774E8C9}" type="parTrans" cxnId="{01F979C1-44B5-492E-A02F-EFE8198DA9CE}">
      <dgm:prSet/>
      <dgm:spPr/>
      <dgm:t>
        <a:bodyPr/>
        <a:lstStyle/>
        <a:p>
          <a:endParaRPr lang="en-US">
            <a:solidFill>
              <a:schemeClr val="tx1"/>
            </a:solidFill>
          </a:endParaRPr>
        </a:p>
      </dgm:t>
    </dgm:pt>
    <dgm:pt modelId="{1188CC22-4ED3-408C-9DA1-BC36E67B855F}" type="sibTrans" cxnId="{01F979C1-44B5-492E-A02F-EFE8198DA9CE}">
      <dgm:prSet/>
      <dgm:spPr/>
      <dgm:t>
        <a:bodyPr/>
        <a:lstStyle/>
        <a:p>
          <a:endParaRPr lang="en-US">
            <a:solidFill>
              <a:schemeClr val="tx1"/>
            </a:solidFill>
          </a:endParaRPr>
        </a:p>
      </dgm:t>
    </dgm:pt>
    <dgm:pt modelId="{5EEE8C6D-5C76-4942-9491-BD79059C32AE}">
      <dgm:prSet phldrT="[Text]" custT="1"/>
      <dgm:spPr>
        <a:solidFill>
          <a:srgbClr val="F5FFE0"/>
        </a:solidFill>
      </dgm:spPr>
      <dgm:t>
        <a:bodyPr anchor="b"/>
        <a:lstStyle/>
        <a:p>
          <a:r>
            <a:rPr lang="en-US" sz="1600" dirty="0">
              <a:solidFill>
                <a:schemeClr val="tx1"/>
              </a:solidFill>
            </a:rPr>
            <a:t>Organization</a:t>
          </a:r>
        </a:p>
        <a:p>
          <a:r>
            <a:rPr lang="en-US" sz="1200" dirty="0">
              <a:solidFill>
                <a:schemeClr val="tx1"/>
              </a:solidFill>
            </a:rPr>
            <a:t>(environment, ethos)</a:t>
          </a:r>
        </a:p>
      </dgm:t>
    </dgm:pt>
    <dgm:pt modelId="{5FFAA589-6AFC-4F47-8A19-6EFC21079C52}" type="parTrans" cxnId="{A95BB3A5-EC8B-4FC2-AFC2-91802C599892}">
      <dgm:prSet/>
      <dgm:spPr/>
      <dgm:t>
        <a:bodyPr/>
        <a:lstStyle/>
        <a:p>
          <a:endParaRPr lang="en-US">
            <a:solidFill>
              <a:schemeClr val="tx1"/>
            </a:solidFill>
          </a:endParaRPr>
        </a:p>
      </dgm:t>
    </dgm:pt>
    <dgm:pt modelId="{5ED06D3C-F29F-4633-BCB5-827A0F60F530}" type="sibTrans" cxnId="{A95BB3A5-EC8B-4FC2-AFC2-91802C599892}">
      <dgm:prSet/>
      <dgm:spPr/>
      <dgm:t>
        <a:bodyPr/>
        <a:lstStyle/>
        <a:p>
          <a:endParaRPr lang="en-US">
            <a:solidFill>
              <a:schemeClr val="tx1"/>
            </a:solidFill>
          </a:endParaRPr>
        </a:p>
      </dgm:t>
    </dgm:pt>
    <dgm:pt modelId="{1765EACA-6602-4CD9-8417-5CF68F668C83}">
      <dgm:prSet phldrT="[Text]" custT="1"/>
      <dgm:spPr>
        <a:solidFill>
          <a:srgbClr val="FCEBD1"/>
        </a:solidFill>
      </dgm:spPr>
      <dgm:t>
        <a:bodyPr anchor="b"/>
        <a:lstStyle/>
        <a:p>
          <a:r>
            <a:rPr lang="en-US" sz="1600" dirty="0">
              <a:solidFill>
                <a:schemeClr val="tx1"/>
              </a:solidFill>
            </a:rPr>
            <a:t>Interpersonal</a:t>
          </a:r>
        </a:p>
        <a:p>
          <a:r>
            <a:rPr lang="en-US" sz="1200" dirty="0">
              <a:solidFill>
                <a:schemeClr val="tx1"/>
              </a:solidFill>
            </a:rPr>
            <a:t>(social network)</a:t>
          </a:r>
        </a:p>
      </dgm:t>
    </dgm:pt>
    <dgm:pt modelId="{EBB866F9-09DF-41CA-9B06-91DE642ED1F0}" type="parTrans" cxnId="{510ABD5F-42FD-4D4F-8E0B-C4376AB40044}">
      <dgm:prSet/>
      <dgm:spPr/>
      <dgm:t>
        <a:bodyPr/>
        <a:lstStyle/>
        <a:p>
          <a:endParaRPr lang="en-US">
            <a:solidFill>
              <a:schemeClr val="tx1"/>
            </a:solidFill>
          </a:endParaRPr>
        </a:p>
      </dgm:t>
    </dgm:pt>
    <dgm:pt modelId="{ABE7744D-35D3-474F-8E30-1C173D2FAC79}" type="sibTrans" cxnId="{510ABD5F-42FD-4D4F-8E0B-C4376AB40044}">
      <dgm:prSet/>
      <dgm:spPr/>
      <dgm:t>
        <a:bodyPr/>
        <a:lstStyle/>
        <a:p>
          <a:endParaRPr lang="en-US">
            <a:solidFill>
              <a:schemeClr val="tx1"/>
            </a:solidFill>
          </a:endParaRPr>
        </a:p>
      </dgm:t>
    </dgm:pt>
    <dgm:pt modelId="{C22CEC4C-A5FF-4E55-B14E-6255646644B5}">
      <dgm:prSet custT="1"/>
      <dgm:spPr>
        <a:solidFill>
          <a:srgbClr val="F8D8CA"/>
        </a:solidFill>
      </dgm:spPr>
      <dgm:t>
        <a:bodyPr/>
        <a:lstStyle/>
        <a:p>
          <a:r>
            <a:rPr lang="en-US" sz="1600" dirty="0">
              <a:solidFill>
                <a:schemeClr val="tx1"/>
              </a:solidFill>
            </a:rPr>
            <a:t>Individual </a:t>
          </a:r>
        </a:p>
        <a:p>
          <a:r>
            <a:rPr lang="en-US" sz="1200" dirty="0">
              <a:solidFill>
                <a:schemeClr val="tx1"/>
              </a:solidFill>
            </a:rPr>
            <a:t>(knowledge, attitude, skills)</a:t>
          </a:r>
        </a:p>
      </dgm:t>
    </dgm:pt>
    <dgm:pt modelId="{BFC2164B-4D50-40F8-96F2-2820A870DB4D}" type="parTrans" cxnId="{BFD41F39-493F-4AFD-8F53-933B119607B1}">
      <dgm:prSet/>
      <dgm:spPr/>
      <dgm:t>
        <a:bodyPr/>
        <a:lstStyle/>
        <a:p>
          <a:endParaRPr lang="en-US">
            <a:solidFill>
              <a:schemeClr val="tx1"/>
            </a:solidFill>
          </a:endParaRPr>
        </a:p>
      </dgm:t>
    </dgm:pt>
    <dgm:pt modelId="{6DE1F63E-C272-472F-B442-E359BC92F309}" type="sibTrans" cxnId="{BFD41F39-493F-4AFD-8F53-933B119607B1}">
      <dgm:prSet/>
      <dgm:spPr/>
      <dgm:t>
        <a:bodyPr/>
        <a:lstStyle/>
        <a:p>
          <a:endParaRPr lang="en-US">
            <a:solidFill>
              <a:schemeClr val="tx1"/>
            </a:solidFill>
          </a:endParaRPr>
        </a:p>
      </dgm:t>
    </dgm:pt>
    <dgm:pt modelId="{465685C7-0E1F-431E-A373-6A7C20B206F2}" type="pres">
      <dgm:prSet presAssocID="{F36C8B08-A9C8-4B15-A1B3-8695D8F9904B}" presName="Name0" presStyleCnt="0">
        <dgm:presLayoutVars>
          <dgm:chMax val="7"/>
          <dgm:resizeHandles val="exact"/>
        </dgm:presLayoutVars>
      </dgm:prSet>
      <dgm:spPr/>
    </dgm:pt>
    <dgm:pt modelId="{ABFD44A2-C745-4D14-B46F-685FC4AE2102}" type="pres">
      <dgm:prSet presAssocID="{F36C8B08-A9C8-4B15-A1B3-8695D8F9904B}" presName="comp1" presStyleCnt="0"/>
      <dgm:spPr/>
    </dgm:pt>
    <dgm:pt modelId="{EDF4AA9E-C3D7-4953-BEF1-349AE7DF3482}" type="pres">
      <dgm:prSet presAssocID="{F36C8B08-A9C8-4B15-A1B3-8695D8F9904B}" presName="circle1" presStyleLbl="node1" presStyleIdx="0" presStyleCnt="5" custScaleX="145869"/>
      <dgm:spPr/>
    </dgm:pt>
    <dgm:pt modelId="{1E3DC5E4-ED87-41C5-B5EA-4D9B44BF3DF9}" type="pres">
      <dgm:prSet presAssocID="{F36C8B08-A9C8-4B15-A1B3-8695D8F9904B}" presName="c1text" presStyleLbl="node1" presStyleIdx="0" presStyleCnt="5">
        <dgm:presLayoutVars>
          <dgm:bulletEnabled val="1"/>
        </dgm:presLayoutVars>
      </dgm:prSet>
      <dgm:spPr/>
    </dgm:pt>
    <dgm:pt modelId="{EE815370-9317-4982-8BBA-559B92061633}" type="pres">
      <dgm:prSet presAssocID="{F36C8B08-A9C8-4B15-A1B3-8695D8F9904B}" presName="comp2" presStyleCnt="0"/>
      <dgm:spPr/>
    </dgm:pt>
    <dgm:pt modelId="{AA690004-BA0E-473C-B342-868C01F63107}" type="pres">
      <dgm:prSet presAssocID="{F36C8B08-A9C8-4B15-A1B3-8695D8F9904B}" presName="circle2" presStyleLbl="node1" presStyleIdx="1" presStyleCnt="5" custScaleX="142311"/>
      <dgm:spPr/>
    </dgm:pt>
    <dgm:pt modelId="{C08F349E-30FB-4956-A5A7-3CC866006615}" type="pres">
      <dgm:prSet presAssocID="{F36C8B08-A9C8-4B15-A1B3-8695D8F9904B}" presName="c2text" presStyleLbl="node1" presStyleIdx="1" presStyleCnt="5">
        <dgm:presLayoutVars>
          <dgm:bulletEnabled val="1"/>
        </dgm:presLayoutVars>
      </dgm:prSet>
      <dgm:spPr/>
    </dgm:pt>
    <dgm:pt modelId="{26D5740B-8ED9-4743-BE9B-F882B84B5EC5}" type="pres">
      <dgm:prSet presAssocID="{F36C8B08-A9C8-4B15-A1B3-8695D8F9904B}" presName="comp3" presStyleCnt="0"/>
      <dgm:spPr/>
    </dgm:pt>
    <dgm:pt modelId="{EF3032B4-E5F3-47F9-9DA3-AB6E3A74FE07}" type="pres">
      <dgm:prSet presAssocID="{F36C8B08-A9C8-4B15-A1B3-8695D8F9904B}" presName="circle3" presStyleLbl="node1" presStyleIdx="2" presStyleCnt="5" custScaleX="132146"/>
      <dgm:spPr/>
    </dgm:pt>
    <dgm:pt modelId="{7E037ABE-843E-4C24-914F-7430281C64F4}" type="pres">
      <dgm:prSet presAssocID="{F36C8B08-A9C8-4B15-A1B3-8695D8F9904B}" presName="c3text" presStyleLbl="node1" presStyleIdx="2" presStyleCnt="5">
        <dgm:presLayoutVars>
          <dgm:bulletEnabled val="1"/>
        </dgm:presLayoutVars>
      </dgm:prSet>
      <dgm:spPr/>
    </dgm:pt>
    <dgm:pt modelId="{5C59058B-B013-4A56-94FA-35556905E015}" type="pres">
      <dgm:prSet presAssocID="{F36C8B08-A9C8-4B15-A1B3-8695D8F9904B}" presName="comp4" presStyleCnt="0"/>
      <dgm:spPr/>
    </dgm:pt>
    <dgm:pt modelId="{505442E4-6554-4D27-8779-8DD2976065DF}" type="pres">
      <dgm:prSet presAssocID="{F36C8B08-A9C8-4B15-A1B3-8695D8F9904B}" presName="circle4" presStyleLbl="node1" presStyleIdx="3" presStyleCnt="5" custScaleX="122905"/>
      <dgm:spPr/>
    </dgm:pt>
    <dgm:pt modelId="{A60F2107-8B37-42AA-A13B-80005159851E}" type="pres">
      <dgm:prSet presAssocID="{F36C8B08-A9C8-4B15-A1B3-8695D8F9904B}" presName="c4text" presStyleLbl="node1" presStyleIdx="3" presStyleCnt="5">
        <dgm:presLayoutVars>
          <dgm:bulletEnabled val="1"/>
        </dgm:presLayoutVars>
      </dgm:prSet>
      <dgm:spPr/>
    </dgm:pt>
    <dgm:pt modelId="{18D1DC45-BFB2-4ECF-AF35-EFBC7DF4BA62}" type="pres">
      <dgm:prSet presAssocID="{F36C8B08-A9C8-4B15-A1B3-8695D8F9904B}" presName="comp5" presStyleCnt="0"/>
      <dgm:spPr/>
    </dgm:pt>
    <dgm:pt modelId="{9C8C0DE1-D569-476C-BC57-CF1E502CFF48}" type="pres">
      <dgm:prSet presAssocID="{F36C8B08-A9C8-4B15-A1B3-8695D8F9904B}" presName="circle5" presStyleLbl="node1" presStyleIdx="4" presStyleCnt="5" custScaleX="133416" custLinFactNeighborX="0" custLinFactNeighborY="0"/>
      <dgm:spPr/>
    </dgm:pt>
    <dgm:pt modelId="{24B34D08-937C-4570-820E-22225365B0CD}" type="pres">
      <dgm:prSet presAssocID="{F36C8B08-A9C8-4B15-A1B3-8695D8F9904B}" presName="c5text" presStyleLbl="node1" presStyleIdx="4" presStyleCnt="5">
        <dgm:presLayoutVars>
          <dgm:bulletEnabled val="1"/>
        </dgm:presLayoutVars>
      </dgm:prSet>
      <dgm:spPr/>
    </dgm:pt>
  </dgm:ptLst>
  <dgm:cxnLst>
    <dgm:cxn modelId="{7C21830A-6F69-4624-A1B2-6AFDDA508051}" type="presOf" srcId="{D1E86E5E-09D8-4045-94F5-526B5F721522}" destId="{1E3DC5E4-ED87-41C5-B5EA-4D9B44BF3DF9}" srcOrd="1" destOrd="0" presId="urn:microsoft.com/office/officeart/2005/8/layout/venn2"/>
    <dgm:cxn modelId="{DDB6F20D-B7D1-4E97-B9E6-1B7A0AF5CE9A}" type="presOf" srcId="{1765EACA-6602-4CD9-8417-5CF68F668C83}" destId="{505442E4-6554-4D27-8779-8DD2976065DF}" srcOrd="0" destOrd="0" presId="urn:microsoft.com/office/officeart/2005/8/layout/venn2"/>
    <dgm:cxn modelId="{4E625221-6CD9-487C-B9BA-2673F5E7B56D}" type="presOf" srcId="{C22CEC4C-A5FF-4E55-B14E-6255646644B5}" destId="{24B34D08-937C-4570-820E-22225365B0CD}" srcOrd="1" destOrd="0" presId="urn:microsoft.com/office/officeart/2005/8/layout/venn2"/>
    <dgm:cxn modelId="{5FFA352E-0243-483B-BB68-EB12E4469049}" type="presOf" srcId="{C22CEC4C-A5FF-4E55-B14E-6255646644B5}" destId="{9C8C0DE1-D569-476C-BC57-CF1E502CFF48}" srcOrd="0" destOrd="0" presId="urn:microsoft.com/office/officeart/2005/8/layout/venn2"/>
    <dgm:cxn modelId="{BFD41F39-493F-4AFD-8F53-933B119607B1}" srcId="{F36C8B08-A9C8-4B15-A1B3-8695D8F9904B}" destId="{C22CEC4C-A5FF-4E55-B14E-6255646644B5}" srcOrd="4" destOrd="0" parTransId="{BFC2164B-4D50-40F8-96F2-2820A870DB4D}" sibTransId="{6DE1F63E-C272-472F-B442-E359BC92F309}"/>
    <dgm:cxn modelId="{510ABD5F-42FD-4D4F-8E0B-C4376AB40044}" srcId="{F36C8B08-A9C8-4B15-A1B3-8695D8F9904B}" destId="{1765EACA-6602-4CD9-8417-5CF68F668C83}" srcOrd="3" destOrd="0" parTransId="{EBB866F9-09DF-41CA-9B06-91DE642ED1F0}" sibTransId="{ABE7744D-35D3-474F-8E30-1C173D2FAC79}"/>
    <dgm:cxn modelId="{B8A59343-B568-46AD-9848-E938E4E6D0C6}" type="presOf" srcId="{1765EACA-6602-4CD9-8417-5CF68F668C83}" destId="{A60F2107-8B37-42AA-A13B-80005159851E}" srcOrd="1" destOrd="0" presId="urn:microsoft.com/office/officeart/2005/8/layout/venn2"/>
    <dgm:cxn modelId="{8BCBAD7C-AE96-4016-B6EA-52AC237774BD}" type="presOf" srcId="{D1E86E5E-09D8-4045-94F5-526B5F721522}" destId="{EDF4AA9E-C3D7-4953-BEF1-349AE7DF3482}" srcOrd="0" destOrd="0" presId="urn:microsoft.com/office/officeart/2005/8/layout/venn2"/>
    <dgm:cxn modelId="{0504B598-1357-4285-9750-7373A294645A}" type="presOf" srcId="{113E5104-9FF5-47FC-AAE8-5590B7052410}" destId="{C08F349E-30FB-4956-A5A7-3CC866006615}" srcOrd="1" destOrd="0" presId="urn:microsoft.com/office/officeart/2005/8/layout/venn2"/>
    <dgm:cxn modelId="{A95BB3A5-EC8B-4FC2-AFC2-91802C599892}" srcId="{F36C8B08-A9C8-4B15-A1B3-8695D8F9904B}" destId="{5EEE8C6D-5C76-4942-9491-BD79059C32AE}" srcOrd="2" destOrd="0" parTransId="{5FFAA589-6AFC-4F47-8A19-6EFC21079C52}" sibTransId="{5ED06D3C-F29F-4633-BCB5-827A0F60F530}"/>
    <dgm:cxn modelId="{31180CBA-02AC-48E1-A94D-91B5E4F4681C}" type="presOf" srcId="{5EEE8C6D-5C76-4942-9491-BD79059C32AE}" destId="{EF3032B4-E5F3-47F9-9DA3-AB6E3A74FE07}" srcOrd="0" destOrd="0" presId="urn:microsoft.com/office/officeart/2005/8/layout/venn2"/>
    <dgm:cxn modelId="{01F979C1-44B5-492E-A02F-EFE8198DA9CE}" srcId="{F36C8B08-A9C8-4B15-A1B3-8695D8F9904B}" destId="{113E5104-9FF5-47FC-AAE8-5590B7052410}" srcOrd="1" destOrd="0" parTransId="{36E63E2E-7F62-4541-B7CE-F0920774E8C9}" sibTransId="{1188CC22-4ED3-408C-9DA1-BC36E67B855F}"/>
    <dgm:cxn modelId="{23041BE3-962A-466F-9606-D0C8F7D60891}" type="presOf" srcId="{5EEE8C6D-5C76-4942-9491-BD79059C32AE}" destId="{7E037ABE-843E-4C24-914F-7430281C64F4}" srcOrd="1" destOrd="0" presId="urn:microsoft.com/office/officeart/2005/8/layout/venn2"/>
    <dgm:cxn modelId="{A64F37E4-3DEA-4C56-B188-6C7F6BA36B01}" type="presOf" srcId="{113E5104-9FF5-47FC-AAE8-5590B7052410}" destId="{AA690004-BA0E-473C-B342-868C01F63107}" srcOrd="0" destOrd="0" presId="urn:microsoft.com/office/officeart/2005/8/layout/venn2"/>
    <dgm:cxn modelId="{B43466FD-4003-4CC7-9AEA-48C62A1A3F6E}" type="presOf" srcId="{F36C8B08-A9C8-4B15-A1B3-8695D8F9904B}" destId="{465685C7-0E1F-431E-A373-6A7C20B206F2}" srcOrd="0" destOrd="0" presId="urn:microsoft.com/office/officeart/2005/8/layout/venn2"/>
    <dgm:cxn modelId="{97531BFE-713E-4708-84ED-25FB3129D822}" srcId="{F36C8B08-A9C8-4B15-A1B3-8695D8F9904B}" destId="{D1E86E5E-09D8-4045-94F5-526B5F721522}" srcOrd="0" destOrd="0" parTransId="{55A9CA82-8D89-40C4-AB8D-CDD5D332F42C}" sibTransId="{2D8DBA8C-9887-4D04-A805-BEE14B0AF77D}"/>
    <dgm:cxn modelId="{2FF0E1EF-CFA6-404B-873F-CDCE59348EF5}" type="presParOf" srcId="{465685C7-0E1F-431E-A373-6A7C20B206F2}" destId="{ABFD44A2-C745-4D14-B46F-685FC4AE2102}" srcOrd="0" destOrd="0" presId="urn:microsoft.com/office/officeart/2005/8/layout/venn2"/>
    <dgm:cxn modelId="{BE1AA64E-018B-48F8-9F70-B1669E0D918B}" type="presParOf" srcId="{ABFD44A2-C745-4D14-B46F-685FC4AE2102}" destId="{EDF4AA9E-C3D7-4953-BEF1-349AE7DF3482}" srcOrd="0" destOrd="0" presId="urn:microsoft.com/office/officeart/2005/8/layout/venn2"/>
    <dgm:cxn modelId="{D55FE650-64C6-463D-B04C-7AE5B8897DDD}" type="presParOf" srcId="{ABFD44A2-C745-4D14-B46F-685FC4AE2102}" destId="{1E3DC5E4-ED87-41C5-B5EA-4D9B44BF3DF9}" srcOrd="1" destOrd="0" presId="urn:microsoft.com/office/officeart/2005/8/layout/venn2"/>
    <dgm:cxn modelId="{FCAFD51C-84DC-43EB-B1EE-6B4A0F51314C}" type="presParOf" srcId="{465685C7-0E1F-431E-A373-6A7C20B206F2}" destId="{EE815370-9317-4982-8BBA-559B92061633}" srcOrd="1" destOrd="0" presId="urn:microsoft.com/office/officeart/2005/8/layout/venn2"/>
    <dgm:cxn modelId="{82DE7229-10B7-42EF-B9C1-2BC26B5166E0}" type="presParOf" srcId="{EE815370-9317-4982-8BBA-559B92061633}" destId="{AA690004-BA0E-473C-B342-868C01F63107}" srcOrd="0" destOrd="0" presId="urn:microsoft.com/office/officeart/2005/8/layout/venn2"/>
    <dgm:cxn modelId="{56F94E94-4A84-475F-8BCE-6DC085C95713}" type="presParOf" srcId="{EE815370-9317-4982-8BBA-559B92061633}" destId="{C08F349E-30FB-4956-A5A7-3CC866006615}" srcOrd="1" destOrd="0" presId="urn:microsoft.com/office/officeart/2005/8/layout/venn2"/>
    <dgm:cxn modelId="{45DC19E9-08FB-450A-84AA-E75A9962835B}" type="presParOf" srcId="{465685C7-0E1F-431E-A373-6A7C20B206F2}" destId="{26D5740B-8ED9-4743-BE9B-F882B84B5EC5}" srcOrd="2" destOrd="0" presId="urn:microsoft.com/office/officeart/2005/8/layout/venn2"/>
    <dgm:cxn modelId="{6F8847D9-750F-48D4-9840-EA6A201124A5}" type="presParOf" srcId="{26D5740B-8ED9-4743-BE9B-F882B84B5EC5}" destId="{EF3032B4-E5F3-47F9-9DA3-AB6E3A74FE07}" srcOrd="0" destOrd="0" presId="urn:microsoft.com/office/officeart/2005/8/layout/venn2"/>
    <dgm:cxn modelId="{ACB4E7AC-1B5B-4B8C-B1DD-D698A57183E5}" type="presParOf" srcId="{26D5740B-8ED9-4743-BE9B-F882B84B5EC5}" destId="{7E037ABE-843E-4C24-914F-7430281C64F4}" srcOrd="1" destOrd="0" presId="urn:microsoft.com/office/officeart/2005/8/layout/venn2"/>
    <dgm:cxn modelId="{DA32BE92-0396-418C-81C0-3F6745D21F7D}" type="presParOf" srcId="{465685C7-0E1F-431E-A373-6A7C20B206F2}" destId="{5C59058B-B013-4A56-94FA-35556905E015}" srcOrd="3" destOrd="0" presId="urn:microsoft.com/office/officeart/2005/8/layout/venn2"/>
    <dgm:cxn modelId="{CC9E20AD-80EF-448F-8152-BA0718334D92}" type="presParOf" srcId="{5C59058B-B013-4A56-94FA-35556905E015}" destId="{505442E4-6554-4D27-8779-8DD2976065DF}" srcOrd="0" destOrd="0" presId="urn:microsoft.com/office/officeart/2005/8/layout/venn2"/>
    <dgm:cxn modelId="{74B3E9C1-5950-41C3-B249-60B1D393BD56}" type="presParOf" srcId="{5C59058B-B013-4A56-94FA-35556905E015}" destId="{A60F2107-8B37-42AA-A13B-80005159851E}" srcOrd="1" destOrd="0" presId="urn:microsoft.com/office/officeart/2005/8/layout/venn2"/>
    <dgm:cxn modelId="{0D270B41-1F7D-4916-B1BB-A4BE7DA4C2B9}" type="presParOf" srcId="{465685C7-0E1F-431E-A373-6A7C20B206F2}" destId="{18D1DC45-BFB2-4ECF-AF35-EFBC7DF4BA62}" srcOrd="4" destOrd="0" presId="urn:microsoft.com/office/officeart/2005/8/layout/venn2"/>
    <dgm:cxn modelId="{117208DA-853B-4F78-AAD4-506B9F8CEDF8}" type="presParOf" srcId="{18D1DC45-BFB2-4ECF-AF35-EFBC7DF4BA62}" destId="{9C8C0DE1-D569-476C-BC57-CF1E502CFF48}" srcOrd="0" destOrd="0" presId="urn:microsoft.com/office/officeart/2005/8/layout/venn2"/>
    <dgm:cxn modelId="{94C7B78F-FDD4-465A-9FE2-F8305D3D47F9}" type="presParOf" srcId="{18D1DC45-BFB2-4ECF-AF35-EFBC7DF4BA62}" destId="{24B34D08-937C-4570-820E-22225365B0CD}" srcOrd="1" destOrd="0" presId="urn:microsoft.com/office/officeart/2005/8/layout/ven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04FDE90-A840-4543-BBC8-EDEB4E5302D6}"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DB1D527F-E739-4EE0-A3F9-3A2592061B56}">
      <dgm:prSet phldrT="[Text]"/>
      <dgm:spPr>
        <a:solidFill>
          <a:srgbClr val="253E67"/>
        </a:solidFill>
      </dgm:spPr>
      <dgm:t>
        <a:bodyPr/>
        <a:lstStyle/>
        <a:p>
          <a:r>
            <a:rPr lang="en-US" dirty="0">
              <a:solidFill>
                <a:schemeClr val="bg1"/>
              </a:solidFill>
            </a:rPr>
            <a:t>Interviews</a:t>
          </a:r>
        </a:p>
      </dgm:t>
    </dgm:pt>
    <dgm:pt modelId="{400DD961-B395-4223-A7B7-581CDFA1735F}" type="parTrans" cxnId="{1157A321-79EC-4A95-A355-93095B8D191B}">
      <dgm:prSet/>
      <dgm:spPr/>
      <dgm:t>
        <a:bodyPr/>
        <a:lstStyle/>
        <a:p>
          <a:endParaRPr lang="en-US"/>
        </a:p>
      </dgm:t>
    </dgm:pt>
    <dgm:pt modelId="{8F60345B-2FA2-4AC2-B3E2-9D95C5BC71C1}" type="sibTrans" cxnId="{1157A321-79EC-4A95-A355-93095B8D191B}">
      <dgm:prSet/>
      <dgm:spPr/>
      <dgm:t>
        <a:bodyPr/>
        <a:lstStyle/>
        <a:p>
          <a:endParaRPr lang="en-US"/>
        </a:p>
      </dgm:t>
    </dgm:pt>
    <dgm:pt modelId="{322D55BA-BB91-40E7-9804-A0C9D7B1F259}">
      <dgm:prSet phldrT="[Text]"/>
      <dgm:spPr>
        <a:solidFill>
          <a:srgbClr val="253E67"/>
        </a:solidFill>
      </dgm:spPr>
      <dgm:t>
        <a:bodyPr/>
        <a:lstStyle/>
        <a:p>
          <a:r>
            <a:rPr lang="en-US" dirty="0">
              <a:solidFill>
                <a:schemeClr val="bg1"/>
              </a:solidFill>
            </a:rPr>
            <a:t>Public Meetings/Forums</a:t>
          </a:r>
        </a:p>
      </dgm:t>
    </dgm:pt>
    <dgm:pt modelId="{F11FD602-4049-4811-BD1D-45C3ABD94F56}" type="parTrans" cxnId="{57AAA018-EEAB-42F9-99C8-7AB4495EB62E}">
      <dgm:prSet/>
      <dgm:spPr/>
      <dgm:t>
        <a:bodyPr/>
        <a:lstStyle/>
        <a:p>
          <a:endParaRPr lang="en-US"/>
        </a:p>
      </dgm:t>
    </dgm:pt>
    <dgm:pt modelId="{50F12E90-3E54-4C98-A2AC-0532A13184A6}" type="sibTrans" cxnId="{57AAA018-EEAB-42F9-99C8-7AB4495EB62E}">
      <dgm:prSet/>
      <dgm:spPr/>
      <dgm:t>
        <a:bodyPr/>
        <a:lstStyle/>
        <a:p>
          <a:endParaRPr lang="en-US"/>
        </a:p>
      </dgm:t>
    </dgm:pt>
    <dgm:pt modelId="{87AB18D8-6946-4F78-B72A-5F4DCD8122D6}">
      <dgm:prSet phldrT="[Text]"/>
      <dgm:spPr>
        <a:solidFill>
          <a:srgbClr val="253E67"/>
        </a:solidFill>
      </dgm:spPr>
      <dgm:t>
        <a:bodyPr/>
        <a:lstStyle/>
        <a:p>
          <a:r>
            <a:rPr lang="en-US" dirty="0">
              <a:solidFill>
                <a:schemeClr val="bg1"/>
              </a:solidFill>
            </a:rPr>
            <a:t>Focus Groups</a:t>
          </a:r>
        </a:p>
      </dgm:t>
    </dgm:pt>
    <dgm:pt modelId="{F3B847CE-2C68-4030-A9F4-F212B8B6495E}" type="parTrans" cxnId="{1140686D-C766-4CAD-84AE-7037F39DC884}">
      <dgm:prSet/>
      <dgm:spPr/>
      <dgm:t>
        <a:bodyPr/>
        <a:lstStyle/>
        <a:p>
          <a:endParaRPr lang="en-US"/>
        </a:p>
      </dgm:t>
    </dgm:pt>
    <dgm:pt modelId="{AA3E6791-BDD7-4111-901C-BB43ABC90CC2}" type="sibTrans" cxnId="{1140686D-C766-4CAD-84AE-7037F39DC884}">
      <dgm:prSet/>
      <dgm:spPr/>
      <dgm:t>
        <a:bodyPr/>
        <a:lstStyle/>
        <a:p>
          <a:endParaRPr lang="en-US"/>
        </a:p>
      </dgm:t>
    </dgm:pt>
    <dgm:pt modelId="{BC472305-D747-4484-9D83-C6A343CEAA8D}">
      <dgm:prSet phldrT="[Text]"/>
      <dgm:spPr>
        <a:solidFill>
          <a:srgbClr val="253E67"/>
        </a:solidFill>
      </dgm:spPr>
      <dgm:t>
        <a:bodyPr/>
        <a:lstStyle/>
        <a:p>
          <a:r>
            <a:rPr lang="en-US" dirty="0">
              <a:solidFill>
                <a:schemeClr val="bg1"/>
              </a:solidFill>
            </a:rPr>
            <a:t>Direct Observation</a:t>
          </a:r>
        </a:p>
      </dgm:t>
    </dgm:pt>
    <dgm:pt modelId="{A727FF0C-48EB-47E8-9CDA-48C01E95D8F2}" type="parTrans" cxnId="{031FD82C-2F7F-4CF6-8E92-F60EAF5B019C}">
      <dgm:prSet/>
      <dgm:spPr/>
      <dgm:t>
        <a:bodyPr/>
        <a:lstStyle/>
        <a:p>
          <a:endParaRPr lang="en-US"/>
        </a:p>
      </dgm:t>
    </dgm:pt>
    <dgm:pt modelId="{CAA4179D-BF11-4CCF-BDDA-78B8F7CFC8CF}" type="sibTrans" cxnId="{031FD82C-2F7F-4CF6-8E92-F60EAF5B019C}">
      <dgm:prSet/>
      <dgm:spPr/>
      <dgm:t>
        <a:bodyPr/>
        <a:lstStyle/>
        <a:p>
          <a:endParaRPr lang="en-US"/>
        </a:p>
      </dgm:t>
    </dgm:pt>
    <dgm:pt modelId="{BD49E77D-85F6-4434-8E5B-A00B7E8AB464}">
      <dgm:prSet phldrT="[Text]"/>
      <dgm:spPr>
        <a:solidFill>
          <a:srgbClr val="253E67"/>
        </a:solidFill>
      </dgm:spPr>
      <dgm:t>
        <a:bodyPr/>
        <a:lstStyle/>
        <a:p>
          <a:r>
            <a:rPr lang="en-US" dirty="0">
              <a:solidFill>
                <a:schemeClr val="bg1"/>
              </a:solidFill>
            </a:rPr>
            <a:t>Surveys</a:t>
          </a:r>
        </a:p>
      </dgm:t>
    </dgm:pt>
    <dgm:pt modelId="{3F611D6E-C1EF-4CA5-965A-8E857AE0B28A}" type="parTrans" cxnId="{D3010156-83AC-45D3-8BF0-8DD414B560FD}">
      <dgm:prSet/>
      <dgm:spPr/>
      <dgm:t>
        <a:bodyPr/>
        <a:lstStyle/>
        <a:p>
          <a:endParaRPr lang="en-US"/>
        </a:p>
      </dgm:t>
    </dgm:pt>
    <dgm:pt modelId="{6574E646-E60C-4F44-98E1-595FC2474792}" type="sibTrans" cxnId="{D3010156-83AC-45D3-8BF0-8DD414B560FD}">
      <dgm:prSet/>
      <dgm:spPr/>
      <dgm:t>
        <a:bodyPr/>
        <a:lstStyle/>
        <a:p>
          <a:endParaRPr lang="en-US"/>
        </a:p>
      </dgm:t>
    </dgm:pt>
    <dgm:pt modelId="{57E1DFEB-B0D6-4346-9F82-695B8D285EE5}" type="pres">
      <dgm:prSet presAssocID="{604FDE90-A840-4543-BBC8-EDEB4E5302D6}" presName="diagram" presStyleCnt="0">
        <dgm:presLayoutVars>
          <dgm:dir/>
          <dgm:resizeHandles val="exact"/>
        </dgm:presLayoutVars>
      </dgm:prSet>
      <dgm:spPr/>
    </dgm:pt>
    <dgm:pt modelId="{D0C77F31-AC48-4A03-B370-EFC443556D7B}" type="pres">
      <dgm:prSet presAssocID="{DB1D527F-E739-4EE0-A3F9-3A2592061B56}" presName="node" presStyleLbl="node1" presStyleIdx="0" presStyleCnt="5">
        <dgm:presLayoutVars>
          <dgm:bulletEnabled val="1"/>
        </dgm:presLayoutVars>
      </dgm:prSet>
      <dgm:spPr/>
    </dgm:pt>
    <dgm:pt modelId="{C7C27B4C-8EE1-4D5F-97E3-6C83A2D3B442}" type="pres">
      <dgm:prSet presAssocID="{8F60345B-2FA2-4AC2-B3E2-9D95C5BC71C1}" presName="sibTrans" presStyleCnt="0"/>
      <dgm:spPr/>
    </dgm:pt>
    <dgm:pt modelId="{77298172-D5D8-49F0-B900-39C260D06D30}" type="pres">
      <dgm:prSet presAssocID="{322D55BA-BB91-40E7-9804-A0C9D7B1F259}" presName="node" presStyleLbl="node1" presStyleIdx="1" presStyleCnt="5">
        <dgm:presLayoutVars>
          <dgm:bulletEnabled val="1"/>
        </dgm:presLayoutVars>
      </dgm:prSet>
      <dgm:spPr/>
    </dgm:pt>
    <dgm:pt modelId="{A6002AD7-1743-4E4D-BD94-00CA9D7ED468}" type="pres">
      <dgm:prSet presAssocID="{50F12E90-3E54-4C98-A2AC-0532A13184A6}" presName="sibTrans" presStyleCnt="0"/>
      <dgm:spPr/>
    </dgm:pt>
    <dgm:pt modelId="{CC4888FA-F26B-4333-A92E-5E1941958129}" type="pres">
      <dgm:prSet presAssocID="{87AB18D8-6946-4F78-B72A-5F4DCD8122D6}" presName="node" presStyleLbl="node1" presStyleIdx="2" presStyleCnt="5">
        <dgm:presLayoutVars>
          <dgm:bulletEnabled val="1"/>
        </dgm:presLayoutVars>
      </dgm:prSet>
      <dgm:spPr/>
    </dgm:pt>
    <dgm:pt modelId="{5E4CD781-36AA-4CD7-891F-EAE5DCD731B4}" type="pres">
      <dgm:prSet presAssocID="{AA3E6791-BDD7-4111-901C-BB43ABC90CC2}" presName="sibTrans" presStyleCnt="0"/>
      <dgm:spPr/>
    </dgm:pt>
    <dgm:pt modelId="{185F1D47-DF8E-4240-96BB-6DD4DDB7B6C9}" type="pres">
      <dgm:prSet presAssocID="{BC472305-D747-4484-9D83-C6A343CEAA8D}" presName="node" presStyleLbl="node1" presStyleIdx="3" presStyleCnt="5">
        <dgm:presLayoutVars>
          <dgm:bulletEnabled val="1"/>
        </dgm:presLayoutVars>
      </dgm:prSet>
      <dgm:spPr/>
    </dgm:pt>
    <dgm:pt modelId="{47479581-1952-4625-B9A0-34B444B5AF02}" type="pres">
      <dgm:prSet presAssocID="{CAA4179D-BF11-4CCF-BDDA-78B8F7CFC8CF}" presName="sibTrans" presStyleCnt="0"/>
      <dgm:spPr/>
    </dgm:pt>
    <dgm:pt modelId="{EC2A7E7F-27D4-40D3-BD54-6B7CBDA2B650}" type="pres">
      <dgm:prSet presAssocID="{BD49E77D-85F6-4434-8E5B-A00B7E8AB464}" presName="node" presStyleLbl="node1" presStyleIdx="4" presStyleCnt="5" custLinFactNeighborX="-53477" custLinFactNeighborY="13">
        <dgm:presLayoutVars>
          <dgm:bulletEnabled val="1"/>
        </dgm:presLayoutVars>
      </dgm:prSet>
      <dgm:spPr/>
    </dgm:pt>
  </dgm:ptLst>
  <dgm:cxnLst>
    <dgm:cxn modelId="{57AAA018-EEAB-42F9-99C8-7AB4495EB62E}" srcId="{604FDE90-A840-4543-BBC8-EDEB4E5302D6}" destId="{322D55BA-BB91-40E7-9804-A0C9D7B1F259}" srcOrd="1" destOrd="0" parTransId="{F11FD602-4049-4811-BD1D-45C3ABD94F56}" sibTransId="{50F12E90-3E54-4C98-A2AC-0532A13184A6}"/>
    <dgm:cxn modelId="{87882A1F-2B61-4634-A64E-22074B376BAD}" type="presOf" srcId="{604FDE90-A840-4543-BBC8-EDEB4E5302D6}" destId="{57E1DFEB-B0D6-4346-9F82-695B8D285EE5}" srcOrd="0" destOrd="0" presId="urn:microsoft.com/office/officeart/2005/8/layout/default"/>
    <dgm:cxn modelId="{1157A321-79EC-4A95-A355-93095B8D191B}" srcId="{604FDE90-A840-4543-BBC8-EDEB4E5302D6}" destId="{DB1D527F-E739-4EE0-A3F9-3A2592061B56}" srcOrd="0" destOrd="0" parTransId="{400DD961-B395-4223-A7B7-581CDFA1735F}" sibTransId="{8F60345B-2FA2-4AC2-B3E2-9D95C5BC71C1}"/>
    <dgm:cxn modelId="{031FD82C-2F7F-4CF6-8E92-F60EAF5B019C}" srcId="{604FDE90-A840-4543-BBC8-EDEB4E5302D6}" destId="{BC472305-D747-4484-9D83-C6A343CEAA8D}" srcOrd="3" destOrd="0" parTransId="{A727FF0C-48EB-47E8-9CDA-48C01E95D8F2}" sibTransId="{CAA4179D-BF11-4CCF-BDDA-78B8F7CFC8CF}"/>
    <dgm:cxn modelId="{B6C25E34-AA90-433E-866C-F0FA1BCD835A}" type="presOf" srcId="{87AB18D8-6946-4F78-B72A-5F4DCD8122D6}" destId="{CC4888FA-F26B-4333-A92E-5E1941958129}" srcOrd="0" destOrd="0" presId="urn:microsoft.com/office/officeart/2005/8/layout/default"/>
    <dgm:cxn modelId="{792F3638-C5D1-4D6B-8DA6-52FD7BD1A3A9}" type="presOf" srcId="{BC472305-D747-4484-9D83-C6A343CEAA8D}" destId="{185F1D47-DF8E-4240-96BB-6DD4DDB7B6C9}" srcOrd="0" destOrd="0" presId="urn:microsoft.com/office/officeart/2005/8/layout/default"/>
    <dgm:cxn modelId="{46D4A064-7700-4970-8D09-93FA65205637}" type="presOf" srcId="{322D55BA-BB91-40E7-9804-A0C9D7B1F259}" destId="{77298172-D5D8-49F0-B900-39C260D06D30}" srcOrd="0" destOrd="0" presId="urn:microsoft.com/office/officeart/2005/8/layout/default"/>
    <dgm:cxn modelId="{1140686D-C766-4CAD-84AE-7037F39DC884}" srcId="{604FDE90-A840-4543-BBC8-EDEB4E5302D6}" destId="{87AB18D8-6946-4F78-B72A-5F4DCD8122D6}" srcOrd="2" destOrd="0" parTransId="{F3B847CE-2C68-4030-A9F4-F212B8B6495E}" sibTransId="{AA3E6791-BDD7-4111-901C-BB43ABC90CC2}"/>
    <dgm:cxn modelId="{D3010156-83AC-45D3-8BF0-8DD414B560FD}" srcId="{604FDE90-A840-4543-BBC8-EDEB4E5302D6}" destId="{BD49E77D-85F6-4434-8E5B-A00B7E8AB464}" srcOrd="4" destOrd="0" parTransId="{3F611D6E-C1EF-4CA5-965A-8E857AE0B28A}" sibTransId="{6574E646-E60C-4F44-98E1-595FC2474792}"/>
    <dgm:cxn modelId="{38E7F8C0-E484-4F75-8410-780ACF0B8D0B}" type="presOf" srcId="{BD49E77D-85F6-4434-8E5B-A00B7E8AB464}" destId="{EC2A7E7F-27D4-40D3-BD54-6B7CBDA2B650}" srcOrd="0" destOrd="0" presId="urn:microsoft.com/office/officeart/2005/8/layout/default"/>
    <dgm:cxn modelId="{6EC94DD7-4523-4309-81F6-742E48B0F8D9}" type="presOf" srcId="{DB1D527F-E739-4EE0-A3F9-3A2592061B56}" destId="{D0C77F31-AC48-4A03-B370-EFC443556D7B}" srcOrd="0" destOrd="0" presId="urn:microsoft.com/office/officeart/2005/8/layout/default"/>
    <dgm:cxn modelId="{86C0E475-BE7A-4D2F-9DF1-A79D2C9AC421}" type="presParOf" srcId="{57E1DFEB-B0D6-4346-9F82-695B8D285EE5}" destId="{D0C77F31-AC48-4A03-B370-EFC443556D7B}" srcOrd="0" destOrd="0" presId="urn:microsoft.com/office/officeart/2005/8/layout/default"/>
    <dgm:cxn modelId="{A5A3F675-2D2E-47A6-A9F6-85E40E10019D}" type="presParOf" srcId="{57E1DFEB-B0D6-4346-9F82-695B8D285EE5}" destId="{C7C27B4C-8EE1-4D5F-97E3-6C83A2D3B442}" srcOrd="1" destOrd="0" presId="urn:microsoft.com/office/officeart/2005/8/layout/default"/>
    <dgm:cxn modelId="{E15D3D58-3B4C-4067-A1D9-70D2581A04FC}" type="presParOf" srcId="{57E1DFEB-B0D6-4346-9F82-695B8D285EE5}" destId="{77298172-D5D8-49F0-B900-39C260D06D30}" srcOrd="2" destOrd="0" presId="urn:microsoft.com/office/officeart/2005/8/layout/default"/>
    <dgm:cxn modelId="{96EBB534-7F5D-4789-8E2B-A6D0F23FB6C8}" type="presParOf" srcId="{57E1DFEB-B0D6-4346-9F82-695B8D285EE5}" destId="{A6002AD7-1743-4E4D-BD94-00CA9D7ED468}" srcOrd="3" destOrd="0" presId="urn:microsoft.com/office/officeart/2005/8/layout/default"/>
    <dgm:cxn modelId="{0B2632D3-967E-4BCE-BACF-E4A13D5770AB}" type="presParOf" srcId="{57E1DFEB-B0D6-4346-9F82-695B8D285EE5}" destId="{CC4888FA-F26B-4333-A92E-5E1941958129}" srcOrd="4" destOrd="0" presId="urn:microsoft.com/office/officeart/2005/8/layout/default"/>
    <dgm:cxn modelId="{21F4B226-975C-42AE-B265-2850A53C774C}" type="presParOf" srcId="{57E1DFEB-B0D6-4346-9F82-695B8D285EE5}" destId="{5E4CD781-36AA-4CD7-891F-EAE5DCD731B4}" srcOrd="5" destOrd="0" presId="urn:microsoft.com/office/officeart/2005/8/layout/default"/>
    <dgm:cxn modelId="{096EBE03-2F2F-4A6F-9DA6-49C0575ACCEB}" type="presParOf" srcId="{57E1DFEB-B0D6-4346-9F82-695B8D285EE5}" destId="{185F1D47-DF8E-4240-96BB-6DD4DDB7B6C9}" srcOrd="6" destOrd="0" presId="urn:microsoft.com/office/officeart/2005/8/layout/default"/>
    <dgm:cxn modelId="{5EE59581-C28F-49C4-8C2E-D7C88589E04A}" type="presParOf" srcId="{57E1DFEB-B0D6-4346-9F82-695B8D285EE5}" destId="{47479581-1952-4625-B9A0-34B444B5AF02}" srcOrd="7" destOrd="0" presId="urn:microsoft.com/office/officeart/2005/8/layout/default"/>
    <dgm:cxn modelId="{628E345E-A1FB-4C39-8EE4-6E24D89B7EDD}" type="presParOf" srcId="{57E1DFEB-B0D6-4346-9F82-695B8D285EE5}" destId="{EC2A7E7F-27D4-40D3-BD54-6B7CBDA2B650}" srcOrd="8"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E429B90-B3B6-4644-A2D3-0932DB465705}"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B1130A3C-410C-4EF8-9440-4F75CA185E06}">
      <dgm:prSet phldrT="[Text]"/>
      <dgm:spPr>
        <a:solidFill>
          <a:srgbClr val="253E67"/>
        </a:solidFill>
        <a:ln>
          <a:noFill/>
        </a:ln>
      </dgm:spPr>
      <dgm:t>
        <a:bodyPr/>
        <a:lstStyle/>
        <a:p>
          <a:r>
            <a:rPr lang="en-US" dirty="0">
              <a:solidFill>
                <a:schemeClr val="bg1"/>
              </a:solidFill>
            </a:rPr>
            <a:t>Important Considerations</a:t>
          </a:r>
        </a:p>
      </dgm:t>
    </dgm:pt>
    <dgm:pt modelId="{336C9B1B-4BFE-4B60-9E20-C2C245629902}" type="parTrans" cxnId="{87669188-530F-4968-B85A-5D24A9122AFD}">
      <dgm:prSet/>
      <dgm:spPr/>
      <dgm:t>
        <a:bodyPr/>
        <a:lstStyle/>
        <a:p>
          <a:endParaRPr lang="en-US"/>
        </a:p>
      </dgm:t>
    </dgm:pt>
    <dgm:pt modelId="{816FD41C-686A-4706-A046-FABBDADF79C4}" type="sibTrans" cxnId="{87669188-530F-4968-B85A-5D24A9122AFD}">
      <dgm:prSet/>
      <dgm:spPr/>
      <dgm:t>
        <a:bodyPr/>
        <a:lstStyle/>
        <a:p>
          <a:endParaRPr lang="en-US"/>
        </a:p>
      </dgm:t>
    </dgm:pt>
    <dgm:pt modelId="{466ACE03-DD84-4DC4-8340-9FBBA2426ABD}">
      <dgm:prSet phldrT="[Text]"/>
      <dgm:spPr>
        <a:solidFill>
          <a:schemeClr val="accent3">
            <a:alpha val="50196"/>
          </a:schemeClr>
        </a:solidFill>
      </dgm:spPr>
      <dgm:t>
        <a:bodyPr/>
        <a:lstStyle/>
        <a:p>
          <a:r>
            <a:rPr lang="en-US" dirty="0"/>
            <a:t>Participants </a:t>
          </a:r>
        </a:p>
      </dgm:t>
    </dgm:pt>
    <dgm:pt modelId="{1F5B5784-E09A-4F92-B8A5-863ACCB725DC}" type="parTrans" cxnId="{90CFFE93-5843-47A8-A7BC-24895759A274}">
      <dgm:prSet/>
      <dgm:spPr/>
      <dgm:t>
        <a:bodyPr/>
        <a:lstStyle/>
        <a:p>
          <a:endParaRPr lang="en-US"/>
        </a:p>
      </dgm:t>
    </dgm:pt>
    <dgm:pt modelId="{F9D109B1-D31A-4A38-AB84-7CE692F72D75}" type="sibTrans" cxnId="{90CFFE93-5843-47A8-A7BC-24895759A274}">
      <dgm:prSet/>
      <dgm:spPr/>
      <dgm:t>
        <a:bodyPr/>
        <a:lstStyle/>
        <a:p>
          <a:endParaRPr lang="en-US"/>
        </a:p>
      </dgm:t>
    </dgm:pt>
    <dgm:pt modelId="{D9ADA157-7512-4E0E-AD71-002F3596BD29}">
      <dgm:prSet phldrT="[Text]"/>
      <dgm:spPr>
        <a:solidFill>
          <a:schemeClr val="accent3">
            <a:alpha val="50196"/>
          </a:schemeClr>
        </a:solidFill>
      </dgm:spPr>
      <dgm:t>
        <a:bodyPr/>
        <a:lstStyle/>
        <a:p>
          <a:r>
            <a:rPr lang="en-US" dirty="0"/>
            <a:t>Methods used to collect data </a:t>
          </a:r>
        </a:p>
      </dgm:t>
    </dgm:pt>
    <dgm:pt modelId="{E39D6C17-D237-428A-A391-24B254FAD2DD}" type="parTrans" cxnId="{EE7FDB57-385E-4B3D-A7D4-A0CBC38A4379}">
      <dgm:prSet/>
      <dgm:spPr/>
      <dgm:t>
        <a:bodyPr/>
        <a:lstStyle/>
        <a:p>
          <a:endParaRPr lang="en-US"/>
        </a:p>
      </dgm:t>
    </dgm:pt>
    <dgm:pt modelId="{5E3B6742-59D5-4A5C-9384-9A188E1BB033}" type="sibTrans" cxnId="{EE7FDB57-385E-4B3D-A7D4-A0CBC38A4379}">
      <dgm:prSet/>
      <dgm:spPr/>
      <dgm:t>
        <a:bodyPr/>
        <a:lstStyle/>
        <a:p>
          <a:endParaRPr lang="en-US"/>
        </a:p>
      </dgm:t>
    </dgm:pt>
    <dgm:pt modelId="{AE4CA8BD-8722-46B9-9A0F-588AA0FD8E05}">
      <dgm:prSet phldrT="[Text]"/>
      <dgm:spPr>
        <a:solidFill>
          <a:schemeClr val="accent3">
            <a:alpha val="50196"/>
          </a:schemeClr>
        </a:solidFill>
      </dgm:spPr>
      <dgm:t>
        <a:bodyPr/>
        <a:lstStyle/>
        <a:p>
          <a:r>
            <a:rPr lang="en-US" dirty="0"/>
            <a:t>Resources needed </a:t>
          </a:r>
        </a:p>
      </dgm:t>
    </dgm:pt>
    <dgm:pt modelId="{BB295202-7890-45B1-9A47-E2B4BD8371DA}" type="parTrans" cxnId="{081A9BE4-639D-4B45-85FB-663708E5F955}">
      <dgm:prSet/>
      <dgm:spPr/>
      <dgm:t>
        <a:bodyPr/>
        <a:lstStyle/>
        <a:p>
          <a:endParaRPr lang="en-US"/>
        </a:p>
      </dgm:t>
    </dgm:pt>
    <dgm:pt modelId="{8292F378-8F17-49C1-9D27-4E570E0F09C1}" type="sibTrans" cxnId="{081A9BE4-639D-4B45-85FB-663708E5F955}">
      <dgm:prSet/>
      <dgm:spPr/>
      <dgm:t>
        <a:bodyPr/>
        <a:lstStyle/>
        <a:p>
          <a:endParaRPr lang="en-US"/>
        </a:p>
      </dgm:t>
    </dgm:pt>
    <dgm:pt modelId="{141D6F68-7654-41E4-9C69-CD9C5B3CC181}" type="pres">
      <dgm:prSet presAssocID="{AE429B90-B3B6-4644-A2D3-0932DB465705}" presName="Name0" presStyleCnt="0">
        <dgm:presLayoutVars>
          <dgm:dir/>
          <dgm:animLvl val="lvl"/>
          <dgm:resizeHandles val="exact"/>
        </dgm:presLayoutVars>
      </dgm:prSet>
      <dgm:spPr/>
    </dgm:pt>
    <dgm:pt modelId="{AAE533C0-7346-475F-B782-560E68364499}" type="pres">
      <dgm:prSet presAssocID="{B1130A3C-410C-4EF8-9440-4F75CA185E06}" presName="composite" presStyleCnt="0"/>
      <dgm:spPr/>
    </dgm:pt>
    <dgm:pt modelId="{C644582D-9C9A-4273-824F-373B3E1E1182}" type="pres">
      <dgm:prSet presAssocID="{B1130A3C-410C-4EF8-9440-4F75CA185E06}" presName="parTx" presStyleLbl="alignNode1" presStyleIdx="0" presStyleCnt="1">
        <dgm:presLayoutVars>
          <dgm:chMax val="0"/>
          <dgm:chPref val="0"/>
          <dgm:bulletEnabled val="1"/>
        </dgm:presLayoutVars>
      </dgm:prSet>
      <dgm:spPr/>
    </dgm:pt>
    <dgm:pt modelId="{41A9B45B-A0D8-4E09-8204-3E93CBAA94B3}" type="pres">
      <dgm:prSet presAssocID="{B1130A3C-410C-4EF8-9440-4F75CA185E06}" presName="desTx" presStyleLbl="alignAccFollowNode1" presStyleIdx="0" presStyleCnt="1">
        <dgm:presLayoutVars>
          <dgm:bulletEnabled val="1"/>
        </dgm:presLayoutVars>
      </dgm:prSet>
      <dgm:spPr/>
    </dgm:pt>
  </dgm:ptLst>
  <dgm:cxnLst>
    <dgm:cxn modelId="{EE7FDB57-385E-4B3D-A7D4-A0CBC38A4379}" srcId="{B1130A3C-410C-4EF8-9440-4F75CA185E06}" destId="{D9ADA157-7512-4E0E-AD71-002F3596BD29}" srcOrd="1" destOrd="0" parTransId="{E39D6C17-D237-428A-A391-24B254FAD2DD}" sibTransId="{5E3B6742-59D5-4A5C-9384-9A188E1BB033}"/>
    <dgm:cxn modelId="{C4C80283-796B-4868-AB62-C8FAAFFFBD1C}" type="presOf" srcId="{AE429B90-B3B6-4644-A2D3-0932DB465705}" destId="{141D6F68-7654-41E4-9C69-CD9C5B3CC181}" srcOrd="0" destOrd="0" presId="urn:microsoft.com/office/officeart/2005/8/layout/hList1"/>
    <dgm:cxn modelId="{87669188-530F-4968-B85A-5D24A9122AFD}" srcId="{AE429B90-B3B6-4644-A2D3-0932DB465705}" destId="{B1130A3C-410C-4EF8-9440-4F75CA185E06}" srcOrd="0" destOrd="0" parTransId="{336C9B1B-4BFE-4B60-9E20-C2C245629902}" sibTransId="{816FD41C-686A-4706-A046-FABBDADF79C4}"/>
    <dgm:cxn modelId="{7C5A7789-4C1A-4507-BE72-AF988C14AC19}" type="presOf" srcId="{B1130A3C-410C-4EF8-9440-4F75CA185E06}" destId="{C644582D-9C9A-4273-824F-373B3E1E1182}" srcOrd="0" destOrd="0" presId="urn:microsoft.com/office/officeart/2005/8/layout/hList1"/>
    <dgm:cxn modelId="{572A1B91-2DCF-46F8-9637-1CE34C066312}" type="presOf" srcId="{AE4CA8BD-8722-46B9-9A0F-588AA0FD8E05}" destId="{41A9B45B-A0D8-4E09-8204-3E93CBAA94B3}" srcOrd="0" destOrd="2" presId="urn:microsoft.com/office/officeart/2005/8/layout/hList1"/>
    <dgm:cxn modelId="{90CFFE93-5843-47A8-A7BC-24895759A274}" srcId="{B1130A3C-410C-4EF8-9440-4F75CA185E06}" destId="{466ACE03-DD84-4DC4-8340-9FBBA2426ABD}" srcOrd="0" destOrd="0" parTransId="{1F5B5784-E09A-4F92-B8A5-863ACCB725DC}" sibTransId="{F9D109B1-D31A-4A38-AB84-7CE692F72D75}"/>
    <dgm:cxn modelId="{DA88BFB8-1C05-4761-9BDA-D6FF4E907604}" type="presOf" srcId="{D9ADA157-7512-4E0E-AD71-002F3596BD29}" destId="{41A9B45B-A0D8-4E09-8204-3E93CBAA94B3}" srcOrd="0" destOrd="1" presId="urn:microsoft.com/office/officeart/2005/8/layout/hList1"/>
    <dgm:cxn modelId="{1780C9C9-AE6F-494D-9626-4DD7BA89DB6C}" type="presOf" srcId="{466ACE03-DD84-4DC4-8340-9FBBA2426ABD}" destId="{41A9B45B-A0D8-4E09-8204-3E93CBAA94B3}" srcOrd="0" destOrd="0" presId="urn:microsoft.com/office/officeart/2005/8/layout/hList1"/>
    <dgm:cxn modelId="{081A9BE4-639D-4B45-85FB-663708E5F955}" srcId="{B1130A3C-410C-4EF8-9440-4F75CA185E06}" destId="{AE4CA8BD-8722-46B9-9A0F-588AA0FD8E05}" srcOrd="2" destOrd="0" parTransId="{BB295202-7890-45B1-9A47-E2B4BD8371DA}" sibTransId="{8292F378-8F17-49C1-9D27-4E570E0F09C1}"/>
    <dgm:cxn modelId="{3CC2426F-887A-4709-96DB-8D7366C3DC07}" type="presParOf" srcId="{141D6F68-7654-41E4-9C69-CD9C5B3CC181}" destId="{AAE533C0-7346-475F-B782-560E68364499}" srcOrd="0" destOrd="0" presId="urn:microsoft.com/office/officeart/2005/8/layout/hList1"/>
    <dgm:cxn modelId="{F15FE785-3C93-41C1-9769-E830F922CBCC}" type="presParOf" srcId="{AAE533C0-7346-475F-B782-560E68364499}" destId="{C644582D-9C9A-4273-824F-373B3E1E1182}" srcOrd="0" destOrd="0" presId="urn:microsoft.com/office/officeart/2005/8/layout/hList1"/>
    <dgm:cxn modelId="{2733A92F-B40E-47E6-9B21-1BCE3A7C2DE0}" type="presParOf" srcId="{AAE533C0-7346-475F-B782-560E68364499}" destId="{41A9B45B-A0D8-4E09-8204-3E93CBAA94B3}" srcOrd="1" destOrd="0" presId="urn:microsoft.com/office/officeart/2005/8/layout/hList1"/>
  </dgm:cxnLst>
  <dgm:bg>
    <a:noFill/>
  </dgm:bg>
  <dgm:whole>
    <a:ln>
      <a:noFill/>
    </a:ln>
  </dgm:whole>
  <dgm:extLst>
    <a:ext uri="http://schemas.microsoft.com/office/drawing/2008/diagram">
      <dsp:dataModelExt xmlns:dsp="http://schemas.microsoft.com/office/drawing/2008/diagram" relId="rId13"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3F70264-5E74-4D5B-9627-2C1962AC5E04}" type="doc">
      <dgm:prSet loTypeId="urn:microsoft.com/office/officeart/2005/8/layout/process2" loCatId="process" qsTypeId="urn:microsoft.com/office/officeart/2005/8/quickstyle/simple1" qsCatId="simple" csTypeId="urn:microsoft.com/office/officeart/2005/8/colors/accent1_2" csCatId="accent1" phldr="1"/>
      <dgm:spPr/>
    </dgm:pt>
    <dgm:pt modelId="{789911F8-F86F-402B-85CD-99AE342725D5}">
      <dgm:prSet phldrT="[Text]" custT="1"/>
      <dgm:spPr>
        <a:solidFill>
          <a:srgbClr val="253E67"/>
        </a:solidFill>
      </dgm:spPr>
      <dgm:t>
        <a:bodyPr/>
        <a:lstStyle/>
        <a:p>
          <a:pPr>
            <a:buAutoNum type="arabicPeriod"/>
          </a:pPr>
          <a:r>
            <a:rPr lang="en-US" sz="2400" dirty="0">
              <a:solidFill>
                <a:schemeClr val="bg2"/>
              </a:solidFill>
            </a:rPr>
            <a:t>1. Nominal group technique (brainstorm to generate list of ideas and then anonymously rank)</a:t>
          </a:r>
        </a:p>
      </dgm:t>
    </dgm:pt>
    <dgm:pt modelId="{7DDA7961-9A01-421B-8C9E-337EAD84AD26}" type="parTrans" cxnId="{1FAD47F8-CDDC-44E9-B978-D9440A1D2AF5}">
      <dgm:prSet/>
      <dgm:spPr/>
      <dgm:t>
        <a:bodyPr/>
        <a:lstStyle/>
        <a:p>
          <a:endParaRPr lang="en-US"/>
        </a:p>
      </dgm:t>
    </dgm:pt>
    <dgm:pt modelId="{B3E0F697-6131-4853-9AB2-E6B204E330D9}" type="sibTrans" cxnId="{1FAD47F8-CDDC-44E9-B978-D9440A1D2AF5}">
      <dgm:prSet/>
      <dgm:spPr>
        <a:solidFill>
          <a:srgbClr val="FBB040"/>
        </a:solidFill>
      </dgm:spPr>
      <dgm:t>
        <a:bodyPr/>
        <a:lstStyle/>
        <a:p>
          <a:endParaRPr lang="en-US"/>
        </a:p>
      </dgm:t>
    </dgm:pt>
    <dgm:pt modelId="{3C803E52-77E3-4E5A-B74A-6B0CEEC3D048}">
      <dgm:prSet custT="1"/>
      <dgm:spPr>
        <a:solidFill>
          <a:srgbClr val="253E67"/>
        </a:solidFill>
      </dgm:spPr>
      <dgm:t>
        <a:bodyPr/>
        <a:lstStyle/>
        <a:p>
          <a:r>
            <a:rPr lang="en-US" sz="2400" dirty="0">
              <a:solidFill>
                <a:schemeClr val="bg2"/>
              </a:solidFill>
            </a:rPr>
            <a:t>2. Multi-voting (multiple rounds of voting to narrow down a long list)</a:t>
          </a:r>
        </a:p>
      </dgm:t>
    </dgm:pt>
    <dgm:pt modelId="{B5C08FD3-D9B0-4C8F-AC7B-386D91EE16E5}" type="parTrans" cxnId="{FC5C77BF-56A4-46A6-83A2-6BE92069DAC5}">
      <dgm:prSet/>
      <dgm:spPr/>
      <dgm:t>
        <a:bodyPr/>
        <a:lstStyle/>
        <a:p>
          <a:endParaRPr lang="en-US"/>
        </a:p>
      </dgm:t>
    </dgm:pt>
    <dgm:pt modelId="{22BC66EE-86C4-4A57-939F-AAEB9BE54583}" type="sibTrans" cxnId="{FC5C77BF-56A4-46A6-83A2-6BE92069DAC5}">
      <dgm:prSet/>
      <dgm:spPr>
        <a:solidFill>
          <a:srgbClr val="FBB040"/>
        </a:solidFill>
      </dgm:spPr>
      <dgm:t>
        <a:bodyPr/>
        <a:lstStyle/>
        <a:p>
          <a:endParaRPr lang="en-US"/>
        </a:p>
      </dgm:t>
    </dgm:pt>
    <dgm:pt modelId="{54CD6E90-34A8-4A39-95CA-2534348C2083}">
      <dgm:prSet/>
      <dgm:spPr>
        <a:solidFill>
          <a:srgbClr val="253E67"/>
        </a:solidFill>
      </dgm:spPr>
      <dgm:t>
        <a:bodyPr/>
        <a:lstStyle/>
        <a:p>
          <a:r>
            <a:rPr lang="en-US" dirty="0">
              <a:solidFill>
                <a:schemeClr val="bg2"/>
              </a:solidFill>
            </a:rPr>
            <a:t>3. Strategy Grids (matrix with scores for two criteria, e.g. need and feasibility)</a:t>
          </a:r>
        </a:p>
      </dgm:t>
    </dgm:pt>
    <dgm:pt modelId="{8CB0D7B1-82F1-49D9-969B-CD0E9DAA0078}" type="parTrans" cxnId="{59B2C1B1-EA58-4BDE-AE0D-E6640ED05DCA}">
      <dgm:prSet/>
      <dgm:spPr/>
      <dgm:t>
        <a:bodyPr/>
        <a:lstStyle/>
        <a:p>
          <a:endParaRPr lang="en-US"/>
        </a:p>
      </dgm:t>
    </dgm:pt>
    <dgm:pt modelId="{0C71EFC4-4329-4B4C-8614-B01157A6ACB2}" type="sibTrans" cxnId="{59B2C1B1-EA58-4BDE-AE0D-E6640ED05DCA}">
      <dgm:prSet/>
      <dgm:spPr/>
      <dgm:t>
        <a:bodyPr/>
        <a:lstStyle/>
        <a:p>
          <a:endParaRPr lang="en-US"/>
        </a:p>
      </dgm:t>
    </dgm:pt>
    <dgm:pt modelId="{45153292-3D37-422D-B99D-80EDDBACF794}" type="pres">
      <dgm:prSet presAssocID="{C3F70264-5E74-4D5B-9627-2C1962AC5E04}" presName="linearFlow" presStyleCnt="0">
        <dgm:presLayoutVars>
          <dgm:resizeHandles val="exact"/>
        </dgm:presLayoutVars>
      </dgm:prSet>
      <dgm:spPr/>
    </dgm:pt>
    <dgm:pt modelId="{5698192B-A071-4047-A8CE-905379FD8C45}" type="pres">
      <dgm:prSet presAssocID="{789911F8-F86F-402B-85CD-99AE342725D5}" presName="node" presStyleLbl="node1" presStyleIdx="0" presStyleCnt="3" custScaleX="184178">
        <dgm:presLayoutVars>
          <dgm:bulletEnabled val="1"/>
        </dgm:presLayoutVars>
      </dgm:prSet>
      <dgm:spPr/>
    </dgm:pt>
    <dgm:pt modelId="{AFBB49CD-4AAB-498B-BA5C-F9EF35796A4B}" type="pres">
      <dgm:prSet presAssocID="{B3E0F697-6131-4853-9AB2-E6B204E330D9}" presName="sibTrans" presStyleLbl="sibTrans2D1" presStyleIdx="0" presStyleCnt="2"/>
      <dgm:spPr/>
    </dgm:pt>
    <dgm:pt modelId="{673A3AD3-6474-4BA7-A737-148ECA5F9319}" type="pres">
      <dgm:prSet presAssocID="{B3E0F697-6131-4853-9AB2-E6B204E330D9}" presName="connectorText" presStyleLbl="sibTrans2D1" presStyleIdx="0" presStyleCnt="2"/>
      <dgm:spPr/>
    </dgm:pt>
    <dgm:pt modelId="{213484EA-48CF-416F-BF6A-B3A4BFB49634}" type="pres">
      <dgm:prSet presAssocID="{3C803E52-77E3-4E5A-B74A-6B0CEEC3D048}" presName="node" presStyleLbl="node1" presStyleIdx="1" presStyleCnt="3" custScaleX="184178">
        <dgm:presLayoutVars>
          <dgm:bulletEnabled val="1"/>
        </dgm:presLayoutVars>
      </dgm:prSet>
      <dgm:spPr/>
    </dgm:pt>
    <dgm:pt modelId="{57A327BA-4DED-4F1C-88BD-51F8EB258CEB}" type="pres">
      <dgm:prSet presAssocID="{22BC66EE-86C4-4A57-939F-AAEB9BE54583}" presName="sibTrans" presStyleLbl="sibTrans2D1" presStyleIdx="1" presStyleCnt="2"/>
      <dgm:spPr/>
    </dgm:pt>
    <dgm:pt modelId="{50907628-C2F8-4DB6-B800-CAB5A2731155}" type="pres">
      <dgm:prSet presAssocID="{22BC66EE-86C4-4A57-939F-AAEB9BE54583}" presName="connectorText" presStyleLbl="sibTrans2D1" presStyleIdx="1" presStyleCnt="2"/>
      <dgm:spPr/>
    </dgm:pt>
    <dgm:pt modelId="{C4AD5013-70F4-4675-9580-156B21DCCF1A}" type="pres">
      <dgm:prSet presAssocID="{54CD6E90-34A8-4A39-95CA-2534348C2083}" presName="node" presStyleLbl="node1" presStyleIdx="2" presStyleCnt="3" custScaleX="184178">
        <dgm:presLayoutVars>
          <dgm:bulletEnabled val="1"/>
        </dgm:presLayoutVars>
      </dgm:prSet>
      <dgm:spPr/>
    </dgm:pt>
  </dgm:ptLst>
  <dgm:cxnLst>
    <dgm:cxn modelId="{B4373918-2E80-4C90-B302-1228318A843F}" type="presOf" srcId="{789911F8-F86F-402B-85CD-99AE342725D5}" destId="{5698192B-A071-4047-A8CE-905379FD8C45}" srcOrd="0" destOrd="0" presId="urn:microsoft.com/office/officeart/2005/8/layout/process2"/>
    <dgm:cxn modelId="{21776A1A-E073-4483-80E0-44C9ACF9453B}" type="presOf" srcId="{3C803E52-77E3-4E5A-B74A-6B0CEEC3D048}" destId="{213484EA-48CF-416F-BF6A-B3A4BFB49634}" srcOrd="0" destOrd="0" presId="urn:microsoft.com/office/officeart/2005/8/layout/process2"/>
    <dgm:cxn modelId="{4C114622-B059-48A2-AB5E-E80B65BD0C7F}" type="presOf" srcId="{22BC66EE-86C4-4A57-939F-AAEB9BE54583}" destId="{57A327BA-4DED-4F1C-88BD-51F8EB258CEB}" srcOrd="0" destOrd="0" presId="urn:microsoft.com/office/officeart/2005/8/layout/process2"/>
    <dgm:cxn modelId="{FAA58E27-DB77-4882-B353-1AD8204E5717}" type="presOf" srcId="{22BC66EE-86C4-4A57-939F-AAEB9BE54583}" destId="{50907628-C2F8-4DB6-B800-CAB5A2731155}" srcOrd="1" destOrd="0" presId="urn:microsoft.com/office/officeart/2005/8/layout/process2"/>
    <dgm:cxn modelId="{0488EF48-9561-4330-99E1-71E96C85218B}" type="presOf" srcId="{B3E0F697-6131-4853-9AB2-E6B204E330D9}" destId="{673A3AD3-6474-4BA7-A737-148ECA5F9319}" srcOrd="1" destOrd="0" presId="urn:microsoft.com/office/officeart/2005/8/layout/process2"/>
    <dgm:cxn modelId="{D74E0E7C-2FFD-48FF-89EE-ECC0E040B38D}" type="presOf" srcId="{54CD6E90-34A8-4A39-95CA-2534348C2083}" destId="{C4AD5013-70F4-4675-9580-156B21DCCF1A}" srcOrd="0" destOrd="0" presId="urn:microsoft.com/office/officeart/2005/8/layout/process2"/>
    <dgm:cxn modelId="{A1B382B1-D441-4167-A1B4-EDE7014938F6}" type="presOf" srcId="{B3E0F697-6131-4853-9AB2-E6B204E330D9}" destId="{AFBB49CD-4AAB-498B-BA5C-F9EF35796A4B}" srcOrd="0" destOrd="0" presId="urn:microsoft.com/office/officeart/2005/8/layout/process2"/>
    <dgm:cxn modelId="{59B2C1B1-EA58-4BDE-AE0D-E6640ED05DCA}" srcId="{C3F70264-5E74-4D5B-9627-2C1962AC5E04}" destId="{54CD6E90-34A8-4A39-95CA-2534348C2083}" srcOrd="2" destOrd="0" parTransId="{8CB0D7B1-82F1-49D9-969B-CD0E9DAA0078}" sibTransId="{0C71EFC4-4329-4B4C-8614-B01157A6ACB2}"/>
    <dgm:cxn modelId="{02BCBDB9-80E6-4BCE-AF5E-D0852652E1AF}" type="presOf" srcId="{C3F70264-5E74-4D5B-9627-2C1962AC5E04}" destId="{45153292-3D37-422D-B99D-80EDDBACF794}" srcOrd="0" destOrd="0" presId="urn:microsoft.com/office/officeart/2005/8/layout/process2"/>
    <dgm:cxn modelId="{FC5C77BF-56A4-46A6-83A2-6BE92069DAC5}" srcId="{C3F70264-5E74-4D5B-9627-2C1962AC5E04}" destId="{3C803E52-77E3-4E5A-B74A-6B0CEEC3D048}" srcOrd="1" destOrd="0" parTransId="{B5C08FD3-D9B0-4C8F-AC7B-386D91EE16E5}" sibTransId="{22BC66EE-86C4-4A57-939F-AAEB9BE54583}"/>
    <dgm:cxn modelId="{1FAD47F8-CDDC-44E9-B978-D9440A1D2AF5}" srcId="{C3F70264-5E74-4D5B-9627-2C1962AC5E04}" destId="{789911F8-F86F-402B-85CD-99AE342725D5}" srcOrd="0" destOrd="0" parTransId="{7DDA7961-9A01-421B-8C9E-337EAD84AD26}" sibTransId="{B3E0F697-6131-4853-9AB2-E6B204E330D9}"/>
    <dgm:cxn modelId="{C8C0A03D-BD3C-4E5E-B6A1-3B5F20630D68}" type="presParOf" srcId="{45153292-3D37-422D-B99D-80EDDBACF794}" destId="{5698192B-A071-4047-A8CE-905379FD8C45}" srcOrd="0" destOrd="0" presId="urn:microsoft.com/office/officeart/2005/8/layout/process2"/>
    <dgm:cxn modelId="{5895A2CB-AC27-4066-B57A-7A6D7A7D645C}" type="presParOf" srcId="{45153292-3D37-422D-B99D-80EDDBACF794}" destId="{AFBB49CD-4AAB-498B-BA5C-F9EF35796A4B}" srcOrd="1" destOrd="0" presId="urn:microsoft.com/office/officeart/2005/8/layout/process2"/>
    <dgm:cxn modelId="{24509E57-CDB2-44D3-BCB7-AEABFF68A716}" type="presParOf" srcId="{AFBB49CD-4AAB-498B-BA5C-F9EF35796A4B}" destId="{673A3AD3-6474-4BA7-A737-148ECA5F9319}" srcOrd="0" destOrd="0" presId="urn:microsoft.com/office/officeart/2005/8/layout/process2"/>
    <dgm:cxn modelId="{E27E9C79-91B7-41D5-99A6-029C44B6EA1E}" type="presParOf" srcId="{45153292-3D37-422D-B99D-80EDDBACF794}" destId="{213484EA-48CF-416F-BF6A-B3A4BFB49634}" srcOrd="2" destOrd="0" presId="urn:microsoft.com/office/officeart/2005/8/layout/process2"/>
    <dgm:cxn modelId="{50E1A645-DC87-498B-98E5-2A0ED472E2CD}" type="presParOf" srcId="{45153292-3D37-422D-B99D-80EDDBACF794}" destId="{57A327BA-4DED-4F1C-88BD-51F8EB258CEB}" srcOrd="3" destOrd="0" presId="urn:microsoft.com/office/officeart/2005/8/layout/process2"/>
    <dgm:cxn modelId="{2BCD6FBC-D74E-4514-830C-441A5F46D29A}" type="presParOf" srcId="{57A327BA-4DED-4F1C-88BD-51F8EB258CEB}" destId="{50907628-C2F8-4DB6-B800-CAB5A2731155}" srcOrd="0" destOrd="0" presId="urn:microsoft.com/office/officeart/2005/8/layout/process2"/>
    <dgm:cxn modelId="{8352CF4F-037D-413F-BEF3-AE35ED731FA0}" type="presParOf" srcId="{45153292-3D37-422D-B99D-80EDDBACF794}" destId="{C4AD5013-70F4-4675-9580-156B21DCCF1A}" srcOrd="4" destOrd="0" presId="urn:microsoft.com/office/officeart/2005/8/layout/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D1DD43C-B263-47EB-82D3-C559E099032A}"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2F931F4F-F9FB-4568-933D-9A8BE19BB867}">
      <dgm:prSet phldrT="[Text]"/>
      <dgm:spPr>
        <a:solidFill>
          <a:srgbClr val="F8D8CA"/>
        </a:solidFill>
      </dgm:spPr>
      <dgm:t>
        <a:bodyPr/>
        <a:lstStyle/>
        <a:p>
          <a:r>
            <a:rPr lang="en-US" b="1" dirty="0">
              <a:solidFill>
                <a:schemeClr val="tx1"/>
              </a:solidFill>
            </a:rPr>
            <a:t>Individual</a:t>
          </a:r>
          <a:r>
            <a:rPr lang="en-US" dirty="0">
              <a:solidFill>
                <a:schemeClr val="tx1"/>
              </a:solidFill>
            </a:rPr>
            <a:t>: Not screened</a:t>
          </a:r>
        </a:p>
        <a:p>
          <a:r>
            <a:rPr lang="en-US" dirty="0">
              <a:solidFill>
                <a:schemeClr val="tx1"/>
              </a:solidFill>
            </a:rPr>
            <a:t>(Knowledge, Beliefs, Attitude, Confidence)</a:t>
          </a:r>
        </a:p>
      </dgm:t>
    </dgm:pt>
    <dgm:pt modelId="{22EEF1EB-678A-4F5D-9AD1-F0BAE90FBD7A}" type="parTrans" cxnId="{89362F1B-20D2-4C03-BB76-A111B1B07AF6}">
      <dgm:prSet/>
      <dgm:spPr/>
      <dgm:t>
        <a:bodyPr/>
        <a:lstStyle/>
        <a:p>
          <a:endParaRPr lang="en-US"/>
        </a:p>
      </dgm:t>
    </dgm:pt>
    <dgm:pt modelId="{D458068F-41CC-4773-A3BE-329B16327AB3}" type="sibTrans" cxnId="{89362F1B-20D2-4C03-BB76-A111B1B07AF6}">
      <dgm:prSet/>
      <dgm:spPr/>
      <dgm:t>
        <a:bodyPr/>
        <a:lstStyle/>
        <a:p>
          <a:endParaRPr lang="en-US"/>
        </a:p>
      </dgm:t>
    </dgm:pt>
    <dgm:pt modelId="{04F28C90-F5D4-4C02-9583-E9EF177F83AD}">
      <dgm:prSet phldrT="[Text]"/>
      <dgm:spPr>
        <a:solidFill>
          <a:srgbClr val="FCEBD1"/>
        </a:solidFill>
      </dgm:spPr>
      <dgm:t>
        <a:bodyPr/>
        <a:lstStyle/>
        <a:p>
          <a:r>
            <a:rPr lang="en-US" b="1" dirty="0">
              <a:solidFill>
                <a:schemeClr val="tx1"/>
              </a:solidFill>
            </a:rPr>
            <a:t>Provider</a:t>
          </a:r>
          <a:r>
            <a:rPr lang="en-US" dirty="0">
              <a:solidFill>
                <a:schemeClr val="tx1"/>
              </a:solidFill>
            </a:rPr>
            <a:t>: Does not recommend</a:t>
          </a:r>
        </a:p>
        <a:p>
          <a:r>
            <a:rPr lang="en-US" dirty="0">
              <a:solidFill>
                <a:schemeClr val="tx1"/>
              </a:solidFill>
            </a:rPr>
            <a:t>(Awareness, Knowledge)</a:t>
          </a:r>
        </a:p>
      </dgm:t>
    </dgm:pt>
    <dgm:pt modelId="{751EBC0D-8DE7-457A-9F83-AFBA4F0030FC}" type="parTrans" cxnId="{81FCC25B-589A-457D-940A-1146D65B4054}">
      <dgm:prSet/>
      <dgm:spPr/>
      <dgm:t>
        <a:bodyPr/>
        <a:lstStyle/>
        <a:p>
          <a:endParaRPr lang="en-US"/>
        </a:p>
      </dgm:t>
    </dgm:pt>
    <dgm:pt modelId="{BFEB3223-1813-474F-875D-1CA376B33021}" type="sibTrans" cxnId="{81FCC25B-589A-457D-940A-1146D65B4054}">
      <dgm:prSet/>
      <dgm:spPr/>
      <dgm:t>
        <a:bodyPr/>
        <a:lstStyle/>
        <a:p>
          <a:endParaRPr lang="en-US"/>
        </a:p>
      </dgm:t>
    </dgm:pt>
    <dgm:pt modelId="{72691447-8D5B-4E1F-9C95-2CF49D8DFD2F}">
      <dgm:prSet phldrT="[Text]"/>
      <dgm:spPr>
        <a:solidFill>
          <a:srgbClr val="E8FADA"/>
        </a:solidFill>
      </dgm:spPr>
      <dgm:t>
        <a:bodyPr/>
        <a:lstStyle/>
        <a:p>
          <a:r>
            <a:rPr lang="en-US" b="1" dirty="0">
              <a:solidFill>
                <a:schemeClr val="tx1"/>
              </a:solidFill>
            </a:rPr>
            <a:t>Organization</a:t>
          </a:r>
          <a:r>
            <a:rPr lang="en-US" dirty="0">
              <a:solidFill>
                <a:schemeClr val="tx1"/>
              </a:solidFill>
            </a:rPr>
            <a:t>: Lacks accessible hours; no transportation </a:t>
          </a:r>
        </a:p>
      </dgm:t>
    </dgm:pt>
    <dgm:pt modelId="{C169321F-24E8-4478-91A2-9A9BECBDE0D2}" type="parTrans" cxnId="{0A786DE1-5424-4EB7-8FD2-D38E46B286DE}">
      <dgm:prSet/>
      <dgm:spPr/>
      <dgm:t>
        <a:bodyPr/>
        <a:lstStyle/>
        <a:p>
          <a:endParaRPr lang="en-US"/>
        </a:p>
      </dgm:t>
    </dgm:pt>
    <dgm:pt modelId="{E6D83A2F-F41C-46F8-9158-36264A54B24B}" type="sibTrans" cxnId="{0A786DE1-5424-4EB7-8FD2-D38E46B286DE}">
      <dgm:prSet/>
      <dgm:spPr/>
      <dgm:t>
        <a:bodyPr/>
        <a:lstStyle/>
        <a:p>
          <a:endParaRPr lang="en-US"/>
        </a:p>
      </dgm:t>
    </dgm:pt>
    <dgm:pt modelId="{891F55BA-D5A2-4E22-83B6-E5694CA3AC8B}">
      <dgm:prSet phldrT="[Text]"/>
      <dgm:spPr>
        <a:solidFill>
          <a:srgbClr val="94B8DB"/>
        </a:solidFill>
      </dgm:spPr>
      <dgm:t>
        <a:bodyPr/>
        <a:lstStyle/>
        <a:p>
          <a:r>
            <a:rPr lang="en-US" b="1" dirty="0">
              <a:solidFill>
                <a:schemeClr val="tx1"/>
              </a:solidFill>
            </a:rPr>
            <a:t>Community</a:t>
          </a:r>
          <a:r>
            <a:rPr lang="en-US" dirty="0">
              <a:solidFill>
                <a:schemeClr val="tx1"/>
              </a:solidFill>
            </a:rPr>
            <a:t>: GI not available to do diagnostic tests</a:t>
          </a:r>
        </a:p>
      </dgm:t>
    </dgm:pt>
    <dgm:pt modelId="{565EA828-9917-4FEB-8511-C43EA2E21BE5}" type="parTrans" cxnId="{3310F25E-9E56-4B8A-9B88-926A97A91ACF}">
      <dgm:prSet/>
      <dgm:spPr/>
      <dgm:t>
        <a:bodyPr/>
        <a:lstStyle/>
        <a:p>
          <a:endParaRPr lang="en-US"/>
        </a:p>
      </dgm:t>
    </dgm:pt>
    <dgm:pt modelId="{05D4B09D-4C85-4B89-9000-510AA6FD174C}" type="sibTrans" cxnId="{3310F25E-9E56-4B8A-9B88-926A97A91ACF}">
      <dgm:prSet/>
      <dgm:spPr/>
      <dgm:t>
        <a:bodyPr/>
        <a:lstStyle/>
        <a:p>
          <a:endParaRPr lang="en-US"/>
        </a:p>
      </dgm:t>
    </dgm:pt>
    <dgm:pt modelId="{7EC3763A-85E6-4108-B8BB-B840BE7CEE2D}" type="pres">
      <dgm:prSet presAssocID="{2D1DD43C-B263-47EB-82D3-C559E099032A}" presName="diagram" presStyleCnt="0">
        <dgm:presLayoutVars>
          <dgm:dir/>
          <dgm:resizeHandles val="exact"/>
        </dgm:presLayoutVars>
      </dgm:prSet>
      <dgm:spPr/>
    </dgm:pt>
    <dgm:pt modelId="{CBB018E1-04ED-4144-9D7A-A43E5E04B31A}" type="pres">
      <dgm:prSet presAssocID="{2F931F4F-F9FB-4568-933D-9A8BE19BB867}" presName="node" presStyleLbl="node1" presStyleIdx="0" presStyleCnt="4" custScaleX="276121">
        <dgm:presLayoutVars>
          <dgm:bulletEnabled val="1"/>
        </dgm:presLayoutVars>
      </dgm:prSet>
      <dgm:spPr/>
    </dgm:pt>
    <dgm:pt modelId="{A474653E-CFA1-42E4-8228-BBCAAF15397E}" type="pres">
      <dgm:prSet presAssocID="{D458068F-41CC-4773-A3BE-329B16327AB3}" presName="sibTrans" presStyleCnt="0"/>
      <dgm:spPr/>
    </dgm:pt>
    <dgm:pt modelId="{BEE0508D-4B06-4622-844D-0A5CFCA9E6D9}" type="pres">
      <dgm:prSet presAssocID="{04F28C90-F5D4-4C02-9583-E9EF177F83AD}" presName="node" presStyleLbl="node1" presStyleIdx="1" presStyleCnt="4" custScaleX="276121">
        <dgm:presLayoutVars>
          <dgm:bulletEnabled val="1"/>
        </dgm:presLayoutVars>
      </dgm:prSet>
      <dgm:spPr/>
    </dgm:pt>
    <dgm:pt modelId="{B5AA3C03-6B89-446D-ADDE-BE5EAB4893B6}" type="pres">
      <dgm:prSet presAssocID="{BFEB3223-1813-474F-875D-1CA376B33021}" presName="sibTrans" presStyleCnt="0"/>
      <dgm:spPr/>
    </dgm:pt>
    <dgm:pt modelId="{1F8C3876-0F95-4096-88F4-88B4363124E6}" type="pres">
      <dgm:prSet presAssocID="{72691447-8D5B-4E1F-9C95-2CF49D8DFD2F}" presName="node" presStyleLbl="node1" presStyleIdx="2" presStyleCnt="4" custScaleX="276121">
        <dgm:presLayoutVars>
          <dgm:bulletEnabled val="1"/>
        </dgm:presLayoutVars>
      </dgm:prSet>
      <dgm:spPr/>
    </dgm:pt>
    <dgm:pt modelId="{7E78C93A-B098-45B2-AA37-0C276B971178}" type="pres">
      <dgm:prSet presAssocID="{E6D83A2F-F41C-46F8-9158-36264A54B24B}" presName="sibTrans" presStyleCnt="0"/>
      <dgm:spPr/>
    </dgm:pt>
    <dgm:pt modelId="{463DE1F0-69FB-4F50-973D-A60097B1A613}" type="pres">
      <dgm:prSet presAssocID="{891F55BA-D5A2-4E22-83B6-E5694CA3AC8B}" presName="node" presStyleLbl="node1" presStyleIdx="3" presStyleCnt="4" custScaleX="276121">
        <dgm:presLayoutVars>
          <dgm:bulletEnabled val="1"/>
        </dgm:presLayoutVars>
      </dgm:prSet>
      <dgm:spPr/>
    </dgm:pt>
  </dgm:ptLst>
  <dgm:cxnLst>
    <dgm:cxn modelId="{89362F1B-20D2-4C03-BB76-A111B1B07AF6}" srcId="{2D1DD43C-B263-47EB-82D3-C559E099032A}" destId="{2F931F4F-F9FB-4568-933D-9A8BE19BB867}" srcOrd="0" destOrd="0" parTransId="{22EEF1EB-678A-4F5D-9AD1-F0BAE90FBD7A}" sibTransId="{D458068F-41CC-4773-A3BE-329B16327AB3}"/>
    <dgm:cxn modelId="{BB0CBA29-47CA-44CA-A1E1-421BE594F645}" type="presOf" srcId="{2F931F4F-F9FB-4568-933D-9A8BE19BB867}" destId="{CBB018E1-04ED-4144-9D7A-A43E5E04B31A}" srcOrd="0" destOrd="0" presId="urn:microsoft.com/office/officeart/2005/8/layout/default"/>
    <dgm:cxn modelId="{81FCC25B-589A-457D-940A-1146D65B4054}" srcId="{2D1DD43C-B263-47EB-82D3-C559E099032A}" destId="{04F28C90-F5D4-4C02-9583-E9EF177F83AD}" srcOrd="1" destOrd="0" parTransId="{751EBC0D-8DE7-457A-9F83-AFBA4F0030FC}" sibTransId="{BFEB3223-1813-474F-875D-1CA376B33021}"/>
    <dgm:cxn modelId="{3310F25E-9E56-4B8A-9B88-926A97A91ACF}" srcId="{2D1DD43C-B263-47EB-82D3-C559E099032A}" destId="{891F55BA-D5A2-4E22-83B6-E5694CA3AC8B}" srcOrd="3" destOrd="0" parTransId="{565EA828-9917-4FEB-8511-C43EA2E21BE5}" sibTransId="{05D4B09D-4C85-4B89-9000-510AA6FD174C}"/>
    <dgm:cxn modelId="{9DB41C69-666F-44C7-B32A-EE2AC4FF3A1D}" type="presOf" srcId="{891F55BA-D5A2-4E22-83B6-E5694CA3AC8B}" destId="{463DE1F0-69FB-4F50-973D-A60097B1A613}" srcOrd="0" destOrd="0" presId="urn:microsoft.com/office/officeart/2005/8/layout/default"/>
    <dgm:cxn modelId="{7298866B-E271-43E6-9067-40AF9C060C5E}" type="presOf" srcId="{04F28C90-F5D4-4C02-9583-E9EF177F83AD}" destId="{BEE0508D-4B06-4622-844D-0A5CFCA9E6D9}" srcOrd="0" destOrd="0" presId="urn:microsoft.com/office/officeart/2005/8/layout/default"/>
    <dgm:cxn modelId="{19245D79-BB19-4526-8EFE-EF5F684C9763}" type="presOf" srcId="{72691447-8D5B-4E1F-9C95-2CF49D8DFD2F}" destId="{1F8C3876-0F95-4096-88F4-88B4363124E6}" srcOrd="0" destOrd="0" presId="urn:microsoft.com/office/officeart/2005/8/layout/default"/>
    <dgm:cxn modelId="{9CD992A7-BFC4-4586-BDC1-78708EFE16DF}" type="presOf" srcId="{2D1DD43C-B263-47EB-82D3-C559E099032A}" destId="{7EC3763A-85E6-4108-B8BB-B840BE7CEE2D}" srcOrd="0" destOrd="0" presId="urn:microsoft.com/office/officeart/2005/8/layout/default"/>
    <dgm:cxn modelId="{0A786DE1-5424-4EB7-8FD2-D38E46B286DE}" srcId="{2D1DD43C-B263-47EB-82D3-C559E099032A}" destId="{72691447-8D5B-4E1F-9C95-2CF49D8DFD2F}" srcOrd="2" destOrd="0" parTransId="{C169321F-24E8-4478-91A2-9A9BECBDE0D2}" sibTransId="{E6D83A2F-F41C-46F8-9158-36264A54B24B}"/>
    <dgm:cxn modelId="{FA748201-349C-49DD-8647-9A9A160C9D84}" type="presParOf" srcId="{7EC3763A-85E6-4108-B8BB-B840BE7CEE2D}" destId="{CBB018E1-04ED-4144-9D7A-A43E5E04B31A}" srcOrd="0" destOrd="0" presId="urn:microsoft.com/office/officeart/2005/8/layout/default"/>
    <dgm:cxn modelId="{762A3665-1F9E-45AB-9603-B85109D42F51}" type="presParOf" srcId="{7EC3763A-85E6-4108-B8BB-B840BE7CEE2D}" destId="{A474653E-CFA1-42E4-8228-BBCAAF15397E}" srcOrd="1" destOrd="0" presId="urn:microsoft.com/office/officeart/2005/8/layout/default"/>
    <dgm:cxn modelId="{8F894CBC-2565-4B09-8534-EB0D99D23500}" type="presParOf" srcId="{7EC3763A-85E6-4108-B8BB-B840BE7CEE2D}" destId="{BEE0508D-4B06-4622-844D-0A5CFCA9E6D9}" srcOrd="2" destOrd="0" presId="urn:microsoft.com/office/officeart/2005/8/layout/default"/>
    <dgm:cxn modelId="{3C54E438-9097-4BD7-B5A5-749E93341C66}" type="presParOf" srcId="{7EC3763A-85E6-4108-B8BB-B840BE7CEE2D}" destId="{B5AA3C03-6B89-446D-ADDE-BE5EAB4893B6}" srcOrd="3" destOrd="0" presId="urn:microsoft.com/office/officeart/2005/8/layout/default"/>
    <dgm:cxn modelId="{9E097BF2-23A7-4D46-8B64-4C7F7446A6E9}" type="presParOf" srcId="{7EC3763A-85E6-4108-B8BB-B840BE7CEE2D}" destId="{1F8C3876-0F95-4096-88F4-88B4363124E6}" srcOrd="4" destOrd="0" presId="urn:microsoft.com/office/officeart/2005/8/layout/default"/>
    <dgm:cxn modelId="{83357EB7-2A83-4C60-A8DD-865623B84506}" type="presParOf" srcId="{7EC3763A-85E6-4108-B8BB-B840BE7CEE2D}" destId="{7E78C93A-B098-45B2-AA37-0C276B971178}" srcOrd="5" destOrd="0" presId="urn:microsoft.com/office/officeart/2005/8/layout/default"/>
    <dgm:cxn modelId="{AB7C00FE-0409-4A06-BDAA-962899DF5B66}" type="presParOf" srcId="{7EC3763A-85E6-4108-B8BB-B840BE7CEE2D}" destId="{463DE1F0-69FB-4F50-973D-A60097B1A613}" srcOrd="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7687185-9185-4979-B756-774CDF1504EB}" type="doc">
      <dgm:prSet loTypeId="urn:microsoft.com/office/officeart/2005/8/layout/cycle5" loCatId="cycle" qsTypeId="urn:microsoft.com/office/officeart/2005/8/quickstyle/simple1" qsCatId="simple" csTypeId="urn:microsoft.com/office/officeart/2005/8/colors/accent4_2" csCatId="accent4" phldr="1"/>
      <dgm:spPr/>
      <dgm:t>
        <a:bodyPr/>
        <a:lstStyle/>
        <a:p>
          <a:endParaRPr lang="en-US"/>
        </a:p>
      </dgm:t>
    </dgm:pt>
    <dgm:pt modelId="{B1E5F506-2A5E-412D-8283-204AB7EA1B4A}">
      <dgm:prSet phldrT="[Text]" custT="1"/>
      <dgm:spPr>
        <a:solidFill>
          <a:srgbClr val="263E67"/>
        </a:solidFill>
        <a:ln>
          <a:solidFill>
            <a:schemeClr val="tx2"/>
          </a:solidFill>
        </a:ln>
      </dgm:spPr>
      <dgm:t>
        <a:bodyPr/>
        <a:lstStyle/>
        <a:p>
          <a:r>
            <a:rPr lang="en-US" sz="1600" b="1" dirty="0">
              <a:solidFill>
                <a:schemeClr val="bg2"/>
              </a:solidFill>
            </a:rPr>
            <a:t>Understand problem</a:t>
          </a:r>
        </a:p>
      </dgm:t>
    </dgm:pt>
    <dgm:pt modelId="{2740BFFA-E86E-4DFD-876F-88AA41D1519A}" type="parTrans" cxnId="{76E1055B-9DA6-4036-A27F-1E68E5646360}">
      <dgm:prSet/>
      <dgm:spPr/>
      <dgm:t>
        <a:bodyPr/>
        <a:lstStyle/>
        <a:p>
          <a:endParaRPr lang="en-US" sz="2000"/>
        </a:p>
      </dgm:t>
    </dgm:pt>
    <dgm:pt modelId="{1FEF72C9-FF14-4DC2-AA28-75739FFF5A02}" type="sibTrans" cxnId="{76E1055B-9DA6-4036-A27F-1E68E5646360}">
      <dgm:prSet/>
      <dgm:spPr/>
      <dgm:t>
        <a:bodyPr/>
        <a:lstStyle/>
        <a:p>
          <a:endParaRPr lang="en-US" sz="2000"/>
        </a:p>
      </dgm:t>
    </dgm:pt>
    <dgm:pt modelId="{F6E72941-4BBC-476B-B872-442914F08AD2}">
      <dgm:prSet phldrT="[Text]" custT="1"/>
      <dgm:spPr>
        <a:solidFill>
          <a:srgbClr val="263E67"/>
        </a:solidFill>
        <a:ln>
          <a:solidFill>
            <a:schemeClr val="tx2"/>
          </a:solidFill>
        </a:ln>
      </dgm:spPr>
      <dgm:t>
        <a:bodyPr/>
        <a:lstStyle/>
        <a:p>
          <a:r>
            <a:rPr lang="en-US" sz="1600" b="1" dirty="0">
              <a:solidFill>
                <a:schemeClr val="bg2"/>
              </a:solidFill>
            </a:rPr>
            <a:t>Establish goals for improvement</a:t>
          </a:r>
        </a:p>
      </dgm:t>
    </dgm:pt>
    <dgm:pt modelId="{AFB22B65-3AE1-4197-BE54-652D6CBE8524}" type="parTrans" cxnId="{6A67094A-A075-41ED-B150-FF35DFA24C39}">
      <dgm:prSet/>
      <dgm:spPr/>
      <dgm:t>
        <a:bodyPr/>
        <a:lstStyle/>
        <a:p>
          <a:endParaRPr lang="en-US" sz="2000"/>
        </a:p>
      </dgm:t>
    </dgm:pt>
    <dgm:pt modelId="{69FFC95D-486A-4738-BC4C-FF676CABB88A}" type="sibTrans" cxnId="{6A67094A-A075-41ED-B150-FF35DFA24C39}">
      <dgm:prSet/>
      <dgm:spPr/>
      <dgm:t>
        <a:bodyPr/>
        <a:lstStyle/>
        <a:p>
          <a:endParaRPr lang="en-US" sz="2000"/>
        </a:p>
      </dgm:t>
    </dgm:pt>
    <dgm:pt modelId="{69982C4F-92E8-4CCB-8CC6-56487922752C}">
      <dgm:prSet phldrT="[Text]" custT="1"/>
      <dgm:spPr>
        <a:solidFill>
          <a:srgbClr val="263E67"/>
        </a:solidFill>
        <a:ln w="38100">
          <a:noFill/>
        </a:ln>
      </dgm:spPr>
      <dgm:t>
        <a:bodyPr/>
        <a:lstStyle/>
        <a:p>
          <a:r>
            <a:rPr lang="en-US" sz="1600" b="1" dirty="0">
              <a:solidFill>
                <a:schemeClr val="bg2"/>
              </a:solidFill>
            </a:rPr>
            <a:t>Find and Select EBIs</a:t>
          </a:r>
        </a:p>
      </dgm:t>
    </dgm:pt>
    <dgm:pt modelId="{CBD5A526-0A9D-440A-91CD-B7B55EC09DD7}" type="parTrans" cxnId="{EEC6AADC-D289-4207-8E4D-22AA2F9AF180}">
      <dgm:prSet/>
      <dgm:spPr/>
      <dgm:t>
        <a:bodyPr/>
        <a:lstStyle/>
        <a:p>
          <a:endParaRPr lang="en-US" sz="2000"/>
        </a:p>
      </dgm:t>
    </dgm:pt>
    <dgm:pt modelId="{55CF9955-CB81-4E19-A32D-01FDB316B3B4}" type="sibTrans" cxnId="{EEC6AADC-D289-4207-8E4D-22AA2F9AF180}">
      <dgm:prSet/>
      <dgm:spPr/>
      <dgm:t>
        <a:bodyPr/>
        <a:lstStyle/>
        <a:p>
          <a:endParaRPr lang="en-US" sz="2000"/>
        </a:p>
      </dgm:t>
    </dgm:pt>
    <dgm:pt modelId="{5C37E29A-9B24-4953-B14D-702F9CA2C7D9}">
      <dgm:prSet phldrT="[Text]" custT="1"/>
      <dgm:spPr>
        <a:solidFill>
          <a:srgbClr val="263E67"/>
        </a:solidFill>
        <a:ln>
          <a:solidFill>
            <a:schemeClr val="tx2"/>
          </a:solidFill>
        </a:ln>
      </dgm:spPr>
      <dgm:t>
        <a:bodyPr/>
        <a:lstStyle/>
        <a:p>
          <a:r>
            <a:rPr lang="en-US" sz="1600" b="1" dirty="0">
              <a:solidFill>
                <a:schemeClr val="bg2"/>
              </a:solidFill>
            </a:rPr>
            <a:t>Adapt EBIs</a:t>
          </a:r>
        </a:p>
      </dgm:t>
    </dgm:pt>
    <dgm:pt modelId="{FF1E3BE9-E82A-4908-8C9F-C5E56306A2E7}" type="parTrans" cxnId="{39643DEF-2385-46C4-8C75-63FC0B59A942}">
      <dgm:prSet/>
      <dgm:spPr/>
      <dgm:t>
        <a:bodyPr/>
        <a:lstStyle/>
        <a:p>
          <a:endParaRPr lang="en-US" sz="2000"/>
        </a:p>
      </dgm:t>
    </dgm:pt>
    <dgm:pt modelId="{9077A80F-B59C-4129-A52A-DCFCA0F43049}" type="sibTrans" cxnId="{39643DEF-2385-46C4-8C75-63FC0B59A942}">
      <dgm:prSet/>
      <dgm:spPr/>
      <dgm:t>
        <a:bodyPr/>
        <a:lstStyle/>
        <a:p>
          <a:endParaRPr lang="en-US" sz="2000"/>
        </a:p>
      </dgm:t>
    </dgm:pt>
    <dgm:pt modelId="{14194F47-B89B-483E-9621-94A24A4F85E7}">
      <dgm:prSet phldrT="[Text]" custT="1"/>
      <dgm:spPr>
        <a:solidFill>
          <a:srgbClr val="263E67"/>
        </a:solidFill>
        <a:ln>
          <a:solidFill>
            <a:schemeClr val="tx2"/>
          </a:solidFill>
        </a:ln>
      </dgm:spPr>
      <dgm:t>
        <a:bodyPr/>
        <a:lstStyle/>
        <a:p>
          <a:r>
            <a:rPr lang="en-US" sz="1600" b="1" dirty="0">
              <a:solidFill>
                <a:schemeClr val="bg2"/>
              </a:solidFill>
            </a:rPr>
            <a:t>Implement EBIs</a:t>
          </a:r>
        </a:p>
      </dgm:t>
    </dgm:pt>
    <dgm:pt modelId="{4AA320A9-665A-4238-9AF5-041A005F40FE}" type="parTrans" cxnId="{3F327084-382E-4D0E-A753-2BB7B09F6ADD}">
      <dgm:prSet/>
      <dgm:spPr/>
      <dgm:t>
        <a:bodyPr/>
        <a:lstStyle/>
        <a:p>
          <a:endParaRPr lang="en-US" sz="2000"/>
        </a:p>
      </dgm:t>
    </dgm:pt>
    <dgm:pt modelId="{094058F0-BEFC-4AD6-835B-3210D0B2B619}" type="sibTrans" cxnId="{3F327084-382E-4D0E-A753-2BB7B09F6ADD}">
      <dgm:prSet/>
      <dgm:spPr/>
      <dgm:t>
        <a:bodyPr/>
        <a:lstStyle/>
        <a:p>
          <a:endParaRPr lang="en-US" sz="2000"/>
        </a:p>
      </dgm:t>
    </dgm:pt>
    <dgm:pt modelId="{C0FB87A9-E535-4E2F-A05A-F75AB64F7A22}">
      <dgm:prSet phldrT="[Text]" custT="1"/>
      <dgm:spPr>
        <a:solidFill>
          <a:srgbClr val="263E67"/>
        </a:solidFill>
        <a:ln>
          <a:solidFill>
            <a:schemeClr val="tx2"/>
          </a:solidFill>
        </a:ln>
      </dgm:spPr>
      <dgm:t>
        <a:bodyPr/>
        <a:lstStyle/>
        <a:p>
          <a:r>
            <a:rPr lang="en-US" sz="1600" b="1" dirty="0">
              <a:solidFill>
                <a:schemeClr val="bg2"/>
              </a:solidFill>
            </a:rPr>
            <a:t>Evaluate impact</a:t>
          </a:r>
        </a:p>
      </dgm:t>
    </dgm:pt>
    <dgm:pt modelId="{8DF46788-A54A-4610-B3EC-F2A597325007}" type="parTrans" cxnId="{D3A71E33-0960-4BB7-8F70-B77BF2F423C7}">
      <dgm:prSet/>
      <dgm:spPr/>
      <dgm:t>
        <a:bodyPr/>
        <a:lstStyle/>
        <a:p>
          <a:endParaRPr lang="en-US" sz="2000"/>
        </a:p>
      </dgm:t>
    </dgm:pt>
    <dgm:pt modelId="{5BC7ACD9-16F3-48DE-B44A-B53E0FA091BB}" type="sibTrans" cxnId="{D3A71E33-0960-4BB7-8F70-B77BF2F423C7}">
      <dgm:prSet/>
      <dgm:spPr/>
      <dgm:t>
        <a:bodyPr/>
        <a:lstStyle/>
        <a:p>
          <a:endParaRPr lang="en-US" sz="2000"/>
        </a:p>
      </dgm:t>
    </dgm:pt>
    <dgm:pt modelId="{6D74FFB8-F128-4E06-AD5D-1FC5648FA000}" type="pres">
      <dgm:prSet presAssocID="{27687185-9185-4979-B756-774CDF1504EB}" presName="cycle" presStyleCnt="0">
        <dgm:presLayoutVars>
          <dgm:dir/>
          <dgm:resizeHandles val="exact"/>
        </dgm:presLayoutVars>
      </dgm:prSet>
      <dgm:spPr/>
    </dgm:pt>
    <dgm:pt modelId="{0AA63C85-C2B1-4702-8C98-129A2F201764}" type="pres">
      <dgm:prSet presAssocID="{B1E5F506-2A5E-412D-8283-204AB7EA1B4A}" presName="node" presStyleLbl="node1" presStyleIdx="0" presStyleCnt="6" custScaleX="115865">
        <dgm:presLayoutVars>
          <dgm:bulletEnabled val="1"/>
        </dgm:presLayoutVars>
      </dgm:prSet>
      <dgm:spPr/>
    </dgm:pt>
    <dgm:pt modelId="{7C6E9C68-4C9D-4872-B597-326B2B2A2932}" type="pres">
      <dgm:prSet presAssocID="{B1E5F506-2A5E-412D-8283-204AB7EA1B4A}" presName="spNode" presStyleCnt="0"/>
      <dgm:spPr/>
    </dgm:pt>
    <dgm:pt modelId="{93AE4088-0B87-404C-9919-605D038D11CF}" type="pres">
      <dgm:prSet presAssocID="{1FEF72C9-FF14-4DC2-AA28-75739FFF5A02}" presName="sibTrans" presStyleLbl="sibTrans1D1" presStyleIdx="0" presStyleCnt="6"/>
      <dgm:spPr/>
    </dgm:pt>
    <dgm:pt modelId="{9977A1BB-6C7C-475A-8969-3EB50D97445F}" type="pres">
      <dgm:prSet presAssocID="{F6E72941-4BBC-476B-B872-442914F08AD2}" presName="node" presStyleLbl="node1" presStyleIdx="1" presStyleCnt="6" custScaleX="115865">
        <dgm:presLayoutVars>
          <dgm:bulletEnabled val="1"/>
        </dgm:presLayoutVars>
      </dgm:prSet>
      <dgm:spPr/>
    </dgm:pt>
    <dgm:pt modelId="{E70C8CBC-DB54-4D47-97E7-A5CB147B7425}" type="pres">
      <dgm:prSet presAssocID="{F6E72941-4BBC-476B-B872-442914F08AD2}" presName="spNode" presStyleCnt="0"/>
      <dgm:spPr/>
    </dgm:pt>
    <dgm:pt modelId="{A315045C-FB7D-4D96-A60A-5C90DCB33944}" type="pres">
      <dgm:prSet presAssocID="{69FFC95D-486A-4738-BC4C-FF676CABB88A}" presName="sibTrans" presStyleLbl="sibTrans1D1" presStyleIdx="1" presStyleCnt="6"/>
      <dgm:spPr/>
    </dgm:pt>
    <dgm:pt modelId="{42B00A90-49FC-4B16-BFB5-E6CE81C3569D}" type="pres">
      <dgm:prSet presAssocID="{69982C4F-92E8-4CCB-8CC6-56487922752C}" presName="node" presStyleLbl="node1" presStyleIdx="2" presStyleCnt="6" custScaleX="115865">
        <dgm:presLayoutVars>
          <dgm:bulletEnabled val="1"/>
        </dgm:presLayoutVars>
      </dgm:prSet>
      <dgm:spPr/>
    </dgm:pt>
    <dgm:pt modelId="{A003E1C9-2591-4CDA-9FDA-969543171C77}" type="pres">
      <dgm:prSet presAssocID="{69982C4F-92E8-4CCB-8CC6-56487922752C}" presName="spNode" presStyleCnt="0"/>
      <dgm:spPr/>
    </dgm:pt>
    <dgm:pt modelId="{3D61D92C-52E9-4070-A054-DF8606293766}" type="pres">
      <dgm:prSet presAssocID="{55CF9955-CB81-4E19-A32D-01FDB316B3B4}" presName="sibTrans" presStyleLbl="sibTrans1D1" presStyleIdx="2" presStyleCnt="6"/>
      <dgm:spPr/>
    </dgm:pt>
    <dgm:pt modelId="{2FD33B52-D2D1-4296-A0EA-A705BDF395B4}" type="pres">
      <dgm:prSet presAssocID="{5C37E29A-9B24-4953-B14D-702F9CA2C7D9}" presName="node" presStyleLbl="node1" presStyleIdx="3" presStyleCnt="6" custScaleX="115865">
        <dgm:presLayoutVars>
          <dgm:bulletEnabled val="1"/>
        </dgm:presLayoutVars>
      </dgm:prSet>
      <dgm:spPr/>
    </dgm:pt>
    <dgm:pt modelId="{9E92B909-5859-42E1-A185-1C85441CE437}" type="pres">
      <dgm:prSet presAssocID="{5C37E29A-9B24-4953-B14D-702F9CA2C7D9}" presName="spNode" presStyleCnt="0"/>
      <dgm:spPr/>
    </dgm:pt>
    <dgm:pt modelId="{5C4C6834-CFE1-4D8F-9E93-7BF9EBE10C9B}" type="pres">
      <dgm:prSet presAssocID="{9077A80F-B59C-4129-A52A-DCFCA0F43049}" presName="sibTrans" presStyleLbl="sibTrans1D1" presStyleIdx="3" presStyleCnt="6"/>
      <dgm:spPr/>
    </dgm:pt>
    <dgm:pt modelId="{0D6E494D-89C5-4494-8AD1-8D5A56250D8B}" type="pres">
      <dgm:prSet presAssocID="{14194F47-B89B-483E-9621-94A24A4F85E7}" presName="node" presStyleLbl="node1" presStyleIdx="4" presStyleCnt="6" custScaleX="115865">
        <dgm:presLayoutVars>
          <dgm:bulletEnabled val="1"/>
        </dgm:presLayoutVars>
      </dgm:prSet>
      <dgm:spPr/>
    </dgm:pt>
    <dgm:pt modelId="{B1F36DC0-A4BA-4B4F-B0E4-AE76E0B9EB21}" type="pres">
      <dgm:prSet presAssocID="{14194F47-B89B-483E-9621-94A24A4F85E7}" presName="spNode" presStyleCnt="0"/>
      <dgm:spPr/>
    </dgm:pt>
    <dgm:pt modelId="{622C4ADC-5C9D-49BC-831A-4F513095FBCF}" type="pres">
      <dgm:prSet presAssocID="{094058F0-BEFC-4AD6-835B-3210D0B2B619}" presName="sibTrans" presStyleLbl="sibTrans1D1" presStyleIdx="4" presStyleCnt="6"/>
      <dgm:spPr/>
    </dgm:pt>
    <dgm:pt modelId="{67455132-1615-439B-A018-AC0F0DBAFEB0}" type="pres">
      <dgm:prSet presAssocID="{C0FB87A9-E535-4E2F-A05A-F75AB64F7A22}" presName="node" presStyleLbl="node1" presStyleIdx="5" presStyleCnt="6" custScaleX="115865">
        <dgm:presLayoutVars>
          <dgm:bulletEnabled val="1"/>
        </dgm:presLayoutVars>
      </dgm:prSet>
      <dgm:spPr/>
    </dgm:pt>
    <dgm:pt modelId="{F84F7997-3CF4-445D-9B15-26E5E35857E8}" type="pres">
      <dgm:prSet presAssocID="{C0FB87A9-E535-4E2F-A05A-F75AB64F7A22}" presName="spNode" presStyleCnt="0"/>
      <dgm:spPr/>
    </dgm:pt>
    <dgm:pt modelId="{18E5F03D-6747-466C-9C77-DF4DFFA9C25A}" type="pres">
      <dgm:prSet presAssocID="{5BC7ACD9-16F3-48DE-B44A-B53E0FA091BB}" presName="sibTrans" presStyleLbl="sibTrans1D1" presStyleIdx="5" presStyleCnt="6"/>
      <dgm:spPr/>
    </dgm:pt>
  </dgm:ptLst>
  <dgm:cxnLst>
    <dgm:cxn modelId="{8A39A425-2187-4676-8F59-AABBC587942B}" type="presOf" srcId="{F6E72941-4BBC-476B-B872-442914F08AD2}" destId="{9977A1BB-6C7C-475A-8969-3EB50D97445F}" srcOrd="0" destOrd="0" presId="urn:microsoft.com/office/officeart/2005/8/layout/cycle5"/>
    <dgm:cxn modelId="{6D6BD330-9BA7-48B8-A537-E56C00D41F06}" type="presOf" srcId="{27687185-9185-4979-B756-774CDF1504EB}" destId="{6D74FFB8-F128-4E06-AD5D-1FC5648FA000}" srcOrd="0" destOrd="0" presId="urn:microsoft.com/office/officeart/2005/8/layout/cycle5"/>
    <dgm:cxn modelId="{D3A71E33-0960-4BB7-8F70-B77BF2F423C7}" srcId="{27687185-9185-4979-B756-774CDF1504EB}" destId="{C0FB87A9-E535-4E2F-A05A-F75AB64F7A22}" srcOrd="5" destOrd="0" parTransId="{8DF46788-A54A-4610-B3EC-F2A597325007}" sibTransId="{5BC7ACD9-16F3-48DE-B44A-B53E0FA091BB}"/>
    <dgm:cxn modelId="{76E1055B-9DA6-4036-A27F-1E68E5646360}" srcId="{27687185-9185-4979-B756-774CDF1504EB}" destId="{B1E5F506-2A5E-412D-8283-204AB7EA1B4A}" srcOrd="0" destOrd="0" parTransId="{2740BFFA-E86E-4DFD-876F-88AA41D1519A}" sibTransId="{1FEF72C9-FF14-4DC2-AA28-75739FFF5A02}"/>
    <dgm:cxn modelId="{06E8DD5E-6DB5-469F-9015-C0036CF20D3D}" type="presOf" srcId="{5C37E29A-9B24-4953-B14D-702F9CA2C7D9}" destId="{2FD33B52-D2D1-4296-A0EA-A705BDF395B4}" srcOrd="0" destOrd="0" presId="urn:microsoft.com/office/officeart/2005/8/layout/cycle5"/>
    <dgm:cxn modelId="{6A67094A-A075-41ED-B150-FF35DFA24C39}" srcId="{27687185-9185-4979-B756-774CDF1504EB}" destId="{F6E72941-4BBC-476B-B872-442914F08AD2}" srcOrd="1" destOrd="0" parTransId="{AFB22B65-3AE1-4197-BE54-652D6CBE8524}" sibTransId="{69FFC95D-486A-4738-BC4C-FF676CABB88A}"/>
    <dgm:cxn modelId="{4C9A2751-B651-4152-A761-66C1C6CA1C91}" type="presOf" srcId="{69FFC95D-486A-4738-BC4C-FF676CABB88A}" destId="{A315045C-FB7D-4D96-A60A-5C90DCB33944}" srcOrd="0" destOrd="0" presId="urn:microsoft.com/office/officeart/2005/8/layout/cycle5"/>
    <dgm:cxn modelId="{8B45EA59-EC22-4592-885A-93C926C5F739}" type="presOf" srcId="{14194F47-B89B-483E-9621-94A24A4F85E7}" destId="{0D6E494D-89C5-4494-8AD1-8D5A56250D8B}" srcOrd="0" destOrd="0" presId="urn:microsoft.com/office/officeart/2005/8/layout/cycle5"/>
    <dgm:cxn modelId="{3F327084-382E-4D0E-A753-2BB7B09F6ADD}" srcId="{27687185-9185-4979-B756-774CDF1504EB}" destId="{14194F47-B89B-483E-9621-94A24A4F85E7}" srcOrd="4" destOrd="0" parTransId="{4AA320A9-665A-4238-9AF5-041A005F40FE}" sibTransId="{094058F0-BEFC-4AD6-835B-3210D0B2B619}"/>
    <dgm:cxn modelId="{B0EEAD8F-7562-4C68-AE13-1ACD901C21D3}" type="presOf" srcId="{1FEF72C9-FF14-4DC2-AA28-75739FFF5A02}" destId="{93AE4088-0B87-404C-9919-605D038D11CF}" srcOrd="0" destOrd="0" presId="urn:microsoft.com/office/officeart/2005/8/layout/cycle5"/>
    <dgm:cxn modelId="{D7CD2A98-4E87-422C-80B8-6E8580DCBB81}" type="presOf" srcId="{094058F0-BEFC-4AD6-835B-3210D0B2B619}" destId="{622C4ADC-5C9D-49BC-831A-4F513095FBCF}" srcOrd="0" destOrd="0" presId="urn:microsoft.com/office/officeart/2005/8/layout/cycle5"/>
    <dgm:cxn modelId="{52C0DEA2-3210-4CC7-82D4-C091A8633FAC}" type="presOf" srcId="{C0FB87A9-E535-4E2F-A05A-F75AB64F7A22}" destId="{67455132-1615-439B-A018-AC0F0DBAFEB0}" srcOrd="0" destOrd="0" presId="urn:microsoft.com/office/officeart/2005/8/layout/cycle5"/>
    <dgm:cxn modelId="{01041ED9-4B45-4AB9-9FF2-2C4609AC160E}" type="presOf" srcId="{9077A80F-B59C-4129-A52A-DCFCA0F43049}" destId="{5C4C6834-CFE1-4D8F-9E93-7BF9EBE10C9B}" srcOrd="0" destOrd="0" presId="urn:microsoft.com/office/officeart/2005/8/layout/cycle5"/>
    <dgm:cxn modelId="{EEC6AADC-D289-4207-8E4D-22AA2F9AF180}" srcId="{27687185-9185-4979-B756-774CDF1504EB}" destId="{69982C4F-92E8-4CCB-8CC6-56487922752C}" srcOrd="2" destOrd="0" parTransId="{CBD5A526-0A9D-440A-91CD-B7B55EC09DD7}" sibTransId="{55CF9955-CB81-4E19-A32D-01FDB316B3B4}"/>
    <dgm:cxn modelId="{74531CDF-E95C-4DD2-AB3F-49B8BD5745EF}" type="presOf" srcId="{55CF9955-CB81-4E19-A32D-01FDB316B3B4}" destId="{3D61D92C-52E9-4070-A054-DF8606293766}" srcOrd="0" destOrd="0" presId="urn:microsoft.com/office/officeart/2005/8/layout/cycle5"/>
    <dgm:cxn modelId="{F2335DE6-2B4C-49DF-AA5C-72C250D2E08A}" type="presOf" srcId="{5BC7ACD9-16F3-48DE-B44A-B53E0FA091BB}" destId="{18E5F03D-6747-466C-9C77-DF4DFFA9C25A}" srcOrd="0" destOrd="0" presId="urn:microsoft.com/office/officeart/2005/8/layout/cycle5"/>
    <dgm:cxn modelId="{39643DEF-2385-46C4-8C75-63FC0B59A942}" srcId="{27687185-9185-4979-B756-774CDF1504EB}" destId="{5C37E29A-9B24-4953-B14D-702F9CA2C7D9}" srcOrd="3" destOrd="0" parTransId="{FF1E3BE9-E82A-4908-8C9F-C5E56306A2E7}" sibTransId="{9077A80F-B59C-4129-A52A-DCFCA0F43049}"/>
    <dgm:cxn modelId="{40D747F1-5FE4-42F0-9E83-DF7DF3AFB6EA}" type="presOf" srcId="{69982C4F-92E8-4CCB-8CC6-56487922752C}" destId="{42B00A90-49FC-4B16-BFB5-E6CE81C3569D}" srcOrd="0" destOrd="0" presId="urn:microsoft.com/office/officeart/2005/8/layout/cycle5"/>
    <dgm:cxn modelId="{2F745AFA-6E71-4038-8AB2-2F520AD8B859}" type="presOf" srcId="{B1E5F506-2A5E-412D-8283-204AB7EA1B4A}" destId="{0AA63C85-C2B1-4702-8C98-129A2F201764}" srcOrd="0" destOrd="0" presId="urn:microsoft.com/office/officeart/2005/8/layout/cycle5"/>
    <dgm:cxn modelId="{AD26624C-8CA6-476A-94A7-8C0196B233CD}" type="presParOf" srcId="{6D74FFB8-F128-4E06-AD5D-1FC5648FA000}" destId="{0AA63C85-C2B1-4702-8C98-129A2F201764}" srcOrd="0" destOrd="0" presId="urn:microsoft.com/office/officeart/2005/8/layout/cycle5"/>
    <dgm:cxn modelId="{56786305-4D08-48D7-BDA8-70C412840995}" type="presParOf" srcId="{6D74FFB8-F128-4E06-AD5D-1FC5648FA000}" destId="{7C6E9C68-4C9D-4872-B597-326B2B2A2932}" srcOrd="1" destOrd="0" presId="urn:microsoft.com/office/officeart/2005/8/layout/cycle5"/>
    <dgm:cxn modelId="{CF379154-A01A-4D5C-8427-62453866D17C}" type="presParOf" srcId="{6D74FFB8-F128-4E06-AD5D-1FC5648FA000}" destId="{93AE4088-0B87-404C-9919-605D038D11CF}" srcOrd="2" destOrd="0" presId="urn:microsoft.com/office/officeart/2005/8/layout/cycle5"/>
    <dgm:cxn modelId="{6441F83B-0CBC-41D4-92BE-7EE558F25D11}" type="presParOf" srcId="{6D74FFB8-F128-4E06-AD5D-1FC5648FA000}" destId="{9977A1BB-6C7C-475A-8969-3EB50D97445F}" srcOrd="3" destOrd="0" presId="urn:microsoft.com/office/officeart/2005/8/layout/cycle5"/>
    <dgm:cxn modelId="{408030B2-1370-4029-970C-0B42ED04D62B}" type="presParOf" srcId="{6D74FFB8-F128-4E06-AD5D-1FC5648FA000}" destId="{E70C8CBC-DB54-4D47-97E7-A5CB147B7425}" srcOrd="4" destOrd="0" presId="urn:microsoft.com/office/officeart/2005/8/layout/cycle5"/>
    <dgm:cxn modelId="{93F83822-515B-46BA-8F29-EA04F7CA0E47}" type="presParOf" srcId="{6D74FFB8-F128-4E06-AD5D-1FC5648FA000}" destId="{A315045C-FB7D-4D96-A60A-5C90DCB33944}" srcOrd="5" destOrd="0" presId="urn:microsoft.com/office/officeart/2005/8/layout/cycle5"/>
    <dgm:cxn modelId="{F9BECBD3-EF63-45EE-BE0D-10E9122E8C4C}" type="presParOf" srcId="{6D74FFB8-F128-4E06-AD5D-1FC5648FA000}" destId="{42B00A90-49FC-4B16-BFB5-E6CE81C3569D}" srcOrd="6" destOrd="0" presId="urn:microsoft.com/office/officeart/2005/8/layout/cycle5"/>
    <dgm:cxn modelId="{CE8826A8-D3FC-4105-BE24-972DC9BD9F6F}" type="presParOf" srcId="{6D74FFB8-F128-4E06-AD5D-1FC5648FA000}" destId="{A003E1C9-2591-4CDA-9FDA-969543171C77}" srcOrd="7" destOrd="0" presId="urn:microsoft.com/office/officeart/2005/8/layout/cycle5"/>
    <dgm:cxn modelId="{36AEE175-C196-4252-B810-CB639E45F2CD}" type="presParOf" srcId="{6D74FFB8-F128-4E06-AD5D-1FC5648FA000}" destId="{3D61D92C-52E9-4070-A054-DF8606293766}" srcOrd="8" destOrd="0" presId="urn:microsoft.com/office/officeart/2005/8/layout/cycle5"/>
    <dgm:cxn modelId="{1D198304-BF61-420F-8A35-ABAFD4C11F64}" type="presParOf" srcId="{6D74FFB8-F128-4E06-AD5D-1FC5648FA000}" destId="{2FD33B52-D2D1-4296-A0EA-A705BDF395B4}" srcOrd="9" destOrd="0" presId="urn:microsoft.com/office/officeart/2005/8/layout/cycle5"/>
    <dgm:cxn modelId="{50A79395-9F2E-45B6-9527-EB4C9B317FFD}" type="presParOf" srcId="{6D74FFB8-F128-4E06-AD5D-1FC5648FA000}" destId="{9E92B909-5859-42E1-A185-1C85441CE437}" srcOrd="10" destOrd="0" presId="urn:microsoft.com/office/officeart/2005/8/layout/cycle5"/>
    <dgm:cxn modelId="{36AF311D-93A5-4679-B396-B8C959343AB4}" type="presParOf" srcId="{6D74FFB8-F128-4E06-AD5D-1FC5648FA000}" destId="{5C4C6834-CFE1-4D8F-9E93-7BF9EBE10C9B}" srcOrd="11" destOrd="0" presId="urn:microsoft.com/office/officeart/2005/8/layout/cycle5"/>
    <dgm:cxn modelId="{513E9E52-1387-4F5A-895F-481444292A5F}" type="presParOf" srcId="{6D74FFB8-F128-4E06-AD5D-1FC5648FA000}" destId="{0D6E494D-89C5-4494-8AD1-8D5A56250D8B}" srcOrd="12" destOrd="0" presId="urn:microsoft.com/office/officeart/2005/8/layout/cycle5"/>
    <dgm:cxn modelId="{E9B481A6-619D-4DB1-9DBD-7E2B0644501B}" type="presParOf" srcId="{6D74FFB8-F128-4E06-AD5D-1FC5648FA000}" destId="{B1F36DC0-A4BA-4B4F-B0E4-AE76E0B9EB21}" srcOrd="13" destOrd="0" presId="urn:microsoft.com/office/officeart/2005/8/layout/cycle5"/>
    <dgm:cxn modelId="{B69B4CF9-4F45-4F6D-B858-C9BBE39C2CC3}" type="presParOf" srcId="{6D74FFB8-F128-4E06-AD5D-1FC5648FA000}" destId="{622C4ADC-5C9D-49BC-831A-4F513095FBCF}" srcOrd="14" destOrd="0" presId="urn:microsoft.com/office/officeart/2005/8/layout/cycle5"/>
    <dgm:cxn modelId="{5689EF4E-3687-4B86-B89F-EE324ABBD018}" type="presParOf" srcId="{6D74FFB8-F128-4E06-AD5D-1FC5648FA000}" destId="{67455132-1615-439B-A018-AC0F0DBAFEB0}" srcOrd="15" destOrd="0" presId="urn:microsoft.com/office/officeart/2005/8/layout/cycle5"/>
    <dgm:cxn modelId="{6110DF8A-6C64-4696-934D-A7C95D4D7EE8}" type="presParOf" srcId="{6D74FFB8-F128-4E06-AD5D-1FC5648FA000}" destId="{F84F7997-3CF4-445D-9B15-26E5E35857E8}" srcOrd="16" destOrd="0" presId="urn:microsoft.com/office/officeart/2005/8/layout/cycle5"/>
    <dgm:cxn modelId="{787D2920-28D0-4FFF-B751-8ECA2DB2FEF8}" type="presParOf" srcId="{6D74FFB8-F128-4E06-AD5D-1FC5648FA000}" destId="{18E5F03D-6747-466C-9C77-DF4DFFA9C25A}" srcOrd="17"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A63C85-C2B1-4702-8C98-129A2F201764}">
      <dsp:nvSpPr>
        <dsp:cNvPr id="0" name=""/>
        <dsp:cNvSpPr/>
      </dsp:nvSpPr>
      <dsp:spPr>
        <a:xfrm>
          <a:off x="3956896" y="969"/>
          <a:ext cx="1527661" cy="857014"/>
        </a:xfrm>
        <a:prstGeom prst="roundRect">
          <a:avLst/>
        </a:prstGeom>
        <a:solidFill>
          <a:srgbClr val="263E67"/>
        </a:solidFill>
        <a:ln w="38100" cap="flat" cmpd="sng" algn="ctr">
          <a:solidFill>
            <a:srgbClr val="0080E3"/>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2"/>
              </a:solidFill>
            </a:rPr>
            <a:t>Understand problem</a:t>
          </a:r>
        </a:p>
      </dsp:txBody>
      <dsp:txXfrm>
        <a:off x="3998732" y="42805"/>
        <a:ext cx="1443989" cy="773342"/>
      </dsp:txXfrm>
    </dsp:sp>
    <dsp:sp modelId="{93AE4088-0B87-404C-9919-605D038D11CF}">
      <dsp:nvSpPr>
        <dsp:cNvPr id="0" name=""/>
        <dsp:cNvSpPr/>
      </dsp:nvSpPr>
      <dsp:spPr>
        <a:xfrm>
          <a:off x="2698951" y="429477"/>
          <a:ext cx="4043551" cy="4043551"/>
        </a:xfrm>
        <a:custGeom>
          <a:avLst/>
          <a:gdLst/>
          <a:ahLst/>
          <a:cxnLst/>
          <a:rect l="0" t="0" r="0" b="0"/>
          <a:pathLst>
            <a:path>
              <a:moveTo>
                <a:pt x="2928649" y="214800"/>
              </a:moveTo>
              <a:arcTo wR="2021775" hR="2021775" stAng="17799053" swAng="81014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9977A1BB-6C7C-475A-8969-3EB50D97445F}">
      <dsp:nvSpPr>
        <dsp:cNvPr id="0" name=""/>
        <dsp:cNvSpPr/>
      </dsp:nvSpPr>
      <dsp:spPr>
        <a:xfrm>
          <a:off x="5707805" y="1011857"/>
          <a:ext cx="1527661" cy="857014"/>
        </a:xfrm>
        <a:prstGeom prst="roundRect">
          <a:avLst/>
        </a:prstGeom>
        <a:solidFill>
          <a:srgbClr val="263E67"/>
        </a:solidFill>
        <a:ln w="38100" cap="flat" cmpd="sng" algn="ctr">
          <a:solidFill>
            <a:srgbClr val="0080E3"/>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2"/>
              </a:solidFill>
            </a:rPr>
            <a:t>Establish goals for improvement</a:t>
          </a:r>
        </a:p>
      </dsp:txBody>
      <dsp:txXfrm>
        <a:off x="5749641" y="1053693"/>
        <a:ext cx="1443989" cy="773342"/>
      </dsp:txXfrm>
    </dsp:sp>
    <dsp:sp modelId="{A315045C-FB7D-4D96-A60A-5C90DCB33944}">
      <dsp:nvSpPr>
        <dsp:cNvPr id="0" name=""/>
        <dsp:cNvSpPr/>
      </dsp:nvSpPr>
      <dsp:spPr>
        <a:xfrm>
          <a:off x="2698951" y="429477"/>
          <a:ext cx="4043551" cy="4043551"/>
        </a:xfrm>
        <a:custGeom>
          <a:avLst/>
          <a:gdLst/>
          <a:ahLst/>
          <a:cxnLst/>
          <a:rect l="0" t="0" r="0" b="0"/>
          <a:pathLst>
            <a:path>
              <a:moveTo>
                <a:pt x="4011974" y="1665842"/>
              </a:moveTo>
              <a:arcTo wR="2021775" hR="2021775" stAng="20991614" swAng="121677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42B00A90-49FC-4B16-BFB5-E6CE81C3569D}">
      <dsp:nvSpPr>
        <dsp:cNvPr id="0" name=""/>
        <dsp:cNvSpPr/>
      </dsp:nvSpPr>
      <dsp:spPr>
        <a:xfrm>
          <a:off x="5707805" y="3033633"/>
          <a:ext cx="1527661" cy="857014"/>
        </a:xfrm>
        <a:prstGeom prst="roundRect">
          <a:avLst/>
        </a:prstGeom>
        <a:solidFill>
          <a:srgbClr val="263E67"/>
        </a:solidFill>
        <a:ln w="381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2"/>
              </a:solidFill>
            </a:rPr>
            <a:t>Find and Select EBIs</a:t>
          </a:r>
        </a:p>
      </dsp:txBody>
      <dsp:txXfrm>
        <a:off x="5749641" y="3075469"/>
        <a:ext cx="1443989" cy="773342"/>
      </dsp:txXfrm>
    </dsp:sp>
    <dsp:sp modelId="{3D61D92C-52E9-4070-A054-DF8606293766}">
      <dsp:nvSpPr>
        <dsp:cNvPr id="0" name=""/>
        <dsp:cNvSpPr/>
      </dsp:nvSpPr>
      <dsp:spPr>
        <a:xfrm>
          <a:off x="2698951" y="429477"/>
          <a:ext cx="4043551" cy="4043551"/>
        </a:xfrm>
        <a:custGeom>
          <a:avLst/>
          <a:gdLst/>
          <a:ahLst/>
          <a:cxnLst/>
          <a:rect l="0" t="0" r="0" b="0"/>
          <a:pathLst>
            <a:path>
              <a:moveTo>
                <a:pt x="3325486" y="3567064"/>
              </a:moveTo>
              <a:arcTo wR="2021775" hR="2021775" stAng="2990805" swAng="81014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2FD33B52-D2D1-4296-A0EA-A705BDF395B4}">
      <dsp:nvSpPr>
        <dsp:cNvPr id="0" name=""/>
        <dsp:cNvSpPr/>
      </dsp:nvSpPr>
      <dsp:spPr>
        <a:xfrm>
          <a:off x="3956896" y="4044521"/>
          <a:ext cx="1527661" cy="857014"/>
        </a:xfrm>
        <a:prstGeom prst="roundRect">
          <a:avLst/>
        </a:prstGeom>
        <a:solidFill>
          <a:srgbClr val="263E67"/>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2"/>
              </a:solidFill>
            </a:rPr>
            <a:t>Adapt EBIs</a:t>
          </a:r>
        </a:p>
      </dsp:txBody>
      <dsp:txXfrm>
        <a:off x="3998732" y="4086357"/>
        <a:ext cx="1443989" cy="773342"/>
      </dsp:txXfrm>
    </dsp:sp>
    <dsp:sp modelId="{5C4C6834-CFE1-4D8F-9E93-7BF9EBE10C9B}">
      <dsp:nvSpPr>
        <dsp:cNvPr id="0" name=""/>
        <dsp:cNvSpPr/>
      </dsp:nvSpPr>
      <dsp:spPr>
        <a:xfrm>
          <a:off x="2698951" y="429477"/>
          <a:ext cx="4043551" cy="4043551"/>
        </a:xfrm>
        <a:custGeom>
          <a:avLst/>
          <a:gdLst/>
          <a:ahLst/>
          <a:cxnLst/>
          <a:rect l="0" t="0" r="0" b="0"/>
          <a:pathLst>
            <a:path>
              <a:moveTo>
                <a:pt x="1114902" y="3828750"/>
              </a:moveTo>
              <a:arcTo wR="2021775" hR="2021775" stAng="6999053" swAng="81014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0D6E494D-89C5-4494-8AD1-8D5A56250D8B}">
      <dsp:nvSpPr>
        <dsp:cNvPr id="0" name=""/>
        <dsp:cNvSpPr/>
      </dsp:nvSpPr>
      <dsp:spPr>
        <a:xfrm>
          <a:off x="2205987" y="3033633"/>
          <a:ext cx="1527661" cy="857014"/>
        </a:xfrm>
        <a:prstGeom prst="roundRect">
          <a:avLst/>
        </a:prstGeom>
        <a:solidFill>
          <a:srgbClr val="263E67"/>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2"/>
              </a:solidFill>
            </a:rPr>
            <a:t>Implement EBIs</a:t>
          </a:r>
        </a:p>
      </dsp:txBody>
      <dsp:txXfrm>
        <a:off x="2247823" y="3075469"/>
        <a:ext cx="1443989" cy="773342"/>
      </dsp:txXfrm>
    </dsp:sp>
    <dsp:sp modelId="{622C4ADC-5C9D-49BC-831A-4F513095FBCF}">
      <dsp:nvSpPr>
        <dsp:cNvPr id="0" name=""/>
        <dsp:cNvSpPr/>
      </dsp:nvSpPr>
      <dsp:spPr>
        <a:xfrm>
          <a:off x="2698951" y="429477"/>
          <a:ext cx="4043551" cy="4043551"/>
        </a:xfrm>
        <a:custGeom>
          <a:avLst/>
          <a:gdLst/>
          <a:ahLst/>
          <a:cxnLst/>
          <a:rect l="0" t="0" r="0" b="0"/>
          <a:pathLst>
            <a:path>
              <a:moveTo>
                <a:pt x="31577" y="2377709"/>
              </a:moveTo>
              <a:arcTo wR="2021775" hR="2021775" stAng="10191614" swAng="121677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67455132-1615-439B-A018-AC0F0DBAFEB0}">
      <dsp:nvSpPr>
        <dsp:cNvPr id="0" name=""/>
        <dsp:cNvSpPr/>
      </dsp:nvSpPr>
      <dsp:spPr>
        <a:xfrm>
          <a:off x="2205987" y="1011857"/>
          <a:ext cx="1527661" cy="857014"/>
        </a:xfrm>
        <a:prstGeom prst="roundRect">
          <a:avLst/>
        </a:prstGeom>
        <a:solidFill>
          <a:srgbClr val="263E67"/>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2"/>
              </a:solidFill>
            </a:rPr>
            <a:t>Evaluate impact</a:t>
          </a:r>
        </a:p>
      </dsp:txBody>
      <dsp:txXfrm>
        <a:off x="2247823" y="1053693"/>
        <a:ext cx="1443989" cy="773342"/>
      </dsp:txXfrm>
    </dsp:sp>
    <dsp:sp modelId="{18E5F03D-6747-466C-9C77-DF4DFFA9C25A}">
      <dsp:nvSpPr>
        <dsp:cNvPr id="0" name=""/>
        <dsp:cNvSpPr/>
      </dsp:nvSpPr>
      <dsp:spPr>
        <a:xfrm>
          <a:off x="2698951" y="429477"/>
          <a:ext cx="4043551" cy="4043551"/>
        </a:xfrm>
        <a:custGeom>
          <a:avLst/>
          <a:gdLst/>
          <a:ahLst/>
          <a:cxnLst/>
          <a:rect l="0" t="0" r="0" b="0"/>
          <a:pathLst>
            <a:path>
              <a:moveTo>
                <a:pt x="718065" y="476487"/>
              </a:moveTo>
              <a:arcTo wR="2021775" hR="2021775" stAng="13790805" swAng="81014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DB2C3C-4806-49B7-A23F-291C67E9E805}">
      <dsp:nvSpPr>
        <dsp:cNvPr id="0" name=""/>
        <dsp:cNvSpPr/>
      </dsp:nvSpPr>
      <dsp:spPr>
        <a:xfrm>
          <a:off x="5090363" y="237729"/>
          <a:ext cx="2428875" cy="1457324"/>
        </a:xfrm>
        <a:prstGeom prst="rect">
          <a:avLst/>
        </a:prstGeom>
        <a:solidFill>
          <a:srgbClr val="253E67"/>
        </a:solidFill>
        <a:ln w="254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chemeClr val="bg2"/>
              </a:solidFill>
              <a:latin typeface="+mj-lt"/>
              <a:ea typeface="+mn-ea"/>
              <a:cs typeface="+mn-cs"/>
            </a:rPr>
            <a:t>Colonoscopy </a:t>
          </a:r>
        </a:p>
        <a:p>
          <a:pPr marL="0" lvl="0" indent="0" algn="ctr" defTabSz="889000">
            <a:lnSpc>
              <a:spcPct val="90000"/>
            </a:lnSpc>
            <a:spcBef>
              <a:spcPct val="0"/>
            </a:spcBef>
            <a:spcAft>
              <a:spcPct val="35000"/>
            </a:spcAft>
            <a:buNone/>
          </a:pPr>
          <a:r>
            <a:rPr lang="en-US" sz="2000" kern="1200" dirty="0">
              <a:solidFill>
                <a:schemeClr val="bg2"/>
              </a:solidFill>
              <a:latin typeface="+mj-lt"/>
              <a:ea typeface="+mn-ea"/>
              <a:cs typeface="+mn-cs"/>
            </a:rPr>
            <a:t>(in last 10 years)</a:t>
          </a:r>
        </a:p>
      </dsp:txBody>
      <dsp:txXfrm>
        <a:off x="5090363" y="237729"/>
        <a:ext cx="2428875" cy="1457324"/>
      </dsp:txXfrm>
    </dsp:sp>
    <dsp:sp modelId="{421CD119-0C87-4EE7-9253-D7FC5A37261A}">
      <dsp:nvSpPr>
        <dsp:cNvPr id="0" name=""/>
        <dsp:cNvSpPr/>
      </dsp:nvSpPr>
      <dsp:spPr>
        <a:xfrm>
          <a:off x="2517820" y="220620"/>
          <a:ext cx="2428875" cy="1457324"/>
        </a:xfrm>
        <a:prstGeom prst="rect">
          <a:avLst/>
        </a:prstGeom>
        <a:solidFill>
          <a:srgbClr val="253E67"/>
        </a:solidFill>
        <a:ln w="254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chemeClr val="bg2"/>
              </a:solidFill>
              <a:latin typeface="+mj-lt"/>
              <a:ea typeface="+mn-ea"/>
              <a:cs typeface="+mn-cs"/>
            </a:rPr>
            <a:t>Flexible Sigmoidoscopy</a:t>
          </a:r>
        </a:p>
        <a:p>
          <a:pPr marL="0" lvl="0" indent="0" algn="ctr" defTabSz="889000">
            <a:lnSpc>
              <a:spcPct val="90000"/>
            </a:lnSpc>
            <a:spcBef>
              <a:spcPct val="0"/>
            </a:spcBef>
            <a:spcAft>
              <a:spcPct val="35000"/>
            </a:spcAft>
            <a:buNone/>
          </a:pPr>
          <a:r>
            <a:rPr lang="en-US" sz="1600" kern="1200" dirty="0">
              <a:solidFill>
                <a:schemeClr val="bg2"/>
              </a:solidFill>
              <a:latin typeface="+mj-lt"/>
              <a:ea typeface="+mn-ea"/>
              <a:cs typeface="+mn-cs"/>
            </a:rPr>
            <a:t>(in last 5 years)</a:t>
          </a:r>
        </a:p>
      </dsp:txBody>
      <dsp:txXfrm>
        <a:off x="2517820" y="220620"/>
        <a:ext cx="2428875" cy="1457324"/>
      </dsp:txXfrm>
    </dsp:sp>
    <dsp:sp modelId="{69FB328E-C50E-4A6A-91BE-D8C1795AEA67}">
      <dsp:nvSpPr>
        <dsp:cNvPr id="0" name=""/>
        <dsp:cNvSpPr/>
      </dsp:nvSpPr>
      <dsp:spPr>
        <a:xfrm>
          <a:off x="0" y="199197"/>
          <a:ext cx="2428875" cy="1457324"/>
        </a:xfrm>
        <a:prstGeom prst="rect">
          <a:avLst/>
        </a:prstGeom>
        <a:solidFill>
          <a:srgbClr val="253E67"/>
        </a:solidFill>
        <a:ln w="254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chemeClr val="bg2"/>
              </a:solidFill>
              <a:latin typeface="+mj-lt"/>
              <a:ea typeface="+mn-ea"/>
              <a:cs typeface="+mn-cs"/>
            </a:rPr>
            <a:t>iFOBT or FIT </a:t>
          </a:r>
        </a:p>
        <a:p>
          <a:pPr marL="0" lvl="0" indent="0" algn="ctr" defTabSz="889000">
            <a:lnSpc>
              <a:spcPct val="90000"/>
            </a:lnSpc>
            <a:spcBef>
              <a:spcPct val="0"/>
            </a:spcBef>
            <a:spcAft>
              <a:spcPct val="35000"/>
            </a:spcAft>
            <a:buNone/>
          </a:pPr>
          <a:r>
            <a:rPr lang="en-US" sz="2000" kern="1200" dirty="0">
              <a:solidFill>
                <a:schemeClr val="bg2"/>
              </a:solidFill>
              <a:latin typeface="+mj-lt"/>
              <a:ea typeface="+mn-ea"/>
              <a:cs typeface="+mn-cs"/>
            </a:rPr>
            <a:t>(in last year)</a:t>
          </a:r>
        </a:p>
      </dsp:txBody>
      <dsp:txXfrm>
        <a:off x="0" y="199197"/>
        <a:ext cx="2428875" cy="145732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269FD3-B69A-4DCA-BF05-7D56BBD2926A}">
      <dsp:nvSpPr>
        <dsp:cNvPr id="0" name=""/>
        <dsp:cNvSpPr/>
      </dsp:nvSpPr>
      <dsp:spPr>
        <a:xfrm rot="10800000">
          <a:off x="1763546" y="1250"/>
          <a:ext cx="5899675" cy="1110152"/>
        </a:xfrm>
        <a:prstGeom prst="homePlate">
          <a:avLst/>
        </a:prstGeom>
        <a:solidFill>
          <a:srgbClr val="253E6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9547" tIns="125730" rIns="234696" bIns="125730" numCol="1" spcCol="1270" anchor="ctr" anchorCtr="0">
          <a:noAutofit/>
        </a:bodyPr>
        <a:lstStyle/>
        <a:p>
          <a:pPr marL="0" lvl="0" indent="0" algn="ctr" defTabSz="1466850">
            <a:lnSpc>
              <a:spcPct val="90000"/>
            </a:lnSpc>
            <a:spcBef>
              <a:spcPct val="0"/>
            </a:spcBef>
            <a:spcAft>
              <a:spcPct val="35000"/>
            </a:spcAft>
            <a:buNone/>
          </a:pPr>
          <a:r>
            <a:rPr lang="en-US" sz="3300" kern="1200" dirty="0">
              <a:solidFill>
                <a:schemeClr val="bg2"/>
              </a:solidFill>
            </a:rPr>
            <a:t>Review literature and existing data</a:t>
          </a:r>
        </a:p>
      </dsp:txBody>
      <dsp:txXfrm rot="10800000">
        <a:off x="2041084" y="1250"/>
        <a:ext cx="5622137" cy="1110152"/>
      </dsp:txXfrm>
    </dsp:sp>
    <dsp:sp modelId="{82C542D2-BD1B-42FD-9F3C-5BEABAF9F46D}">
      <dsp:nvSpPr>
        <dsp:cNvPr id="0" name=""/>
        <dsp:cNvSpPr/>
      </dsp:nvSpPr>
      <dsp:spPr>
        <a:xfrm>
          <a:off x="1208470" y="1250"/>
          <a:ext cx="1110152" cy="1110152"/>
        </a:xfrm>
        <a:prstGeom prst="ellipse">
          <a:avLst/>
        </a:prstGeom>
        <a:solidFill>
          <a:schemeClr val="accent1">
            <a:lumMod val="60000"/>
            <a:lumOff val="4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C7FB1806-D1B8-47FD-98C8-034B961019DF}">
      <dsp:nvSpPr>
        <dsp:cNvPr id="0" name=""/>
        <dsp:cNvSpPr/>
      </dsp:nvSpPr>
      <dsp:spPr>
        <a:xfrm rot="10800000">
          <a:off x="1763546" y="1442792"/>
          <a:ext cx="5899675" cy="1110152"/>
        </a:xfrm>
        <a:prstGeom prst="homePlate">
          <a:avLst/>
        </a:prstGeom>
        <a:solidFill>
          <a:srgbClr val="253E6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9547" tIns="125730" rIns="234696" bIns="125730" numCol="1" spcCol="1270" anchor="ctr" anchorCtr="0">
          <a:noAutofit/>
        </a:bodyPr>
        <a:lstStyle/>
        <a:p>
          <a:pPr marL="0" lvl="0" indent="0" algn="ctr" defTabSz="1466850">
            <a:lnSpc>
              <a:spcPct val="90000"/>
            </a:lnSpc>
            <a:spcBef>
              <a:spcPct val="0"/>
            </a:spcBef>
            <a:spcAft>
              <a:spcPct val="35000"/>
            </a:spcAft>
            <a:buNone/>
          </a:pPr>
          <a:r>
            <a:rPr lang="en-US" sz="3300" kern="1200" dirty="0">
              <a:solidFill>
                <a:schemeClr val="bg2"/>
              </a:solidFill>
            </a:rPr>
            <a:t>Collect new data and get stakeholder input</a:t>
          </a:r>
        </a:p>
      </dsp:txBody>
      <dsp:txXfrm rot="10800000">
        <a:off x="2041084" y="1442792"/>
        <a:ext cx="5622137" cy="1110152"/>
      </dsp:txXfrm>
    </dsp:sp>
    <dsp:sp modelId="{05540413-B09E-470A-A4A4-78C63070E5FC}">
      <dsp:nvSpPr>
        <dsp:cNvPr id="0" name=""/>
        <dsp:cNvSpPr/>
      </dsp:nvSpPr>
      <dsp:spPr>
        <a:xfrm>
          <a:off x="1208470" y="1442792"/>
          <a:ext cx="1110152" cy="1110152"/>
        </a:xfrm>
        <a:prstGeom prst="ellipse">
          <a:avLst/>
        </a:prstGeom>
        <a:solidFill>
          <a:schemeClr val="accent1">
            <a:lumMod val="60000"/>
            <a:lumOff val="4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87105917-089A-48C2-B3A1-15A33F8B11FC}">
      <dsp:nvSpPr>
        <dsp:cNvPr id="0" name=""/>
        <dsp:cNvSpPr/>
      </dsp:nvSpPr>
      <dsp:spPr>
        <a:xfrm rot="10800000">
          <a:off x="1763546" y="2884333"/>
          <a:ext cx="5899675" cy="1110152"/>
        </a:xfrm>
        <a:prstGeom prst="homePlate">
          <a:avLst/>
        </a:prstGeom>
        <a:solidFill>
          <a:srgbClr val="253E6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9547" tIns="125730" rIns="234696" bIns="125730" numCol="1" spcCol="1270" anchor="ctr" anchorCtr="0">
          <a:noAutofit/>
        </a:bodyPr>
        <a:lstStyle/>
        <a:p>
          <a:pPr marL="0" lvl="0" indent="0" algn="ctr" defTabSz="1466850">
            <a:lnSpc>
              <a:spcPct val="90000"/>
            </a:lnSpc>
            <a:spcBef>
              <a:spcPct val="0"/>
            </a:spcBef>
            <a:spcAft>
              <a:spcPct val="35000"/>
            </a:spcAft>
            <a:buNone/>
          </a:pPr>
          <a:r>
            <a:rPr lang="en-US" sz="3300" kern="1200" dirty="0">
              <a:solidFill>
                <a:schemeClr val="bg2"/>
              </a:solidFill>
            </a:rPr>
            <a:t>Map the current process   </a:t>
          </a:r>
        </a:p>
      </dsp:txBody>
      <dsp:txXfrm rot="10800000">
        <a:off x="2041084" y="2884333"/>
        <a:ext cx="5622137" cy="1110152"/>
      </dsp:txXfrm>
    </dsp:sp>
    <dsp:sp modelId="{96C76288-EACC-4E0F-A982-7FEEF5B049E6}">
      <dsp:nvSpPr>
        <dsp:cNvPr id="0" name=""/>
        <dsp:cNvSpPr/>
      </dsp:nvSpPr>
      <dsp:spPr>
        <a:xfrm>
          <a:off x="1208470" y="2884333"/>
          <a:ext cx="1110152" cy="1110152"/>
        </a:xfrm>
        <a:prstGeom prst="ellipse">
          <a:avLst/>
        </a:prstGeom>
        <a:solidFill>
          <a:schemeClr val="accent1">
            <a:lumMod val="60000"/>
            <a:lumOff val="4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F4AA9E-C3D7-4953-BEF1-349AE7DF3482}">
      <dsp:nvSpPr>
        <dsp:cNvPr id="0" name=""/>
        <dsp:cNvSpPr/>
      </dsp:nvSpPr>
      <dsp:spPr>
        <a:xfrm>
          <a:off x="1076315" y="0"/>
          <a:ext cx="6248419" cy="4283583"/>
        </a:xfrm>
        <a:prstGeom prst="ellipse">
          <a:avLst/>
        </a:prstGeom>
        <a:solidFill>
          <a:srgbClr val="D1B2E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1"/>
              </a:solidFill>
            </a:rPr>
            <a:t>Public Policy</a:t>
          </a:r>
        </a:p>
      </dsp:txBody>
      <dsp:txXfrm>
        <a:off x="3028946" y="214179"/>
        <a:ext cx="2343157" cy="428358"/>
      </dsp:txXfrm>
    </dsp:sp>
    <dsp:sp modelId="{AA690004-BA0E-473C-B342-868C01F63107}">
      <dsp:nvSpPr>
        <dsp:cNvPr id="0" name=""/>
        <dsp:cNvSpPr/>
      </dsp:nvSpPr>
      <dsp:spPr>
        <a:xfrm>
          <a:off x="1609720" y="642537"/>
          <a:ext cx="5181608" cy="3641045"/>
        </a:xfrm>
        <a:prstGeom prst="ellipse">
          <a:avLst/>
        </a:prstGeom>
        <a:solidFill>
          <a:srgbClr val="A3C2E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b" anchorCtr="0">
          <a:noAutofit/>
        </a:bodyPr>
        <a:lstStyle/>
        <a:p>
          <a:pPr marL="0" lvl="0" indent="0" algn="ctr" defTabSz="622300">
            <a:lnSpc>
              <a:spcPct val="90000"/>
            </a:lnSpc>
            <a:spcBef>
              <a:spcPct val="0"/>
            </a:spcBef>
            <a:spcAft>
              <a:spcPct val="35000"/>
            </a:spcAft>
            <a:buNone/>
          </a:pPr>
          <a:r>
            <a:rPr lang="en-US" sz="1400" kern="1200" dirty="0">
              <a:solidFill>
                <a:schemeClr val="tx1"/>
              </a:solidFill>
            </a:rPr>
            <a:t>Community</a:t>
          </a:r>
        </a:p>
        <a:p>
          <a:pPr marL="0" lvl="0" indent="0" algn="ctr" defTabSz="622300">
            <a:lnSpc>
              <a:spcPct val="90000"/>
            </a:lnSpc>
            <a:spcBef>
              <a:spcPct val="0"/>
            </a:spcBef>
            <a:spcAft>
              <a:spcPct val="35000"/>
            </a:spcAft>
            <a:buNone/>
          </a:pPr>
          <a:r>
            <a:rPr lang="en-US" sz="1200" kern="1200" dirty="0">
              <a:solidFill>
                <a:schemeClr val="tx1"/>
              </a:solidFill>
            </a:rPr>
            <a:t>(cultural values, norms)</a:t>
          </a:r>
        </a:p>
      </dsp:txBody>
      <dsp:txXfrm>
        <a:off x="3083240" y="851897"/>
        <a:ext cx="2234568" cy="418720"/>
      </dsp:txXfrm>
    </dsp:sp>
    <dsp:sp modelId="{EF3032B4-E5F3-47F9-9DA3-AB6E3A74FE07}">
      <dsp:nvSpPr>
        <dsp:cNvPr id="0" name=""/>
        <dsp:cNvSpPr/>
      </dsp:nvSpPr>
      <dsp:spPr>
        <a:xfrm>
          <a:off x="2219320" y="1285074"/>
          <a:ext cx="3962408" cy="2998508"/>
        </a:xfrm>
        <a:prstGeom prst="ellipse">
          <a:avLst/>
        </a:prstGeom>
        <a:solidFill>
          <a:srgbClr val="F5FFE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b" anchorCtr="0">
          <a:noAutofit/>
        </a:bodyPr>
        <a:lstStyle/>
        <a:p>
          <a:pPr marL="0" lvl="0" indent="0" algn="ctr" defTabSz="711200">
            <a:lnSpc>
              <a:spcPct val="90000"/>
            </a:lnSpc>
            <a:spcBef>
              <a:spcPct val="0"/>
            </a:spcBef>
            <a:spcAft>
              <a:spcPct val="35000"/>
            </a:spcAft>
            <a:buNone/>
          </a:pPr>
          <a:r>
            <a:rPr lang="en-US" sz="1600" kern="1200" dirty="0">
              <a:solidFill>
                <a:schemeClr val="tx1"/>
              </a:solidFill>
            </a:rPr>
            <a:t>Organization</a:t>
          </a:r>
        </a:p>
        <a:p>
          <a:pPr marL="0" lvl="0" indent="0" algn="ctr" defTabSz="711200">
            <a:lnSpc>
              <a:spcPct val="90000"/>
            </a:lnSpc>
            <a:spcBef>
              <a:spcPct val="0"/>
            </a:spcBef>
            <a:spcAft>
              <a:spcPct val="35000"/>
            </a:spcAft>
            <a:buNone/>
          </a:pPr>
          <a:r>
            <a:rPr lang="en-US" sz="1200" kern="1200" dirty="0">
              <a:solidFill>
                <a:schemeClr val="tx1"/>
              </a:solidFill>
            </a:rPr>
            <a:t>(environment, ethos)</a:t>
          </a:r>
        </a:p>
      </dsp:txBody>
      <dsp:txXfrm>
        <a:off x="3175251" y="1491971"/>
        <a:ext cx="2050546" cy="413794"/>
      </dsp:txXfrm>
    </dsp:sp>
    <dsp:sp modelId="{505442E4-6554-4D27-8779-8DD2976065DF}">
      <dsp:nvSpPr>
        <dsp:cNvPr id="0" name=""/>
        <dsp:cNvSpPr/>
      </dsp:nvSpPr>
      <dsp:spPr>
        <a:xfrm>
          <a:off x="2752722" y="1927612"/>
          <a:ext cx="2895605" cy="2355970"/>
        </a:xfrm>
        <a:prstGeom prst="ellipse">
          <a:avLst/>
        </a:prstGeom>
        <a:solidFill>
          <a:srgbClr val="FCEBD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b" anchorCtr="0">
          <a:noAutofit/>
        </a:bodyPr>
        <a:lstStyle/>
        <a:p>
          <a:pPr marL="0" lvl="0" indent="0" algn="ctr" defTabSz="711200">
            <a:lnSpc>
              <a:spcPct val="90000"/>
            </a:lnSpc>
            <a:spcBef>
              <a:spcPct val="0"/>
            </a:spcBef>
            <a:spcAft>
              <a:spcPct val="35000"/>
            </a:spcAft>
            <a:buNone/>
          </a:pPr>
          <a:r>
            <a:rPr lang="en-US" sz="1600" kern="1200" dirty="0">
              <a:solidFill>
                <a:schemeClr val="tx1"/>
              </a:solidFill>
            </a:rPr>
            <a:t>Interpersonal</a:t>
          </a:r>
        </a:p>
        <a:p>
          <a:pPr marL="0" lvl="0" indent="0" algn="ctr" defTabSz="711200">
            <a:lnSpc>
              <a:spcPct val="90000"/>
            </a:lnSpc>
            <a:spcBef>
              <a:spcPct val="0"/>
            </a:spcBef>
            <a:spcAft>
              <a:spcPct val="35000"/>
            </a:spcAft>
            <a:buNone/>
          </a:pPr>
          <a:r>
            <a:rPr lang="en-US" sz="1200" kern="1200" dirty="0">
              <a:solidFill>
                <a:schemeClr val="tx1"/>
              </a:solidFill>
            </a:rPr>
            <a:t>(social network)</a:t>
          </a:r>
        </a:p>
      </dsp:txBody>
      <dsp:txXfrm>
        <a:off x="3418711" y="2139649"/>
        <a:ext cx="1563627" cy="424074"/>
      </dsp:txXfrm>
    </dsp:sp>
    <dsp:sp modelId="{9C8C0DE1-D569-476C-BC57-CF1E502CFF48}">
      <dsp:nvSpPr>
        <dsp:cNvPr id="0" name=""/>
        <dsp:cNvSpPr/>
      </dsp:nvSpPr>
      <dsp:spPr>
        <a:xfrm>
          <a:off x="3057527" y="2570149"/>
          <a:ext cx="2285994" cy="1713433"/>
        </a:xfrm>
        <a:prstGeom prst="ellipse">
          <a:avLst/>
        </a:prstGeom>
        <a:solidFill>
          <a:srgbClr val="F8D8C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1"/>
              </a:solidFill>
            </a:rPr>
            <a:t>Individual </a:t>
          </a:r>
        </a:p>
        <a:p>
          <a:pPr marL="0" lvl="0" indent="0" algn="ctr" defTabSz="711200">
            <a:lnSpc>
              <a:spcPct val="90000"/>
            </a:lnSpc>
            <a:spcBef>
              <a:spcPct val="0"/>
            </a:spcBef>
            <a:spcAft>
              <a:spcPct val="35000"/>
            </a:spcAft>
            <a:buNone/>
          </a:pPr>
          <a:r>
            <a:rPr lang="en-US" sz="1200" kern="1200" dirty="0">
              <a:solidFill>
                <a:schemeClr val="tx1"/>
              </a:solidFill>
            </a:rPr>
            <a:t>(knowledge, attitude, skills)</a:t>
          </a:r>
        </a:p>
      </dsp:txBody>
      <dsp:txXfrm>
        <a:off x="3392304" y="2998508"/>
        <a:ext cx="1616441" cy="85671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C77F31-AC48-4A03-B370-EFC443556D7B}">
      <dsp:nvSpPr>
        <dsp:cNvPr id="0" name=""/>
        <dsp:cNvSpPr/>
      </dsp:nvSpPr>
      <dsp:spPr>
        <a:xfrm>
          <a:off x="325562" y="145"/>
          <a:ext cx="1909452" cy="1145671"/>
        </a:xfrm>
        <a:prstGeom prst="rect">
          <a:avLst/>
        </a:prstGeom>
        <a:solidFill>
          <a:srgbClr val="253E6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bg1"/>
              </a:solidFill>
            </a:rPr>
            <a:t>Interviews</a:t>
          </a:r>
        </a:p>
      </dsp:txBody>
      <dsp:txXfrm>
        <a:off x="325562" y="145"/>
        <a:ext cx="1909452" cy="1145671"/>
      </dsp:txXfrm>
    </dsp:sp>
    <dsp:sp modelId="{77298172-D5D8-49F0-B900-39C260D06D30}">
      <dsp:nvSpPr>
        <dsp:cNvPr id="0" name=""/>
        <dsp:cNvSpPr/>
      </dsp:nvSpPr>
      <dsp:spPr>
        <a:xfrm>
          <a:off x="2425961" y="145"/>
          <a:ext cx="1909452" cy="1145671"/>
        </a:xfrm>
        <a:prstGeom prst="rect">
          <a:avLst/>
        </a:prstGeom>
        <a:solidFill>
          <a:srgbClr val="253E6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bg1"/>
              </a:solidFill>
            </a:rPr>
            <a:t>Public Meetings/Forums</a:t>
          </a:r>
        </a:p>
      </dsp:txBody>
      <dsp:txXfrm>
        <a:off x="2425961" y="145"/>
        <a:ext cx="1909452" cy="1145671"/>
      </dsp:txXfrm>
    </dsp:sp>
    <dsp:sp modelId="{CC4888FA-F26B-4333-A92E-5E1941958129}">
      <dsp:nvSpPr>
        <dsp:cNvPr id="0" name=""/>
        <dsp:cNvSpPr/>
      </dsp:nvSpPr>
      <dsp:spPr>
        <a:xfrm>
          <a:off x="325562" y="1336762"/>
          <a:ext cx="1909452" cy="1145671"/>
        </a:xfrm>
        <a:prstGeom prst="rect">
          <a:avLst/>
        </a:prstGeom>
        <a:solidFill>
          <a:srgbClr val="253E6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bg1"/>
              </a:solidFill>
            </a:rPr>
            <a:t>Focus Groups</a:t>
          </a:r>
        </a:p>
      </dsp:txBody>
      <dsp:txXfrm>
        <a:off x="325562" y="1336762"/>
        <a:ext cx="1909452" cy="1145671"/>
      </dsp:txXfrm>
    </dsp:sp>
    <dsp:sp modelId="{185F1D47-DF8E-4240-96BB-6DD4DDB7B6C9}">
      <dsp:nvSpPr>
        <dsp:cNvPr id="0" name=""/>
        <dsp:cNvSpPr/>
      </dsp:nvSpPr>
      <dsp:spPr>
        <a:xfrm>
          <a:off x="2425961" y="1336762"/>
          <a:ext cx="1909452" cy="1145671"/>
        </a:xfrm>
        <a:prstGeom prst="rect">
          <a:avLst/>
        </a:prstGeom>
        <a:solidFill>
          <a:srgbClr val="253E6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bg1"/>
              </a:solidFill>
            </a:rPr>
            <a:t>Direct Observation</a:t>
          </a:r>
        </a:p>
      </dsp:txBody>
      <dsp:txXfrm>
        <a:off x="2425961" y="1336762"/>
        <a:ext cx="1909452" cy="1145671"/>
      </dsp:txXfrm>
    </dsp:sp>
    <dsp:sp modelId="{EC2A7E7F-27D4-40D3-BD54-6B7CBDA2B650}">
      <dsp:nvSpPr>
        <dsp:cNvPr id="0" name=""/>
        <dsp:cNvSpPr/>
      </dsp:nvSpPr>
      <dsp:spPr>
        <a:xfrm>
          <a:off x="354643" y="2673524"/>
          <a:ext cx="1909452" cy="1145671"/>
        </a:xfrm>
        <a:prstGeom prst="rect">
          <a:avLst/>
        </a:prstGeom>
        <a:solidFill>
          <a:srgbClr val="253E6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bg1"/>
              </a:solidFill>
            </a:rPr>
            <a:t>Surveys</a:t>
          </a:r>
        </a:p>
      </dsp:txBody>
      <dsp:txXfrm>
        <a:off x="354643" y="2673524"/>
        <a:ext cx="1909452" cy="114567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44582D-9C9A-4273-824F-373B3E1E1182}">
      <dsp:nvSpPr>
        <dsp:cNvPr id="0" name=""/>
        <dsp:cNvSpPr/>
      </dsp:nvSpPr>
      <dsp:spPr>
        <a:xfrm>
          <a:off x="0" y="20950"/>
          <a:ext cx="3186873" cy="1098174"/>
        </a:xfrm>
        <a:prstGeom prst="rect">
          <a:avLst/>
        </a:prstGeom>
        <a:solidFill>
          <a:srgbClr val="253E67"/>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130048" rIns="227584" bIns="130048" numCol="1" spcCol="1270" anchor="ctr" anchorCtr="0">
          <a:noAutofit/>
        </a:bodyPr>
        <a:lstStyle/>
        <a:p>
          <a:pPr marL="0" lvl="0" indent="0" algn="ctr" defTabSz="1422400">
            <a:lnSpc>
              <a:spcPct val="90000"/>
            </a:lnSpc>
            <a:spcBef>
              <a:spcPct val="0"/>
            </a:spcBef>
            <a:spcAft>
              <a:spcPct val="35000"/>
            </a:spcAft>
            <a:buNone/>
          </a:pPr>
          <a:r>
            <a:rPr lang="en-US" sz="3200" kern="1200" dirty="0">
              <a:solidFill>
                <a:schemeClr val="bg1"/>
              </a:solidFill>
            </a:rPr>
            <a:t>Important Considerations</a:t>
          </a:r>
        </a:p>
      </dsp:txBody>
      <dsp:txXfrm>
        <a:off x="0" y="20950"/>
        <a:ext cx="3186873" cy="1098174"/>
      </dsp:txXfrm>
    </dsp:sp>
    <dsp:sp modelId="{41A9B45B-A0D8-4E09-8204-3E93CBAA94B3}">
      <dsp:nvSpPr>
        <dsp:cNvPr id="0" name=""/>
        <dsp:cNvSpPr/>
      </dsp:nvSpPr>
      <dsp:spPr>
        <a:xfrm>
          <a:off x="0" y="1119124"/>
          <a:ext cx="3186873" cy="2679120"/>
        </a:xfrm>
        <a:prstGeom prst="rect">
          <a:avLst/>
        </a:prstGeom>
        <a:solidFill>
          <a:schemeClr val="accent3">
            <a:alpha val="50196"/>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0688" tIns="170688" rIns="227584" bIns="256032" numCol="1" spcCol="1270" anchor="t" anchorCtr="0">
          <a:noAutofit/>
        </a:bodyPr>
        <a:lstStyle/>
        <a:p>
          <a:pPr marL="285750" lvl="1" indent="-285750" algn="l" defTabSz="1422400">
            <a:lnSpc>
              <a:spcPct val="90000"/>
            </a:lnSpc>
            <a:spcBef>
              <a:spcPct val="0"/>
            </a:spcBef>
            <a:spcAft>
              <a:spcPct val="15000"/>
            </a:spcAft>
            <a:buChar char="•"/>
          </a:pPr>
          <a:r>
            <a:rPr lang="en-US" sz="3200" kern="1200" dirty="0"/>
            <a:t>Participants </a:t>
          </a:r>
        </a:p>
        <a:p>
          <a:pPr marL="285750" lvl="1" indent="-285750" algn="l" defTabSz="1422400">
            <a:lnSpc>
              <a:spcPct val="90000"/>
            </a:lnSpc>
            <a:spcBef>
              <a:spcPct val="0"/>
            </a:spcBef>
            <a:spcAft>
              <a:spcPct val="15000"/>
            </a:spcAft>
            <a:buChar char="•"/>
          </a:pPr>
          <a:r>
            <a:rPr lang="en-US" sz="3200" kern="1200" dirty="0"/>
            <a:t>Methods used to collect data </a:t>
          </a:r>
        </a:p>
        <a:p>
          <a:pPr marL="285750" lvl="1" indent="-285750" algn="l" defTabSz="1422400">
            <a:lnSpc>
              <a:spcPct val="90000"/>
            </a:lnSpc>
            <a:spcBef>
              <a:spcPct val="0"/>
            </a:spcBef>
            <a:spcAft>
              <a:spcPct val="15000"/>
            </a:spcAft>
            <a:buChar char="•"/>
          </a:pPr>
          <a:r>
            <a:rPr lang="en-US" sz="3200" kern="1200" dirty="0"/>
            <a:t>Resources needed </a:t>
          </a:r>
        </a:p>
      </dsp:txBody>
      <dsp:txXfrm>
        <a:off x="0" y="1119124"/>
        <a:ext cx="3186873" cy="267912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98192B-A071-4047-A8CE-905379FD8C45}">
      <dsp:nvSpPr>
        <dsp:cNvPr id="0" name=""/>
        <dsp:cNvSpPr/>
      </dsp:nvSpPr>
      <dsp:spPr>
        <a:xfrm>
          <a:off x="567346" y="1951"/>
          <a:ext cx="7352081" cy="997958"/>
        </a:xfrm>
        <a:prstGeom prst="roundRect">
          <a:avLst>
            <a:gd name="adj" fmla="val 10000"/>
          </a:avLst>
        </a:prstGeom>
        <a:solidFill>
          <a:srgbClr val="253E6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solidFill>
                <a:schemeClr val="bg2"/>
              </a:solidFill>
            </a:rPr>
            <a:t>1. Nominal group technique (brainstorm to generate list of ideas and then anonymously rank)</a:t>
          </a:r>
        </a:p>
      </dsp:txBody>
      <dsp:txXfrm>
        <a:off x="596575" y="31180"/>
        <a:ext cx="7293623" cy="939500"/>
      </dsp:txXfrm>
    </dsp:sp>
    <dsp:sp modelId="{AFBB49CD-4AAB-498B-BA5C-F9EF35796A4B}">
      <dsp:nvSpPr>
        <dsp:cNvPr id="0" name=""/>
        <dsp:cNvSpPr/>
      </dsp:nvSpPr>
      <dsp:spPr>
        <a:xfrm rot="5400000">
          <a:off x="4056270" y="1024858"/>
          <a:ext cx="374234" cy="449081"/>
        </a:xfrm>
        <a:prstGeom prst="rightArrow">
          <a:avLst>
            <a:gd name="adj1" fmla="val 60000"/>
            <a:gd name="adj2" fmla="val 50000"/>
          </a:avLst>
        </a:prstGeom>
        <a:solidFill>
          <a:srgbClr val="FBB04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en-US" sz="2000" kern="1200"/>
        </a:p>
      </dsp:txBody>
      <dsp:txXfrm rot="-5400000">
        <a:off x="4108663" y="1062281"/>
        <a:ext cx="269449" cy="261964"/>
      </dsp:txXfrm>
    </dsp:sp>
    <dsp:sp modelId="{213484EA-48CF-416F-BF6A-B3A4BFB49634}">
      <dsp:nvSpPr>
        <dsp:cNvPr id="0" name=""/>
        <dsp:cNvSpPr/>
      </dsp:nvSpPr>
      <dsp:spPr>
        <a:xfrm>
          <a:off x="567346" y="1498889"/>
          <a:ext cx="7352081" cy="997958"/>
        </a:xfrm>
        <a:prstGeom prst="roundRect">
          <a:avLst>
            <a:gd name="adj" fmla="val 10000"/>
          </a:avLst>
        </a:prstGeom>
        <a:solidFill>
          <a:srgbClr val="253E6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solidFill>
                <a:schemeClr val="bg2"/>
              </a:solidFill>
            </a:rPr>
            <a:t>2. Multi-voting (multiple rounds of voting to narrow down a long list)</a:t>
          </a:r>
        </a:p>
      </dsp:txBody>
      <dsp:txXfrm>
        <a:off x="596575" y="1528118"/>
        <a:ext cx="7293623" cy="939500"/>
      </dsp:txXfrm>
    </dsp:sp>
    <dsp:sp modelId="{57A327BA-4DED-4F1C-88BD-51F8EB258CEB}">
      <dsp:nvSpPr>
        <dsp:cNvPr id="0" name=""/>
        <dsp:cNvSpPr/>
      </dsp:nvSpPr>
      <dsp:spPr>
        <a:xfrm rot="5400000">
          <a:off x="4056270" y="2521796"/>
          <a:ext cx="374234" cy="449081"/>
        </a:xfrm>
        <a:prstGeom prst="rightArrow">
          <a:avLst>
            <a:gd name="adj1" fmla="val 60000"/>
            <a:gd name="adj2" fmla="val 50000"/>
          </a:avLst>
        </a:prstGeom>
        <a:solidFill>
          <a:srgbClr val="FBB04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en-US" sz="2000" kern="1200"/>
        </a:p>
      </dsp:txBody>
      <dsp:txXfrm rot="-5400000">
        <a:off x="4108663" y="2559219"/>
        <a:ext cx="269449" cy="261964"/>
      </dsp:txXfrm>
    </dsp:sp>
    <dsp:sp modelId="{C4AD5013-70F4-4675-9580-156B21DCCF1A}">
      <dsp:nvSpPr>
        <dsp:cNvPr id="0" name=""/>
        <dsp:cNvSpPr/>
      </dsp:nvSpPr>
      <dsp:spPr>
        <a:xfrm>
          <a:off x="567346" y="2995827"/>
          <a:ext cx="7352081" cy="997958"/>
        </a:xfrm>
        <a:prstGeom prst="roundRect">
          <a:avLst>
            <a:gd name="adj" fmla="val 10000"/>
          </a:avLst>
        </a:prstGeom>
        <a:solidFill>
          <a:srgbClr val="253E6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dirty="0">
              <a:solidFill>
                <a:schemeClr val="bg2"/>
              </a:solidFill>
            </a:rPr>
            <a:t>3. Strategy Grids (matrix with scores for two criteria, e.g. need and feasibility)</a:t>
          </a:r>
        </a:p>
      </dsp:txBody>
      <dsp:txXfrm>
        <a:off x="596575" y="3025056"/>
        <a:ext cx="7293623" cy="93950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B018E1-04ED-4144-9D7A-A43E5E04B31A}">
      <dsp:nvSpPr>
        <dsp:cNvPr id="0" name=""/>
        <dsp:cNvSpPr/>
      </dsp:nvSpPr>
      <dsp:spPr>
        <a:xfrm>
          <a:off x="45714" y="1662"/>
          <a:ext cx="3968284" cy="862292"/>
        </a:xfrm>
        <a:prstGeom prst="rect">
          <a:avLst/>
        </a:prstGeom>
        <a:solidFill>
          <a:srgbClr val="F8D8C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b="1" kern="1200" dirty="0">
              <a:solidFill>
                <a:schemeClr val="tx1"/>
              </a:solidFill>
            </a:rPr>
            <a:t>Individual</a:t>
          </a:r>
          <a:r>
            <a:rPr lang="en-US" sz="1700" kern="1200" dirty="0">
              <a:solidFill>
                <a:schemeClr val="tx1"/>
              </a:solidFill>
            </a:rPr>
            <a:t>: Not screened</a:t>
          </a:r>
        </a:p>
        <a:p>
          <a:pPr marL="0" lvl="0" indent="0" algn="ctr" defTabSz="755650">
            <a:lnSpc>
              <a:spcPct val="90000"/>
            </a:lnSpc>
            <a:spcBef>
              <a:spcPct val="0"/>
            </a:spcBef>
            <a:spcAft>
              <a:spcPct val="35000"/>
            </a:spcAft>
            <a:buNone/>
          </a:pPr>
          <a:r>
            <a:rPr lang="en-US" sz="1700" kern="1200" dirty="0">
              <a:solidFill>
                <a:schemeClr val="tx1"/>
              </a:solidFill>
            </a:rPr>
            <a:t>(Knowledge, Beliefs, Attitude, Confidence)</a:t>
          </a:r>
        </a:p>
      </dsp:txBody>
      <dsp:txXfrm>
        <a:off x="45714" y="1662"/>
        <a:ext cx="3968284" cy="862292"/>
      </dsp:txXfrm>
    </dsp:sp>
    <dsp:sp modelId="{BEE0508D-4B06-4622-844D-0A5CFCA9E6D9}">
      <dsp:nvSpPr>
        <dsp:cNvPr id="0" name=""/>
        <dsp:cNvSpPr/>
      </dsp:nvSpPr>
      <dsp:spPr>
        <a:xfrm>
          <a:off x="45714" y="1007670"/>
          <a:ext cx="3968284" cy="862292"/>
        </a:xfrm>
        <a:prstGeom prst="rect">
          <a:avLst/>
        </a:prstGeom>
        <a:solidFill>
          <a:srgbClr val="FCEBD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b="1" kern="1200" dirty="0">
              <a:solidFill>
                <a:schemeClr val="tx1"/>
              </a:solidFill>
            </a:rPr>
            <a:t>Provider</a:t>
          </a:r>
          <a:r>
            <a:rPr lang="en-US" sz="1700" kern="1200" dirty="0">
              <a:solidFill>
                <a:schemeClr val="tx1"/>
              </a:solidFill>
            </a:rPr>
            <a:t>: Does not recommend</a:t>
          </a:r>
        </a:p>
        <a:p>
          <a:pPr marL="0" lvl="0" indent="0" algn="ctr" defTabSz="755650">
            <a:lnSpc>
              <a:spcPct val="90000"/>
            </a:lnSpc>
            <a:spcBef>
              <a:spcPct val="0"/>
            </a:spcBef>
            <a:spcAft>
              <a:spcPct val="35000"/>
            </a:spcAft>
            <a:buNone/>
          </a:pPr>
          <a:r>
            <a:rPr lang="en-US" sz="1700" kern="1200" dirty="0">
              <a:solidFill>
                <a:schemeClr val="tx1"/>
              </a:solidFill>
            </a:rPr>
            <a:t>(Awareness, Knowledge)</a:t>
          </a:r>
        </a:p>
      </dsp:txBody>
      <dsp:txXfrm>
        <a:off x="45714" y="1007670"/>
        <a:ext cx="3968284" cy="862292"/>
      </dsp:txXfrm>
    </dsp:sp>
    <dsp:sp modelId="{1F8C3876-0F95-4096-88F4-88B4363124E6}">
      <dsp:nvSpPr>
        <dsp:cNvPr id="0" name=""/>
        <dsp:cNvSpPr/>
      </dsp:nvSpPr>
      <dsp:spPr>
        <a:xfrm>
          <a:off x="45714" y="2013678"/>
          <a:ext cx="3968284" cy="862292"/>
        </a:xfrm>
        <a:prstGeom prst="rect">
          <a:avLst/>
        </a:prstGeom>
        <a:solidFill>
          <a:srgbClr val="E8FA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b="1" kern="1200" dirty="0">
              <a:solidFill>
                <a:schemeClr val="tx1"/>
              </a:solidFill>
            </a:rPr>
            <a:t>Organization</a:t>
          </a:r>
          <a:r>
            <a:rPr lang="en-US" sz="1700" kern="1200" dirty="0">
              <a:solidFill>
                <a:schemeClr val="tx1"/>
              </a:solidFill>
            </a:rPr>
            <a:t>: Lacks accessible hours; no transportation </a:t>
          </a:r>
        </a:p>
      </dsp:txBody>
      <dsp:txXfrm>
        <a:off x="45714" y="2013678"/>
        <a:ext cx="3968284" cy="862292"/>
      </dsp:txXfrm>
    </dsp:sp>
    <dsp:sp modelId="{463DE1F0-69FB-4F50-973D-A60097B1A613}">
      <dsp:nvSpPr>
        <dsp:cNvPr id="0" name=""/>
        <dsp:cNvSpPr/>
      </dsp:nvSpPr>
      <dsp:spPr>
        <a:xfrm>
          <a:off x="45714" y="3019686"/>
          <a:ext cx="3968284" cy="862292"/>
        </a:xfrm>
        <a:prstGeom prst="rect">
          <a:avLst/>
        </a:prstGeom>
        <a:solidFill>
          <a:srgbClr val="94B8DB"/>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b="1" kern="1200" dirty="0">
              <a:solidFill>
                <a:schemeClr val="tx1"/>
              </a:solidFill>
            </a:rPr>
            <a:t>Community</a:t>
          </a:r>
          <a:r>
            <a:rPr lang="en-US" sz="1700" kern="1200" dirty="0">
              <a:solidFill>
                <a:schemeClr val="tx1"/>
              </a:solidFill>
            </a:rPr>
            <a:t>: GI not available to do diagnostic tests</a:t>
          </a:r>
        </a:p>
      </dsp:txBody>
      <dsp:txXfrm>
        <a:off x="45714" y="3019686"/>
        <a:ext cx="3968284" cy="86229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A63C85-C2B1-4702-8C98-129A2F201764}">
      <dsp:nvSpPr>
        <dsp:cNvPr id="0" name=""/>
        <dsp:cNvSpPr/>
      </dsp:nvSpPr>
      <dsp:spPr>
        <a:xfrm>
          <a:off x="3956896" y="969"/>
          <a:ext cx="1527661" cy="857014"/>
        </a:xfrm>
        <a:prstGeom prst="roundRect">
          <a:avLst/>
        </a:prstGeom>
        <a:solidFill>
          <a:srgbClr val="263E67"/>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2"/>
              </a:solidFill>
            </a:rPr>
            <a:t>Understand problem</a:t>
          </a:r>
        </a:p>
      </dsp:txBody>
      <dsp:txXfrm>
        <a:off x="3998732" y="42805"/>
        <a:ext cx="1443989" cy="773342"/>
      </dsp:txXfrm>
    </dsp:sp>
    <dsp:sp modelId="{93AE4088-0B87-404C-9919-605D038D11CF}">
      <dsp:nvSpPr>
        <dsp:cNvPr id="0" name=""/>
        <dsp:cNvSpPr/>
      </dsp:nvSpPr>
      <dsp:spPr>
        <a:xfrm>
          <a:off x="2698951" y="429477"/>
          <a:ext cx="4043551" cy="4043551"/>
        </a:xfrm>
        <a:custGeom>
          <a:avLst/>
          <a:gdLst/>
          <a:ahLst/>
          <a:cxnLst/>
          <a:rect l="0" t="0" r="0" b="0"/>
          <a:pathLst>
            <a:path>
              <a:moveTo>
                <a:pt x="2928649" y="214800"/>
              </a:moveTo>
              <a:arcTo wR="2021775" hR="2021775" stAng="17799053" swAng="81014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9977A1BB-6C7C-475A-8969-3EB50D97445F}">
      <dsp:nvSpPr>
        <dsp:cNvPr id="0" name=""/>
        <dsp:cNvSpPr/>
      </dsp:nvSpPr>
      <dsp:spPr>
        <a:xfrm>
          <a:off x="5707805" y="1011857"/>
          <a:ext cx="1527661" cy="857014"/>
        </a:xfrm>
        <a:prstGeom prst="roundRect">
          <a:avLst/>
        </a:prstGeom>
        <a:solidFill>
          <a:srgbClr val="263E67"/>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2"/>
              </a:solidFill>
            </a:rPr>
            <a:t>Establish goals for improvement</a:t>
          </a:r>
        </a:p>
      </dsp:txBody>
      <dsp:txXfrm>
        <a:off x="5749641" y="1053693"/>
        <a:ext cx="1443989" cy="773342"/>
      </dsp:txXfrm>
    </dsp:sp>
    <dsp:sp modelId="{A315045C-FB7D-4D96-A60A-5C90DCB33944}">
      <dsp:nvSpPr>
        <dsp:cNvPr id="0" name=""/>
        <dsp:cNvSpPr/>
      </dsp:nvSpPr>
      <dsp:spPr>
        <a:xfrm>
          <a:off x="2698951" y="429477"/>
          <a:ext cx="4043551" cy="4043551"/>
        </a:xfrm>
        <a:custGeom>
          <a:avLst/>
          <a:gdLst/>
          <a:ahLst/>
          <a:cxnLst/>
          <a:rect l="0" t="0" r="0" b="0"/>
          <a:pathLst>
            <a:path>
              <a:moveTo>
                <a:pt x="4011974" y="1665842"/>
              </a:moveTo>
              <a:arcTo wR="2021775" hR="2021775" stAng="20991614" swAng="121677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42B00A90-49FC-4B16-BFB5-E6CE81C3569D}">
      <dsp:nvSpPr>
        <dsp:cNvPr id="0" name=""/>
        <dsp:cNvSpPr/>
      </dsp:nvSpPr>
      <dsp:spPr>
        <a:xfrm>
          <a:off x="5707805" y="3033633"/>
          <a:ext cx="1527661" cy="857014"/>
        </a:xfrm>
        <a:prstGeom prst="roundRect">
          <a:avLst/>
        </a:prstGeom>
        <a:solidFill>
          <a:srgbClr val="263E67"/>
        </a:solidFill>
        <a:ln w="381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2"/>
              </a:solidFill>
            </a:rPr>
            <a:t>Find and Select EBIs</a:t>
          </a:r>
        </a:p>
      </dsp:txBody>
      <dsp:txXfrm>
        <a:off x="5749641" y="3075469"/>
        <a:ext cx="1443989" cy="773342"/>
      </dsp:txXfrm>
    </dsp:sp>
    <dsp:sp modelId="{3D61D92C-52E9-4070-A054-DF8606293766}">
      <dsp:nvSpPr>
        <dsp:cNvPr id="0" name=""/>
        <dsp:cNvSpPr/>
      </dsp:nvSpPr>
      <dsp:spPr>
        <a:xfrm>
          <a:off x="2698951" y="429477"/>
          <a:ext cx="4043551" cy="4043551"/>
        </a:xfrm>
        <a:custGeom>
          <a:avLst/>
          <a:gdLst/>
          <a:ahLst/>
          <a:cxnLst/>
          <a:rect l="0" t="0" r="0" b="0"/>
          <a:pathLst>
            <a:path>
              <a:moveTo>
                <a:pt x="3325486" y="3567064"/>
              </a:moveTo>
              <a:arcTo wR="2021775" hR="2021775" stAng="2990805" swAng="81014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2FD33B52-D2D1-4296-A0EA-A705BDF395B4}">
      <dsp:nvSpPr>
        <dsp:cNvPr id="0" name=""/>
        <dsp:cNvSpPr/>
      </dsp:nvSpPr>
      <dsp:spPr>
        <a:xfrm>
          <a:off x="3956896" y="4044521"/>
          <a:ext cx="1527661" cy="857014"/>
        </a:xfrm>
        <a:prstGeom prst="roundRect">
          <a:avLst/>
        </a:prstGeom>
        <a:solidFill>
          <a:srgbClr val="263E67"/>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2"/>
              </a:solidFill>
            </a:rPr>
            <a:t>Adapt EBIs</a:t>
          </a:r>
        </a:p>
      </dsp:txBody>
      <dsp:txXfrm>
        <a:off x="3998732" y="4086357"/>
        <a:ext cx="1443989" cy="773342"/>
      </dsp:txXfrm>
    </dsp:sp>
    <dsp:sp modelId="{5C4C6834-CFE1-4D8F-9E93-7BF9EBE10C9B}">
      <dsp:nvSpPr>
        <dsp:cNvPr id="0" name=""/>
        <dsp:cNvSpPr/>
      </dsp:nvSpPr>
      <dsp:spPr>
        <a:xfrm>
          <a:off x="2698951" y="429477"/>
          <a:ext cx="4043551" cy="4043551"/>
        </a:xfrm>
        <a:custGeom>
          <a:avLst/>
          <a:gdLst/>
          <a:ahLst/>
          <a:cxnLst/>
          <a:rect l="0" t="0" r="0" b="0"/>
          <a:pathLst>
            <a:path>
              <a:moveTo>
                <a:pt x="1114902" y="3828750"/>
              </a:moveTo>
              <a:arcTo wR="2021775" hR="2021775" stAng="6999053" swAng="81014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0D6E494D-89C5-4494-8AD1-8D5A56250D8B}">
      <dsp:nvSpPr>
        <dsp:cNvPr id="0" name=""/>
        <dsp:cNvSpPr/>
      </dsp:nvSpPr>
      <dsp:spPr>
        <a:xfrm>
          <a:off x="2205987" y="3033633"/>
          <a:ext cx="1527661" cy="857014"/>
        </a:xfrm>
        <a:prstGeom prst="roundRect">
          <a:avLst/>
        </a:prstGeom>
        <a:solidFill>
          <a:srgbClr val="263E67"/>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2"/>
              </a:solidFill>
            </a:rPr>
            <a:t>Implement EBIs</a:t>
          </a:r>
        </a:p>
      </dsp:txBody>
      <dsp:txXfrm>
        <a:off x="2247823" y="3075469"/>
        <a:ext cx="1443989" cy="773342"/>
      </dsp:txXfrm>
    </dsp:sp>
    <dsp:sp modelId="{622C4ADC-5C9D-49BC-831A-4F513095FBCF}">
      <dsp:nvSpPr>
        <dsp:cNvPr id="0" name=""/>
        <dsp:cNvSpPr/>
      </dsp:nvSpPr>
      <dsp:spPr>
        <a:xfrm>
          <a:off x="2698951" y="429477"/>
          <a:ext cx="4043551" cy="4043551"/>
        </a:xfrm>
        <a:custGeom>
          <a:avLst/>
          <a:gdLst/>
          <a:ahLst/>
          <a:cxnLst/>
          <a:rect l="0" t="0" r="0" b="0"/>
          <a:pathLst>
            <a:path>
              <a:moveTo>
                <a:pt x="31577" y="2377709"/>
              </a:moveTo>
              <a:arcTo wR="2021775" hR="2021775" stAng="10191614" swAng="121677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67455132-1615-439B-A018-AC0F0DBAFEB0}">
      <dsp:nvSpPr>
        <dsp:cNvPr id="0" name=""/>
        <dsp:cNvSpPr/>
      </dsp:nvSpPr>
      <dsp:spPr>
        <a:xfrm>
          <a:off x="2205987" y="1011857"/>
          <a:ext cx="1527661" cy="857014"/>
        </a:xfrm>
        <a:prstGeom prst="roundRect">
          <a:avLst/>
        </a:prstGeom>
        <a:solidFill>
          <a:srgbClr val="263E67"/>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2"/>
              </a:solidFill>
            </a:rPr>
            <a:t>Evaluate impact</a:t>
          </a:r>
        </a:p>
      </dsp:txBody>
      <dsp:txXfrm>
        <a:off x="2247823" y="1053693"/>
        <a:ext cx="1443989" cy="773342"/>
      </dsp:txXfrm>
    </dsp:sp>
    <dsp:sp modelId="{18E5F03D-6747-466C-9C77-DF4DFFA9C25A}">
      <dsp:nvSpPr>
        <dsp:cNvPr id="0" name=""/>
        <dsp:cNvSpPr/>
      </dsp:nvSpPr>
      <dsp:spPr>
        <a:xfrm>
          <a:off x="2698951" y="429477"/>
          <a:ext cx="4043551" cy="4043551"/>
        </a:xfrm>
        <a:custGeom>
          <a:avLst/>
          <a:gdLst/>
          <a:ahLst/>
          <a:cxnLst/>
          <a:rect l="0" t="0" r="0" b="0"/>
          <a:pathLst>
            <a:path>
              <a:moveTo>
                <a:pt x="718065" y="476487"/>
              </a:moveTo>
              <a:arcTo wR="2021775" hR="2021775" stAng="13790805" swAng="81014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6BCBF4D-A853-BA45-87EC-100B59234410}" type="datetimeFigureOut">
              <a:rPr lang="en-US" smtClean="0"/>
              <a:t>6/22/2021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5068A5-8C81-1946-A3F2-2DAC8D58D688}" type="slidenum">
              <a:rPr lang="en-US" smtClean="0"/>
              <a:t>‹#›</a:t>
            </a:fld>
            <a:endParaRPr lang="en-US"/>
          </a:p>
        </p:txBody>
      </p:sp>
    </p:spTree>
    <p:extLst>
      <p:ext uri="{BB962C8B-B14F-4D97-AF65-F5344CB8AC3E}">
        <p14:creationId xmlns:p14="http://schemas.microsoft.com/office/powerpoint/2010/main" val="16911862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5068A5-8C81-1946-A3F2-2DAC8D58D68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483850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10</a:t>
            </a:fld>
            <a:endParaRPr lang="en-US"/>
          </a:p>
        </p:txBody>
      </p:sp>
    </p:spTree>
    <p:extLst>
      <p:ext uri="{BB962C8B-B14F-4D97-AF65-F5344CB8AC3E}">
        <p14:creationId xmlns:p14="http://schemas.microsoft.com/office/powerpoint/2010/main" val="37621621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11</a:t>
            </a:fld>
            <a:endParaRPr lang="en-US"/>
          </a:p>
        </p:txBody>
      </p:sp>
    </p:spTree>
    <p:extLst>
      <p:ext uri="{BB962C8B-B14F-4D97-AF65-F5344CB8AC3E}">
        <p14:creationId xmlns:p14="http://schemas.microsoft.com/office/powerpoint/2010/main" val="15644721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12</a:t>
            </a:fld>
            <a:endParaRPr lang="en-US"/>
          </a:p>
        </p:txBody>
      </p:sp>
    </p:spTree>
    <p:extLst>
      <p:ext uri="{BB962C8B-B14F-4D97-AF65-F5344CB8AC3E}">
        <p14:creationId xmlns:p14="http://schemas.microsoft.com/office/powerpoint/2010/main" val="703969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13</a:t>
            </a:fld>
            <a:endParaRPr lang="en-US"/>
          </a:p>
        </p:txBody>
      </p:sp>
    </p:spTree>
    <p:extLst>
      <p:ext uri="{BB962C8B-B14F-4D97-AF65-F5344CB8AC3E}">
        <p14:creationId xmlns:p14="http://schemas.microsoft.com/office/powerpoint/2010/main" val="40337611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14</a:t>
            </a:fld>
            <a:endParaRPr lang="en-US"/>
          </a:p>
        </p:txBody>
      </p:sp>
    </p:spTree>
    <p:extLst>
      <p:ext uri="{BB962C8B-B14F-4D97-AF65-F5344CB8AC3E}">
        <p14:creationId xmlns:p14="http://schemas.microsoft.com/office/powerpoint/2010/main" val="16038593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a:p>
          <a:p>
            <a:endParaRPr lang="en-US" sz="1200" dirty="0"/>
          </a:p>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15</a:t>
            </a:fld>
            <a:endParaRPr lang="en-US"/>
          </a:p>
        </p:txBody>
      </p:sp>
    </p:spTree>
    <p:extLst>
      <p:ext uri="{BB962C8B-B14F-4D97-AF65-F5344CB8AC3E}">
        <p14:creationId xmlns:p14="http://schemas.microsoft.com/office/powerpoint/2010/main" val="5456314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a:p>
          <a:p>
            <a:endParaRPr lang="en-US" sz="1200" dirty="0"/>
          </a:p>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16</a:t>
            </a:fld>
            <a:endParaRPr lang="en-US"/>
          </a:p>
        </p:txBody>
      </p:sp>
    </p:spTree>
    <p:extLst>
      <p:ext uri="{BB962C8B-B14F-4D97-AF65-F5344CB8AC3E}">
        <p14:creationId xmlns:p14="http://schemas.microsoft.com/office/powerpoint/2010/main" val="40262519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17</a:t>
            </a:fld>
            <a:endParaRPr lang="en-US"/>
          </a:p>
        </p:txBody>
      </p:sp>
    </p:spTree>
    <p:extLst>
      <p:ext uri="{BB962C8B-B14F-4D97-AF65-F5344CB8AC3E}">
        <p14:creationId xmlns:p14="http://schemas.microsoft.com/office/powerpoint/2010/main" val="42853972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18</a:t>
            </a:fld>
            <a:endParaRPr lang="en-US"/>
          </a:p>
        </p:txBody>
      </p:sp>
    </p:spTree>
    <p:extLst>
      <p:ext uri="{BB962C8B-B14F-4D97-AF65-F5344CB8AC3E}">
        <p14:creationId xmlns:p14="http://schemas.microsoft.com/office/powerpoint/2010/main" val="12203638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a:p>
          <a:p>
            <a:endParaRPr lang="en-US" sz="1200" dirty="0"/>
          </a:p>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19</a:t>
            </a:fld>
            <a:endParaRPr lang="en-US"/>
          </a:p>
        </p:txBody>
      </p:sp>
    </p:spTree>
    <p:extLst>
      <p:ext uri="{BB962C8B-B14F-4D97-AF65-F5344CB8AC3E}">
        <p14:creationId xmlns:p14="http://schemas.microsoft.com/office/powerpoint/2010/main" val="6412607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2</a:t>
            </a:fld>
            <a:endParaRPr lang="en-US"/>
          </a:p>
        </p:txBody>
      </p:sp>
    </p:spTree>
    <p:extLst>
      <p:ext uri="{BB962C8B-B14F-4D97-AF65-F5344CB8AC3E}">
        <p14:creationId xmlns:p14="http://schemas.microsoft.com/office/powerpoint/2010/main" val="9096442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20</a:t>
            </a:fld>
            <a:endParaRPr lang="en-US"/>
          </a:p>
        </p:txBody>
      </p:sp>
    </p:spTree>
    <p:extLst>
      <p:ext uri="{BB962C8B-B14F-4D97-AF65-F5344CB8AC3E}">
        <p14:creationId xmlns:p14="http://schemas.microsoft.com/office/powerpoint/2010/main" val="9842167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highlight>
                <a:srgbClr val="FFFF00"/>
              </a:highlight>
            </a:endParaRPr>
          </a:p>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21</a:t>
            </a:fld>
            <a:endParaRPr lang="en-US"/>
          </a:p>
        </p:txBody>
      </p:sp>
    </p:spTree>
    <p:extLst>
      <p:ext uri="{BB962C8B-B14F-4D97-AF65-F5344CB8AC3E}">
        <p14:creationId xmlns:p14="http://schemas.microsoft.com/office/powerpoint/2010/main" val="33744882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22</a:t>
            </a:fld>
            <a:endParaRPr lang="en-US"/>
          </a:p>
        </p:txBody>
      </p:sp>
    </p:spTree>
    <p:extLst>
      <p:ext uri="{BB962C8B-B14F-4D97-AF65-F5344CB8AC3E}">
        <p14:creationId xmlns:p14="http://schemas.microsoft.com/office/powerpoint/2010/main" val="22829637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23</a:t>
            </a:fld>
            <a:endParaRPr lang="en-US"/>
          </a:p>
        </p:txBody>
      </p:sp>
    </p:spTree>
    <p:extLst>
      <p:ext uri="{BB962C8B-B14F-4D97-AF65-F5344CB8AC3E}">
        <p14:creationId xmlns:p14="http://schemas.microsoft.com/office/powerpoint/2010/main" val="34398254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24</a:t>
            </a:fld>
            <a:endParaRPr lang="en-US"/>
          </a:p>
        </p:txBody>
      </p:sp>
    </p:spTree>
    <p:extLst>
      <p:ext uri="{BB962C8B-B14F-4D97-AF65-F5344CB8AC3E}">
        <p14:creationId xmlns:p14="http://schemas.microsoft.com/office/powerpoint/2010/main" val="3996133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25</a:t>
            </a:fld>
            <a:endParaRPr lang="en-US"/>
          </a:p>
        </p:txBody>
      </p:sp>
    </p:spTree>
    <p:extLst>
      <p:ext uri="{BB962C8B-B14F-4D97-AF65-F5344CB8AC3E}">
        <p14:creationId xmlns:p14="http://schemas.microsoft.com/office/powerpoint/2010/main" val="35986571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26</a:t>
            </a:fld>
            <a:endParaRPr lang="en-US"/>
          </a:p>
        </p:txBody>
      </p:sp>
    </p:spTree>
    <p:extLst>
      <p:ext uri="{BB962C8B-B14F-4D97-AF65-F5344CB8AC3E}">
        <p14:creationId xmlns:p14="http://schemas.microsoft.com/office/powerpoint/2010/main" val="295030250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Here is an example of a process map for CRC screening. </a:t>
            </a:r>
          </a:p>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27</a:t>
            </a:fld>
            <a:endParaRPr lang="en-US"/>
          </a:p>
        </p:txBody>
      </p:sp>
    </p:spTree>
    <p:extLst>
      <p:ext uri="{BB962C8B-B14F-4D97-AF65-F5344CB8AC3E}">
        <p14:creationId xmlns:p14="http://schemas.microsoft.com/office/powerpoint/2010/main" val="101023843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28</a:t>
            </a:fld>
            <a:endParaRPr lang="en-US"/>
          </a:p>
        </p:txBody>
      </p:sp>
    </p:spTree>
    <p:extLst>
      <p:ext uri="{BB962C8B-B14F-4D97-AF65-F5344CB8AC3E}">
        <p14:creationId xmlns:p14="http://schemas.microsoft.com/office/powerpoint/2010/main" val="32083968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29</a:t>
            </a:fld>
            <a:endParaRPr lang="en-US"/>
          </a:p>
        </p:txBody>
      </p:sp>
    </p:spTree>
    <p:extLst>
      <p:ext uri="{BB962C8B-B14F-4D97-AF65-F5344CB8AC3E}">
        <p14:creationId xmlns:p14="http://schemas.microsoft.com/office/powerpoint/2010/main" val="17106019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3</a:t>
            </a:fld>
            <a:endParaRPr lang="en-US"/>
          </a:p>
        </p:txBody>
      </p:sp>
    </p:spTree>
    <p:extLst>
      <p:ext uri="{BB962C8B-B14F-4D97-AF65-F5344CB8AC3E}">
        <p14:creationId xmlns:p14="http://schemas.microsoft.com/office/powerpoint/2010/main" val="403422579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30</a:t>
            </a:fld>
            <a:endParaRPr lang="en-US"/>
          </a:p>
        </p:txBody>
      </p:sp>
    </p:spTree>
    <p:extLst>
      <p:ext uri="{BB962C8B-B14F-4D97-AF65-F5344CB8AC3E}">
        <p14:creationId xmlns:p14="http://schemas.microsoft.com/office/powerpoint/2010/main" val="296461934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31</a:t>
            </a:fld>
            <a:endParaRPr lang="en-US"/>
          </a:p>
        </p:txBody>
      </p:sp>
    </p:spTree>
    <p:extLst>
      <p:ext uri="{BB962C8B-B14F-4D97-AF65-F5344CB8AC3E}">
        <p14:creationId xmlns:p14="http://schemas.microsoft.com/office/powerpoint/2010/main" val="236294842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32</a:t>
            </a:fld>
            <a:endParaRPr lang="en-US"/>
          </a:p>
        </p:txBody>
      </p:sp>
    </p:spTree>
    <p:extLst>
      <p:ext uri="{BB962C8B-B14F-4D97-AF65-F5344CB8AC3E}">
        <p14:creationId xmlns:p14="http://schemas.microsoft.com/office/powerpoint/2010/main" val="95749226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33</a:t>
            </a:fld>
            <a:endParaRPr lang="en-US"/>
          </a:p>
        </p:txBody>
      </p:sp>
    </p:spTree>
    <p:extLst>
      <p:ext uri="{BB962C8B-B14F-4D97-AF65-F5344CB8AC3E}">
        <p14:creationId xmlns:p14="http://schemas.microsoft.com/office/powerpoint/2010/main" val="96441831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34</a:t>
            </a:fld>
            <a:endParaRPr lang="en-US"/>
          </a:p>
        </p:txBody>
      </p:sp>
    </p:spTree>
    <p:extLst>
      <p:ext uri="{BB962C8B-B14F-4D97-AF65-F5344CB8AC3E}">
        <p14:creationId xmlns:p14="http://schemas.microsoft.com/office/powerpoint/2010/main" val="142190024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35</a:t>
            </a:fld>
            <a:endParaRPr lang="en-US"/>
          </a:p>
        </p:txBody>
      </p:sp>
    </p:spTree>
    <p:extLst>
      <p:ext uri="{BB962C8B-B14F-4D97-AF65-F5344CB8AC3E}">
        <p14:creationId xmlns:p14="http://schemas.microsoft.com/office/powerpoint/2010/main" val="349691382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36</a:t>
            </a:fld>
            <a:endParaRPr lang="en-US"/>
          </a:p>
        </p:txBody>
      </p:sp>
    </p:spTree>
    <p:extLst>
      <p:ext uri="{BB962C8B-B14F-4D97-AF65-F5344CB8AC3E}">
        <p14:creationId xmlns:p14="http://schemas.microsoft.com/office/powerpoint/2010/main" val="8320939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Next, you can start to organize the factors that you will prioritize by SEM level to create the very beginnings of a conceptual model that you can use to plan and evaluate your program. </a:t>
            </a:r>
          </a:p>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37</a:t>
            </a:fld>
            <a:endParaRPr lang="en-US"/>
          </a:p>
        </p:txBody>
      </p:sp>
    </p:spTree>
    <p:extLst>
      <p:ext uri="{BB962C8B-B14F-4D97-AF65-F5344CB8AC3E}">
        <p14:creationId xmlns:p14="http://schemas.microsoft.com/office/powerpoint/2010/main" val="125247252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38</a:t>
            </a:fld>
            <a:endParaRPr lang="en-US"/>
          </a:p>
        </p:txBody>
      </p:sp>
    </p:spTree>
    <p:extLst>
      <p:ext uri="{BB962C8B-B14F-4D97-AF65-F5344CB8AC3E}">
        <p14:creationId xmlns:p14="http://schemas.microsoft.com/office/powerpoint/2010/main" val="267803985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Here are some questions to ask when developing your aims and objectives. </a:t>
            </a:r>
          </a:p>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39</a:t>
            </a:fld>
            <a:endParaRPr lang="en-US"/>
          </a:p>
        </p:txBody>
      </p:sp>
    </p:spTree>
    <p:extLst>
      <p:ext uri="{BB962C8B-B14F-4D97-AF65-F5344CB8AC3E}">
        <p14:creationId xmlns:p14="http://schemas.microsoft.com/office/powerpoint/2010/main" val="36074679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4</a:t>
            </a:fld>
            <a:endParaRPr lang="en-US"/>
          </a:p>
        </p:txBody>
      </p:sp>
    </p:spTree>
    <p:extLst>
      <p:ext uri="{BB962C8B-B14F-4D97-AF65-F5344CB8AC3E}">
        <p14:creationId xmlns:p14="http://schemas.microsoft.com/office/powerpoint/2010/main" val="125679744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40</a:t>
            </a:fld>
            <a:endParaRPr lang="en-US"/>
          </a:p>
        </p:txBody>
      </p:sp>
    </p:spTree>
    <p:extLst>
      <p:ext uri="{BB962C8B-B14F-4D97-AF65-F5344CB8AC3E}">
        <p14:creationId xmlns:p14="http://schemas.microsoft.com/office/powerpoint/2010/main" val="144034866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41</a:t>
            </a:fld>
            <a:endParaRPr lang="en-US"/>
          </a:p>
        </p:txBody>
      </p:sp>
    </p:spTree>
    <p:extLst>
      <p:ext uri="{BB962C8B-B14F-4D97-AF65-F5344CB8AC3E}">
        <p14:creationId xmlns:p14="http://schemas.microsoft.com/office/powerpoint/2010/main" val="414189355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42</a:t>
            </a:fld>
            <a:endParaRPr lang="en-US"/>
          </a:p>
        </p:txBody>
      </p:sp>
    </p:spTree>
    <p:extLst>
      <p:ext uri="{BB962C8B-B14F-4D97-AF65-F5344CB8AC3E}">
        <p14:creationId xmlns:p14="http://schemas.microsoft.com/office/powerpoint/2010/main" val="337082904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5068A5-8C81-1946-A3F2-2DAC8D58D68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795344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5</a:t>
            </a:fld>
            <a:endParaRPr lang="en-US"/>
          </a:p>
        </p:txBody>
      </p:sp>
    </p:spTree>
    <p:extLst>
      <p:ext uri="{BB962C8B-B14F-4D97-AF65-F5344CB8AC3E}">
        <p14:creationId xmlns:p14="http://schemas.microsoft.com/office/powerpoint/2010/main" val="5777931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6</a:t>
            </a:fld>
            <a:endParaRPr lang="en-US"/>
          </a:p>
        </p:txBody>
      </p:sp>
    </p:spTree>
    <p:extLst>
      <p:ext uri="{BB962C8B-B14F-4D97-AF65-F5344CB8AC3E}">
        <p14:creationId xmlns:p14="http://schemas.microsoft.com/office/powerpoint/2010/main" val="32784234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a:p>
        </p:txBody>
      </p:sp>
      <p:sp>
        <p:nvSpPr>
          <p:cNvPr id="4" name="Slide Number Placeholder 3"/>
          <p:cNvSpPr>
            <a:spLocks noGrp="1"/>
          </p:cNvSpPr>
          <p:nvPr>
            <p:ph type="sldNum" sz="quarter" idx="5"/>
          </p:nvPr>
        </p:nvSpPr>
        <p:spPr/>
        <p:txBody>
          <a:bodyPr/>
          <a:lstStyle/>
          <a:p>
            <a:fld id="{C95068A5-8C81-1946-A3F2-2DAC8D58D688}" type="slidenum">
              <a:rPr lang="en-US" smtClean="0"/>
              <a:t>7</a:t>
            </a:fld>
            <a:endParaRPr lang="en-US"/>
          </a:p>
        </p:txBody>
      </p:sp>
    </p:spTree>
    <p:extLst>
      <p:ext uri="{BB962C8B-B14F-4D97-AF65-F5344CB8AC3E}">
        <p14:creationId xmlns:p14="http://schemas.microsoft.com/office/powerpoint/2010/main" val="22966260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8</a:t>
            </a:fld>
            <a:endParaRPr lang="en-US"/>
          </a:p>
        </p:txBody>
      </p:sp>
    </p:spTree>
    <p:extLst>
      <p:ext uri="{BB962C8B-B14F-4D97-AF65-F5344CB8AC3E}">
        <p14:creationId xmlns:p14="http://schemas.microsoft.com/office/powerpoint/2010/main" val="32551839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9</a:t>
            </a:fld>
            <a:endParaRPr lang="en-US"/>
          </a:p>
        </p:txBody>
      </p:sp>
    </p:spTree>
    <p:extLst>
      <p:ext uri="{BB962C8B-B14F-4D97-AF65-F5344CB8AC3E}">
        <p14:creationId xmlns:p14="http://schemas.microsoft.com/office/powerpoint/2010/main" val="394985414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232749"/>
            <a:ext cx="6858000" cy="2277213"/>
          </a:xfrm>
        </p:spPr>
        <p:txBody>
          <a:bodyPr anchor="b"/>
          <a:lstStyle>
            <a:lvl1pPr algn="ctr">
              <a:defRPr sz="4500"/>
            </a:lvl1pPr>
          </a:lstStyle>
          <a:p>
            <a:r>
              <a:rPr lang="en-US" dirty="0"/>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solidFill>
                  <a:schemeClr val="accent4"/>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dirty="0"/>
              <a:t>Click to edit Master subtitle style</a:t>
            </a:r>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41350"/>
          </a:xfrm>
          <a:prstGeom prst="rect">
            <a:avLst/>
          </a:prstGeom>
        </p:spPr>
      </p:pic>
      <p:grpSp>
        <p:nvGrpSpPr>
          <p:cNvPr id="5" name="Group 4"/>
          <p:cNvGrpSpPr/>
          <p:nvPr userDrawn="1"/>
        </p:nvGrpSpPr>
        <p:grpSpPr>
          <a:xfrm>
            <a:off x="6394451" y="237785"/>
            <a:ext cx="2476500" cy="807129"/>
            <a:chOff x="9607550" y="-2693101"/>
            <a:chExt cx="2476500" cy="807129"/>
          </a:xfrm>
        </p:grpSpPr>
        <p:sp>
          <p:nvSpPr>
            <p:cNvPr id="6" name="Rectangle 5"/>
            <p:cNvSpPr/>
            <p:nvPr/>
          </p:nvSpPr>
          <p:spPr>
            <a:xfrm>
              <a:off x="9607550" y="-2693101"/>
              <a:ext cx="2476500" cy="807129"/>
            </a:xfrm>
            <a:prstGeom prst="rect">
              <a:avLst/>
            </a:prstGeom>
            <a:solidFill>
              <a:schemeClr val="bg1"/>
            </a:solidFill>
            <a:ln w="25400">
              <a:solidFill>
                <a:srgbClr val="485C7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02800" y="-2605353"/>
              <a:ext cx="2286000" cy="606232"/>
            </a:xfrm>
            <a:prstGeom prst="rect">
              <a:avLst/>
            </a:prstGeom>
          </p:spPr>
        </p:pic>
      </p:grpSp>
      <p:pic>
        <p:nvPicPr>
          <p:cNvPr id="4" name="Picture 3">
            <a:extLst>
              <a:ext uri="{FF2B5EF4-FFF2-40B4-BE49-F238E27FC236}">
                <a16:creationId xmlns:a16="http://schemas.microsoft.com/office/drawing/2014/main" id="{B69B980A-90B6-4D7A-9887-FCA1927C5D3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211792"/>
            <a:ext cx="9144000" cy="641350"/>
          </a:xfrm>
          <a:prstGeom prst="rect">
            <a:avLst/>
          </a:prstGeom>
        </p:spPr>
      </p:pic>
    </p:spTree>
    <p:extLst>
      <p:ext uri="{BB962C8B-B14F-4D97-AF65-F5344CB8AC3E}">
        <p14:creationId xmlns:p14="http://schemas.microsoft.com/office/powerpoint/2010/main" val="37132889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74699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987429"/>
            <a:ext cx="2949178" cy="1069975"/>
          </a:xfrm>
          <a:solidFill>
            <a:schemeClr val="accent2"/>
          </a:solidFill>
        </p:spPr>
        <p:txBody>
          <a:bodyPr anchor="b"/>
          <a:lstStyle>
            <a:lvl1pPr>
              <a:defRPr sz="2400">
                <a:solidFill>
                  <a:schemeClr val="bg2"/>
                </a:solidFill>
              </a:defRPr>
            </a:lvl1pPr>
          </a:lstStyle>
          <a:p>
            <a:r>
              <a:rPr lang="en-US"/>
              <a:t>Click to edit Master title style</a:t>
            </a:r>
          </a:p>
        </p:txBody>
      </p:sp>
      <p:sp>
        <p:nvSpPr>
          <p:cNvPr id="3" name="Content Placeholder 2"/>
          <p:cNvSpPr>
            <a:spLocks noGrp="1"/>
          </p:cNvSpPr>
          <p:nvPr>
            <p:ph idx="1"/>
          </p:nvPr>
        </p:nvSpPr>
        <p:spPr>
          <a:xfrm>
            <a:off x="3887391" y="987426"/>
            <a:ext cx="4629150" cy="4672824"/>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a:t>Click to edit Master text styles</a:t>
            </a:r>
          </a:p>
        </p:txBody>
      </p:sp>
      <p:pic>
        <p:nvPicPr>
          <p:cNvPr id="9" name="Picture 8"/>
          <p:cNvPicPr>
            <a:picLocks noChangeAspect="1"/>
          </p:cNvPicPr>
          <p:nvPr userDrawn="1"/>
        </p:nvPicPr>
        <p:blipFill>
          <a:blip r:embed="rId2"/>
          <a:stretch>
            <a:fillRect/>
          </a:stretch>
        </p:blipFill>
        <p:spPr>
          <a:xfrm>
            <a:off x="6556971" y="5924701"/>
            <a:ext cx="2320544" cy="611239"/>
          </a:xfrm>
          <a:prstGeom prst="rect">
            <a:avLst/>
          </a:prstGeom>
        </p:spPr>
      </p:pic>
      <p:cxnSp>
        <p:nvCxnSpPr>
          <p:cNvPr id="10" name="Straight Connector 9"/>
          <p:cNvCxnSpPr/>
          <p:nvPr userDrawn="1"/>
        </p:nvCxnSpPr>
        <p:spPr>
          <a:xfrm flipH="1">
            <a:off x="292100" y="6514542"/>
            <a:ext cx="6239473" cy="0"/>
          </a:xfrm>
          <a:prstGeom prst="line">
            <a:avLst/>
          </a:prstGeom>
          <a:ln w="38100">
            <a:solidFill>
              <a:srgbClr val="263E6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787400"/>
            <a:ext cx="2949178" cy="1270000"/>
          </a:xfrm>
          <a:solidFill>
            <a:schemeClr val="accent2"/>
          </a:solidFill>
        </p:spPr>
        <p:txBody>
          <a:bodyPr anchor="b"/>
          <a:lstStyle>
            <a:lvl1pPr>
              <a:defRPr sz="2400">
                <a:solidFill>
                  <a:schemeClr val="bg2"/>
                </a:solidFill>
              </a:defRPr>
            </a:lvl1pPr>
          </a:lstStyle>
          <a:p>
            <a:r>
              <a:rPr lang="en-US"/>
              <a:t>Click to edit Master title style</a:t>
            </a:r>
          </a:p>
        </p:txBody>
      </p:sp>
      <p:sp>
        <p:nvSpPr>
          <p:cNvPr id="3" name="Picture Placeholder 2"/>
          <p:cNvSpPr>
            <a:spLocks noGrp="1"/>
          </p:cNvSpPr>
          <p:nvPr>
            <p:ph type="pic" idx="1"/>
          </p:nvPr>
        </p:nvSpPr>
        <p:spPr>
          <a:xfrm>
            <a:off x="3887391" y="787400"/>
            <a:ext cx="4629150" cy="4872850"/>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a:t>Click to edit Master text styles</a:t>
            </a:r>
          </a:p>
        </p:txBody>
      </p:sp>
      <p:pic>
        <p:nvPicPr>
          <p:cNvPr id="9" name="Picture 8"/>
          <p:cNvPicPr>
            <a:picLocks noChangeAspect="1"/>
          </p:cNvPicPr>
          <p:nvPr userDrawn="1"/>
        </p:nvPicPr>
        <p:blipFill>
          <a:blip r:embed="rId2"/>
          <a:stretch>
            <a:fillRect/>
          </a:stretch>
        </p:blipFill>
        <p:spPr>
          <a:xfrm>
            <a:off x="6556971" y="5924701"/>
            <a:ext cx="2320544" cy="611239"/>
          </a:xfrm>
          <a:prstGeom prst="rect">
            <a:avLst/>
          </a:prstGeom>
        </p:spPr>
      </p:pic>
      <p:cxnSp>
        <p:nvCxnSpPr>
          <p:cNvPr id="10" name="Straight Connector 9"/>
          <p:cNvCxnSpPr/>
          <p:nvPr userDrawn="1"/>
        </p:nvCxnSpPr>
        <p:spPr>
          <a:xfrm flipH="1">
            <a:off x="292100" y="6514542"/>
            <a:ext cx="6239473" cy="0"/>
          </a:xfrm>
          <a:prstGeom prst="line">
            <a:avLst/>
          </a:prstGeom>
          <a:ln w="38100">
            <a:solidFill>
              <a:srgbClr val="263E6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232749"/>
            <a:ext cx="6858000" cy="2277213"/>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solidFill>
                  <a:schemeClr val="accent4"/>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dirty="0"/>
              <a:t>Click to edit Master subtitle style</a:t>
            </a:r>
          </a:p>
        </p:txBody>
      </p:sp>
      <p:pic>
        <p:nvPicPr>
          <p:cNvPr id="12" name="Picture 11"/>
          <p:cNvPicPr>
            <a:picLocks noChangeAspect="1"/>
          </p:cNvPicPr>
          <p:nvPr userDrawn="1"/>
        </p:nvPicPr>
        <p:blipFill>
          <a:blip r:embed="rId2"/>
          <a:stretch>
            <a:fillRect/>
          </a:stretch>
        </p:blipFill>
        <p:spPr>
          <a:xfrm>
            <a:off x="266700" y="230133"/>
            <a:ext cx="2320544" cy="611239"/>
          </a:xfrm>
          <a:prstGeom prst="rect">
            <a:avLst/>
          </a:prstGeom>
        </p:spPr>
      </p:pic>
      <p:cxnSp>
        <p:nvCxnSpPr>
          <p:cNvPr id="13" name="Straight Connector 12"/>
          <p:cNvCxnSpPr/>
          <p:nvPr userDrawn="1"/>
        </p:nvCxnSpPr>
        <p:spPr>
          <a:xfrm flipH="1">
            <a:off x="2599944" y="794574"/>
            <a:ext cx="6239473" cy="0"/>
          </a:xfrm>
          <a:prstGeom prst="line">
            <a:avLst/>
          </a:prstGeom>
          <a:ln w="38100">
            <a:solidFill>
              <a:srgbClr val="263E67"/>
            </a:solidFill>
          </a:ln>
        </p:spPr>
        <p:style>
          <a:lnRef idx="1">
            <a:schemeClr val="accent1"/>
          </a:lnRef>
          <a:fillRef idx="0">
            <a:schemeClr val="accent1"/>
          </a:fillRef>
          <a:effectRef idx="0">
            <a:schemeClr val="accent1"/>
          </a:effectRef>
          <a:fontRef idx="minor">
            <a:schemeClr val="tx1"/>
          </a:fontRef>
        </p:style>
      </p:cxnSp>
      <p:pic>
        <p:nvPicPr>
          <p:cNvPr id="5" name="Picture 4" descr="A picture containing object, light, drawing, clock&#10;&#10;Description automatically generated">
            <a:extLst>
              <a:ext uri="{FF2B5EF4-FFF2-40B4-BE49-F238E27FC236}">
                <a16:creationId xmlns:a16="http://schemas.microsoft.com/office/drawing/2014/main" id="{C63652FC-F8D4-458A-A36D-33801A60355F}"/>
              </a:ext>
            </a:extLst>
          </p:cNvPr>
          <p:cNvPicPr>
            <a:picLocks noChangeAspect="1"/>
          </p:cNvPicPr>
          <p:nvPr userDrawn="1"/>
        </p:nvPicPr>
        <p:blipFill>
          <a:blip r:embed="rId3"/>
          <a:stretch>
            <a:fillRect/>
          </a:stretch>
        </p:blipFill>
        <p:spPr>
          <a:xfrm>
            <a:off x="6437743" y="5987252"/>
            <a:ext cx="2534160" cy="74813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628650" y="1825630"/>
            <a:ext cx="7886700" cy="38334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7"/>
          <p:cNvPicPr>
            <a:picLocks noChangeAspect="1"/>
          </p:cNvPicPr>
          <p:nvPr userDrawn="1"/>
        </p:nvPicPr>
        <p:blipFill>
          <a:blip r:embed="rId2"/>
          <a:stretch>
            <a:fillRect/>
          </a:stretch>
        </p:blipFill>
        <p:spPr>
          <a:xfrm>
            <a:off x="6556971" y="5924701"/>
            <a:ext cx="2320544" cy="611239"/>
          </a:xfrm>
          <a:prstGeom prst="rect">
            <a:avLst/>
          </a:prstGeom>
        </p:spPr>
      </p:pic>
      <p:cxnSp>
        <p:nvCxnSpPr>
          <p:cNvPr id="9" name="Straight Connector 8"/>
          <p:cNvCxnSpPr/>
          <p:nvPr userDrawn="1"/>
        </p:nvCxnSpPr>
        <p:spPr>
          <a:xfrm flipH="1">
            <a:off x="292100" y="6514542"/>
            <a:ext cx="6239473" cy="0"/>
          </a:xfrm>
          <a:prstGeom prst="line">
            <a:avLst/>
          </a:prstGeom>
          <a:ln w="38100">
            <a:solidFill>
              <a:srgbClr val="263E6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72B9209-B437-4FEF-A906-B0DC8425AFE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197609"/>
            <a:ext cx="9144000" cy="641350"/>
          </a:xfrm>
          <a:prstGeom prst="rect">
            <a:avLst/>
          </a:prstGeom>
        </p:spPr>
      </p:pic>
      <p:sp>
        <p:nvSpPr>
          <p:cNvPr id="2" name="Title 1"/>
          <p:cNvSpPr>
            <a:spLocks noGrp="1"/>
          </p:cNvSpPr>
          <p:nvPr>
            <p:ph type="title"/>
          </p:nvPr>
        </p:nvSpPr>
        <p:spPr>
          <a:xfrm>
            <a:off x="623888" y="1112843"/>
            <a:ext cx="7886700" cy="2852737"/>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623888" y="3992568"/>
            <a:ext cx="7886700" cy="1500187"/>
          </a:xfrm>
        </p:spPr>
        <p:txBody>
          <a:bodyPr/>
          <a:lstStyle>
            <a:lvl1pPr marL="0" indent="0">
              <a:buNone/>
              <a:defRPr sz="1800">
                <a:solidFill>
                  <a:schemeClr val="accent4"/>
                </a:solidFill>
              </a:defRPr>
            </a:lvl1pPr>
            <a:lvl2pPr marL="342892" indent="0">
              <a:buNone/>
              <a:defRPr sz="1500">
                <a:solidFill>
                  <a:schemeClr val="tx1">
                    <a:tint val="75000"/>
                  </a:schemeClr>
                </a:solidFill>
              </a:defRPr>
            </a:lvl2pPr>
            <a:lvl3pPr marL="685783" indent="0">
              <a:buNone/>
              <a:defRPr sz="1350">
                <a:solidFill>
                  <a:schemeClr val="tx1">
                    <a:tint val="75000"/>
                  </a:schemeClr>
                </a:solidFill>
              </a:defRPr>
            </a:lvl3pPr>
            <a:lvl4pPr marL="1028675"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8" indent="0">
              <a:buNone/>
              <a:defRPr sz="1200">
                <a:solidFill>
                  <a:schemeClr val="tx1">
                    <a:tint val="75000"/>
                  </a:schemeClr>
                </a:solidFill>
              </a:defRPr>
            </a:lvl7pPr>
            <a:lvl8pPr marL="2400240" indent="0">
              <a:buNone/>
              <a:defRPr sz="1200">
                <a:solidFill>
                  <a:schemeClr val="tx1">
                    <a:tint val="75000"/>
                  </a:schemeClr>
                </a:solidFill>
              </a:defRPr>
            </a:lvl8pPr>
            <a:lvl9pPr marL="2743132" indent="0">
              <a:buNone/>
              <a:defRPr sz="1200">
                <a:solidFill>
                  <a:schemeClr val="tx1">
                    <a:tint val="75000"/>
                  </a:schemeClr>
                </a:solidFill>
              </a:defRPr>
            </a:lvl9pPr>
          </a:lstStyle>
          <a:p>
            <a:pPr lvl="0"/>
            <a:r>
              <a:rPr lang="en-US" dirty="0"/>
              <a:t>Click to edit Master text styles</a:t>
            </a:r>
          </a:p>
        </p:txBody>
      </p:sp>
      <p:grpSp>
        <p:nvGrpSpPr>
          <p:cNvPr id="30" name="Group 29"/>
          <p:cNvGrpSpPr/>
          <p:nvPr userDrawn="1"/>
        </p:nvGrpSpPr>
        <p:grpSpPr>
          <a:xfrm>
            <a:off x="6394451" y="5794045"/>
            <a:ext cx="2476500" cy="807129"/>
            <a:chOff x="9607550" y="-2693101"/>
            <a:chExt cx="2476500" cy="807129"/>
          </a:xfrm>
        </p:grpSpPr>
        <p:sp>
          <p:nvSpPr>
            <p:cNvPr id="31" name="Rectangle 30"/>
            <p:cNvSpPr/>
            <p:nvPr/>
          </p:nvSpPr>
          <p:spPr>
            <a:xfrm>
              <a:off x="9607550" y="-2693101"/>
              <a:ext cx="2476500" cy="807129"/>
            </a:xfrm>
            <a:prstGeom prst="rect">
              <a:avLst/>
            </a:prstGeom>
            <a:solidFill>
              <a:schemeClr val="bg1"/>
            </a:solidFill>
            <a:ln w="25400">
              <a:solidFill>
                <a:srgbClr val="485C7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32" name="Picture 3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02800" y="-2605353"/>
              <a:ext cx="2286000" cy="606232"/>
            </a:xfrm>
            <a:prstGeom prst="rect">
              <a:avLst/>
            </a:prstGeom>
          </p:spPr>
        </p:pic>
      </p:gr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41350"/>
          </a:xfrm>
          <a:prstGeom prst="rect">
            <a:avLst/>
          </a:prstGeom>
        </p:spPr>
      </p:pic>
    </p:spTree>
    <p:extLst>
      <p:ext uri="{BB962C8B-B14F-4D97-AF65-F5344CB8AC3E}">
        <p14:creationId xmlns:p14="http://schemas.microsoft.com/office/powerpoint/2010/main" val="11826217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112843"/>
            <a:ext cx="7886700" cy="2852737"/>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623888" y="3992568"/>
            <a:ext cx="7886700" cy="1500187"/>
          </a:xfrm>
        </p:spPr>
        <p:txBody>
          <a:bodyPr/>
          <a:lstStyle>
            <a:lvl1pPr marL="0" indent="0">
              <a:buNone/>
              <a:defRPr sz="1800">
                <a:solidFill>
                  <a:schemeClr val="accent4"/>
                </a:solidFill>
              </a:defRPr>
            </a:lvl1pPr>
            <a:lvl2pPr marL="342892" indent="0">
              <a:buNone/>
              <a:defRPr sz="1500">
                <a:solidFill>
                  <a:schemeClr val="tx1">
                    <a:tint val="75000"/>
                  </a:schemeClr>
                </a:solidFill>
              </a:defRPr>
            </a:lvl2pPr>
            <a:lvl3pPr marL="685783" indent="0">
              <a:buNone/>
              <a:defRPr sz="1350">
                <a:solidFill>
                  <a:schemeClr val="tx1">
                    <a:tint val="75000"/>
                  </a:schemeClr>
                </a:solidFill>
              </a:defRPr>
            </a:lvl3pPr>
            <a:lvl4pPr marL="1028675"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8" indent="0">
              <a:buNone/>
              <a:defRPr sz="1200">
                <a:solidFill>
                  <a:schemeClr val="tx1">
                    <a:tint val="75000"/>
                  </a:schemeClr>
                </a:solidFill>
              </a:defRPr>
            </a:lvl7pPr>
            <a:lvl8pPr marL="2400240" indent="0">
              <a:buNone/>
              <a:defRPr sz="1200">
                <a:solidFill>
                  <a:schemeClr val="tx1">
                    <a:tint val="75000"/>
                  </a:schemeClr>
                </a:solidFill>
              </a:defRPr>
            </a:lvl8pPr>
            <a:lvl9pPr marL="2743132" indent="0">
              <a:buNone/>
              <a:defRPr sz="1200">
                <a:solidFill>
                  <a:schemeClr val="tx1">
                    <a:tint val="75000"/>
                  </a:schemeClr>
                </a:solidFill>
              </a:defRPr>
            </a:lvl9pPr>
          </a:lstStyle>
          <a:p>
            <a:pPr lvl="0"/>
            <a:r>
              <a:rPr lang="en-US" dirty="0"/>
              <a:t>Click to edit Master text styles</a:t>
            </a:r>
          </a:p>
        </p:txBody>
      </p:sp>
      <p:pic>
        <p:nvPicPr>
          <p:cNvPr id="8" name="Picture 7"/>
          <p:cNvPicPr>
            <a:picLocks noChangeAspect="1"/>
          </p:cNvPicPr>
          <p:nvPr userDrawn="1"/>
        </p:nvPicPr>
        <p:blipFill>
          <a:blip r:embed="rId2"/>
          <a:stretch>
            <a:fillRect/>
          </a:stretch>
        </p:blipFill>
        <p:spPr>
          <a:xfrm>
            <a:off x="6556971" y="5924701"/>
            <a:ext cx="2320544" cy="611239"/>
          </a:xfrm>
          <a:prstGeom prst="rect">
            <a:avLst/>
          </a:prstGeom>
        </p:spPr>
      </p:pic>
      <p:cxnSp>
        <p:nvCxnSpPr>
          <p:cNvPr id="9" name="Straight Connector 8"/>
          <p:cNvCxnSpPr/>
          <p:nvPr userDrawn="1"/>
        </p:nvCxnSpPr>
        <p:spPr>
          <a:xfrm flipH="1">
            <a:off x="292100" y="6514542"/>
            <a:ext cx="6239473" cy="0"/>
          </a:xfrm>
          <a:prstGeom prst="line">
            <a:avLst/>
          </a:prstGeom>
          <a:ln w="38100">
            <a:solidFill>
              <a:srgbClr val="263E6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3798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9" name="Picture 8"/>
          <p:cNvPicPr>
            <a:picLocks noChangeAspect="1"/>
          </p:cNvPicPr>
          <p:nvPr userDrawn="1"/>
        </p:nvPicPr>
        <p:blipFill>
          <a:blip r:embed="rId2"/>
          <a:stretch>
            <a:fillRect/>
          </a:stretch>
        </p:blipFill>
        <p:spPr>
          <a:xfrm>
            <a:off x="6556971" y="5924701"/>
            <a:ext cx="2320544" cy="611239"/>
          </a:xfrm>
          <a:prstGeom prst="rect">
            <a:avLst/>
          </a:prstGeom>
        </p:spPr>
      </p:pic>
      <p:cxnSp>
        <p:nvCxnSpPr>
          <p:cNvPr id="10" name="Straight Connector 9"/>
          <p:cNvCxnSpPr/>
          <p:nvPr userDrawn="1"/>
        </p:nvCxnSpPr>
        <p:spPr>
          <a:xfrm flipH="1">
            <a:off x="292100" y="6514542"/>
            <a:ext cx="6239473" cy="0"/>
          </a:xfrm>
          <a:prstGeom prst="line">
            <a:avLst/>
          </a:prstGeom>
          <a:ln w="38100">
            <a:solidFill>
              <a:srgbClr val="263E6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609600"/>
            <a:ext cx="7886700" cy="1081088"/>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a:solidFill>
            <a:schemeClr val="accent2"/>
          </a:solidFill>
        </p:spPr>
        <p:txBody>
          <a:bodyPr anchor="b"/>
          <a:lstStyle>
            <a:lvl1pPr marL="0" indent="0">
              <a:buNone/>
              <a:defRPr sz="1800" b="1">
                <a:solidFill>
                  <a:schemeClr val="bg2"/>
                </a:solidFill>
              </a:defRPr>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2" y="1690687"/>
            <a:ext cx="3887391" cy="814387"/>
          </a:xfrm>
          <a:solidFill>
            <a:schemeClr val="accent2"/>
          </a:solidFill>
        </p:spPr>
        <p:txBody>
          <a:bodyPr anchor="b"/>
          <a:lstStyle>
            <a:lvl1pPr marL="0" indent="0">
              <a:buNone/>
              <a:defRPr sz="1800" b="1">
                <a:solidFill>
                  <a:schemeClr val="bg2"/>
                </a:solidFill>
              </a:defRPr>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dirty="0"/>
              <a:t>Click to edit Master text styles</a:t>
            </a:r>
          </a:p>
        </p:txBody>
      </p:sp>
      <p:sp>
        <p:nvSpPr>
          <p:cNvPr id="6" name="Content Placeholder 5"/>
          <p:cNvSpPr>
            <a:spLocks noGrp="1"/>
          </p:cNvSpPr>
          <p:nvPr>
            <p:ph sz="quarter" idx="4"/>
          </p:nvPr>
        </p:nvSpPr>
        <p:spPr>
          <a:xfrm>
            <a:off x="4629152" y="2505075"/>
            <a:ext cx="3887391" cy="311886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1" name="Picture 10"/>
          <p:cNvPicPr>
            <a:picLocks noChangeAspect="1"/>
          </p:cNvPicPr>
          <p:nvPr userDrawn="1"/>
        </p:nvPicPr>
        <p:blipFill>
          <a:blip r:embed="rId2"/>
          <a:stretch>
            <a:fillRect/>
          </a:stretch>
        </p:blipFill>
        <p:spPr>
          <a:xfrm>
            <a:off x="6556971" y="5924701"/>
            <a:ext cx="2320544" cy="611239"/>
          </a:xfrm>
          <a:prstGeom prst="rect">
            <a:avLst/>
          </a:prstGeom>
        </p:spPr>
      </p:pic>
      <p:cxnSp>
        <p:nvCxnSpPr>
          <p:cNvPr id="12" name="Straight Connector 11"/>
          <p:cNvCxnSpPr/>
          <p:nvPr userDrawn="1"/>
        </p:nvCxnSpPr>
        <p:spPr>
          <a:xfrm flipH="1">
            <a:off x="292100" y="6514542"/>
            <a:ext cx="6239473" cy="0"/>
          </a:xfrm>
          <a:prstGeom prst="line">
            <a:avLst/>
          </a:prstGeom>
          <a:ln w="38100">
            <a:solidFill>
              <a:srgbClr val="263E6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pic>
        <p:nvPicPr>
          <p:cNvPr id="7" name="Picture 6"/>
          <p:cNvPicPr>
            <a:picLocks noChangeAspect="1"/>
          </p:cNvPicPr>
          <p:nvPr userDrawn="1"/>
        </p:nvPicPr>
        <p:blipFill>
          <a:blip r:embed="rId2"/>
          <a:stretch>
            <a:fillRect/>
          </a:stretch>
        </p:blipFill>
        <p:spPr>
          <a:xfrm>
            <a:off x="6556971" y="5924701"/>
            <a:ext cx="2320544" cy="611239"/>
          </a:xfrm>
          <a:prstGeom prst="rect">
            <a:avLst/>
          </a:prstGeom>
        </p:spPr>
      </p:pic>
      <p:cxnSp>
        <p:nvCxnSpPr>
          <p:cNvPr id="8" name="Straight Connector 7"/>
          <p:cNvCxnSpPr/>
          <p:nvPr userDrawn="1"/>
        </p:nvCxnSpPr>
        <p:spPr>
          <a:xfrm flipH="1">
            <a:off x="292100" y="6514542"/>
            <a:ext cx="6239473" cy="0"/>
          </a:xfrm>
          <a:prstGeom prst="line">
            <a:avLst/>
          </a:prstGeom>
          <a:ln w="38100">
            <a:solidFill>
              <a:srgbClr val="263E6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stretch>
            <a:fillRect/>
          </a:stretch>
        </p:blipFill>
        <p:spPr>
          <a:xfrm>
            <a:off x="6556971" y="5924701"/>
            <a:ext cx="2320544" cy="611239"/>
          </a:xfrm>
          <a:prstGeom prst="rect">
            <a:avLst/>
          </a:prstGeom>
        </p:spPr>
      </p:pic>
      <p:cxnSp>
        <p:nvCxnSpPr>
          <p:cNvPr id="7" name="Straight Connector 6"/>
          <p:cNvCxnSpPr/>
          <p:nvPr userDrawn="1"/>
        </p:nvCxnSpPr>
        <p:spPr>
          <a:xfrm flipH="1">
            <a:off x="292100" y="6514542"/>
            <a:ext cx="6239473" cy="0"/>
          </a:xfrm>
          <a:prstGeom prst="line">
            <a:avLst/>
          </a:prstGeom>
          <a:ln w="38100">
            <a:solidFill>
              <a:srgbClr val="263E6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629594"/>
            <a:ext cx="7886700" cy="1061094"/>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6914611"/>
      </p:ext>
    </p:extLst>
  </p:cSld>
  <p:clrMap bg1="lt1" tx1="dk1" bg2="lt2" tx2="dk2" accent1="accent1" accent2="accent2" accent3="accent3" accent4="accent4" accent5="accent5" accent6="accent6" hlink="hlink" folHlink="folHlink"/>
  <p:sldLayoutIdLst>
    <p:sldLayoutId id="2147483668" r:id="rId1"/>
    <p:sldLayoutId id="2147483659" r:id="rId2"/>
    <p:sldLayoutId id="2147483660" r:id="rId3"/>
    <p:sldLayoutId id="2147483670" r:id="rId4"/>
    <p:sldLayoutId id="2147483661" r:id="rId5"/>
    <p:sldLayoutId id="2147483662" r:id="rId6"/>
    <p:sldLayoutId id="2147483663" r:id="rId7"/>
    <p:sldLayoutId id="2147483664" r:id="rId8"/>
    <p:sldLayoutId id="2147483665" r:id="rId9"/>
    <p:sldLayoutId id="2147483669" r:id="rId10"/>
    <p:sldLayoutId id="2147483666" r:id="rId11"/>
    <p:sldLayoutId id="2147483667" r:id="rId12"/>
  </p:sldLayoutIdLst>
  <p:txStyles>
    <p:titleStyle>
      <a:lvl1pPr algn="l" defTabSz="685783" rtl="0" eaLnBrk="1" latinLnBrk="0" hangingPunct="1">
        <a:lnSpc>
          <a:spcPct val="90000"/>
        </a:lnSpc>
        <a:spcBef>
          <a:spcPct val="0"/>
        </a:spcBef>
        <a:buNone/>
        <a:defRPr sz="3300" kern="1200">
          <a:solidFill>
            <a:schemeClr val="tx2"/>
          </a:solidFill>
          <a:latin typeface="+mj-lt"/>
          <a:ea typeface="+mj-ea"/>
          <a:cs typeface="+mj-cs"/>
        </a:defRPr>
      </a:lvl1pPr>
    </p:titleStyle>
    <p:bodyStyle>
      <a:lvl1pPr marL="171446" indent="-171446" algn="l" defTabSz="685783" rtl="0" eaLnBrk="1" latinLnBrk="0" hangingPunct="1">
        <a:lnSpc>
          <a:spcPct val="90000"/>
        </a:lnSpc>
        <a:spcBef>
          <a:spcPts val="750"/>
        </a:spcBef>
        <a:buFontTx/>
        <a:buBlip>
          <a:blip r:embed="rId14"/>
        </a:buBlip>
        <a:defRPr sz="21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Clr>
          <a:srgbClr val="263E67"/>
        </a:buClr>
        <a:buFont typeface="Arial"/>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Clr>
          <a:srgbClr val="263E67"/>
        </a:buClr>
        <a:buFont typeface="Arial"/>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Clr>
          <a:srgbClr val="263E67"/>
        </a:buClr>
        <a:buFont typeface="Arial"/>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Clr>
          <a:srgbClr val="263E67"/>
        </a:buClr>
        <a:buFont typeface="Arial"/>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8" Type="http://schemas.microsoft.com/office/2007/relationships/diagramDrawing" Target="../diagrams/drawing5.xml"/><Relationship Id="rId13" Type="http://schemas.microsoft.com/office/2007/relationships/diagramDrawing" Target="../diagrams/drawing6.xml"/><Relationship Id="rId3" Type="http://schemas.openxmlformats.org/officeDocument/2006/relationships/image" Target="../media/image7.png"/><Relationship Id="rId7" Type="http://schemas.openxmlformats.org/officeDocument/2006/relationships/diagramColors" Target="../diagrams/colors5.xml"/><Relationship Id="rId12" Type="http://schemas.openxmlformats.org/officeDocument/2006/relationships/diagramColors" Target="../diagrams/colors6.xml"/><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diagramQuickStyle" Target="../diagrams/quickStyle5.xml"/><Relationship Id="rId11" Type="http://schemas.openxmlformats.org/officeDocument/2006/relationships/diagramQuickStyle" Target="../diagrams/quickStyle6.xml"/><Relationship Id="rId5" Type="http://schemas.openxmlformats.org/officeDocument/2006/relationships/diagramLayout" Target="../diagrams/layout5.xml"/><Relationship Id="rId10" Type="http://schemas.openxmlformats.org/officeDocument/2006/relationships/diagramLayout" Target="../diagrams/layout6.xml"/><Relationship Id="rId4" Type="http://schemas.openxmlformats.org/officeDocument/2006/relationships/diagramData" Target="../diagrams/data5.xml"/><Relationship Id="rId9" Type="http://schemas.openxmlformats.org/officeDocument/2006/relationships/diagramData" Target="../diagrams/data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36.xml"/><Relationship Id="rId1" Type="http://schemas.openxmlformats.org/officeDocument/2006/relationships/slideLayout" Target="../slideLayouts/slideLayout3.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37.xml"/><Relationship Id="rId1" Type="http://schemas.openxmlformats.org/officeDocument/2006/relationships/slideLayout" Target="../slideLayouts/slideLayout3.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39.xml"/><Relationship Id="rId1" Type="http://schemas.openxmlformats.org/officeDocument/2006/relationships/slideLayout" Target="../slideLayouts/slideLayout3.xml"/><Relationship Id="rId5" Type="http://schemas.openxmlformats.org/officeDocument/2006/relationships/image" Target="../media/image25.png"/><Relationship Id="rId4" Type="http://schemas.openxmlformats.org/officeDocument/2006/relationships/hyperlink" Target="http://mattiamc.deviantart.com/art/ChalkBoard-Texture-MC2015-506107812" TargetMode="Externa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43.xml"/><Relationship Id="rId1" Type="http://schemas.openxmlformats.org/officeDocument/2006/relationships/slideLayout" Target="../slideLayouts/slideLayout3.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10" Type="http://schemas.openxmlformats.org/officeDocument/2006/relationships/image" Target="../media/image9.png"/><Relationship Id="rId4" Type="http://schemas.openxmlformats.org/officeDocument/2006/relationships/diagramLayout" Target="../diagrams/layout3.xml"/><Relationship Id="rId9" Type="http://schemas.openxmlformats.org/officeDocument/2006/relationships/image" Target="../media/image8.png"/></Relationships>
</file>

<file path=ppt/slides/_rels/slide6.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9.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10.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2D652B-1192-4149-B954-E587E086836E}"/>
              </a:ext>
            </a:extLst>
          </p:cNvPr>
          <p:cNvSpPr>
            <a:spLocks noGrp="1"/>
          </p:cNvSpPr>
          <p:nvPr>
            <p:ph type="title"/>
          </p:nvPr>
        </p:nvSpPr>
        <p:spPr>
          <a:xfrm>
            <a:off x="623887" y="1112843"/>
            <a:ext cx="8239557" cy="2239957"/>
          </a:xfrm>
        </p:spPr>
        <p:txBody>
          <a:bodyPr>
            <a:normAutofit/>
          </a:bodyPr>
          <a:lstStyle/>
          <a:p>
            <a:r>
              <a:rPr lang="en-US" sz="4800" dirty="0"/>
              <a:t>PUTTING PUBLIC HEALTH EVIDENCE IN ACTION</a:t>
            </a:r>
          </a:p>
        </p:txBody>
      </p:sp>
      <p:sp>
        <p:nvSpPr>
          <p:cNvPr id="5" name="TextBox 4">
            <a:extLst>
              <a:ext uri="{FF2B5EF4-FFF2-40B4-BE49-F238E27FC236}">
                <a16:creationId xmlns:a16="http://schemas.microsoft.com/office/drawing/2014/main" id="{C2FCC88D-8BB0-4CA5-AC57-8C8B9CCB8C17}"/>
              </a:ext>
            </a:extLst>
          </p:cNvPr>
          <p:cNvSpPr txBox="1"/>
          <p:nvPr/>
        </p:nvSpPr>
        <p:spPr>
          <a:xfrm>
            <a:off x="0" y="5484836"/>
            <a:ext cx="6390968" cy="70788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Franklin Gothic Book" panose="020B0503020102020204"/>
                <a:ea typeface="+mn-ea"/>
                <a:cs typeface="+mn-cs"/>
              </a:rPr>
              <a:t>This training is supported by the Centers for Disease Control and Prevention of the U.S. Department of Health and Human Services (HHS) as part of financial assistance awards (cooperative agreement numbers U48 DP006400 and U48 DP006377). The contents are those of the author(s) and do not necessarily represent the official views of, nor an endorsement, by CDC/HHS, or the U.S. Government.</a:t>
            </a:r>
          </a:p>
        </p:txBody>
      </p:sp>
      <p:pic>
        <p:nvPicPr>
          <p:cNvPr id="4" name="Picture 3">
            <a:extLst>
              <a:ext uri="{FF2B5EF4-FFF2-40B4-BE49-F238E27FC236}">
                <a16:creationId xmlns:a16="http://schemas.microsoft.com/office/drawing/2014/main" id="{6FEE6B25-2EBD-4F5B-8CD0-C9E14202A7A6}"/>
              </a:ext>
            </a:extLst>
          </p:cNvPr>
          <p:cNvPicPr>
            <a:picLocks noChangeAspect="1"/>
          </p:cNvPicPr>
          <p:nvPr/>
        </p:nvPicPr>
        <p:blipFill>
          <a:blip r:embed="rId3"/>
          <a:stretch>
            <a:fillRect/>
          </a:stretch>
        </p:blipFill>
        <p:spPr>
          <a:xfrm>
            <a:off x="6611785" y="4434190"/>
            <a:ext cx="1908327" cy="1096912"/>
          </a:xfrm>
          <a:prstGeom prst="rect">
            <a:avLst/>
          </a:prstGeom>
        </p:spPr>
      </p:pic>
      <p:sp>
        <p:nvSpPr>
          <p:cNvPr id="7" name="TextBox 6">
            <a:extLst>
              <a:ext uri="{FF2B5EF4-FFF2-40B4-BE49-F238E27FC236}">
                <a16:creationId xmlns:a16="http://schemas.microsoft.com/office/drawing/2014/main" id="{003D60B4-5C88-468D-9964-9423FF036625}"/>
              </a:ext>
            </a:extLst>
          </p:cNvPr>
          <p:cNvSpPr txBox="1"/>
          <p:nvPr/>
        </p:nvSpPr>
        <p:spPr>
          <a:xfrm>
            <a:off x="623888" y="3291145"/>
            <a:ext cx="6140245" cy="95410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0439DF"/>
                </a:solidFill>
                <a:effectLst/>
                <a:uLnTx/>
                <a:uFillTx/>
                <a:latin typeface="Franklin Gothic Book" panose="020B0503020102020204"/>
                <a:ea typeface="+mn-ea"/>
                <a:cs typeface="+mn-cs"/>
              </a:rPr>
              <a:t>Understand the Problem and Establish Goals for Improvement</a:t>
            </a:r>
          </a:p>
        </p:txBody>
      </p:sp>
    </p:spTree>
    <p:extLst>
      <p:ext uri="{BB962C8B-B14F-4D97-AF65-F5344CB8AC3E}">
        <p14:creationId xmlns:p14="http://schemas.microsoft.com/office/powerpoint/2010/main" val="16893147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E426E227-48F0-422C-A5B7-04EC902B41E8}"/>
              </a:ext>
            </a:extLst>
          </p:cNvPr>
          <p:cNvSpPr txBox="1">
            <a:spLocks/>
          </p:cNvSpPr>
          <p:nvPr/>
        </p:nvSpPr>
        <p:spPr>
          <a:xfrm>
            <a:off x="944841" y="298866"/>
            <a:ext cx="7657738" cy="566738"/>
          </a:xfrm>
          <a:prstGeom prst="rect">
            <a:avLst/>
          </a:prstGeom>
        </p:spPr>
        <p:txBody>
          <a:bodyPr>
            <a:normAutofit fontScale="67500" lnSpcReduction="20000"/>
          </a:bodyPr>
          <a:lstStyle>
            <a:lvl1pPr algn="l" defTabSz="685783" rtl="0" eaLnBrk="1" latinLnBrk="0" hangingPunct="1">
              <a:lnSpc>
                <a:spcPct val="90000"/>
              </a:lnSpc>
              <a:spcBef>
                <a:spcPct val="0"/>
              </a:spcBef>
              <a:buNone/>
              <a:defRPr sz="3300" kern="1200">
                <a:solidFill>
                  <a:schemeClr val="tx2"/>
                </a:solidFill>
                <a:latin typeface="+mj-lt"/>
                <a:ea typeface="+mj-ea"/>
                <a:cs typeface="+mj-cs"/>
              </a:defRPr>
            </a:lvl1pPr>
          </a:lstStyle>
          <a:p>
            <a:r>
              <a:rPr lang="en-US" dirty="0"/>
              <a:t>National Data Source Example: Cancer Control P.L.A.N.E.T.</a:t>
            </a:r>
          </a:p>
        </p:txBody>
      </p:sp>
      <p:pic>
        <p:nvPicPr>
          <p:cNvPr id="6" name="Picture 5">
            <a:extLst>
              <a:ext uri="{FF2B5EF4-FFF2-40B4-BE49-F238E27FC236}">
                <a16:creationId xmlns:a16="http://schemas.microsoft.com/office/drawing/2014/main" id="{C83AE001-0BD6-4CF1-AF00-FAADFCB39E26}"/>
              </a:ext>
            </a:extLst>
          </p:cNvPr>
          <p:cNvPicPr>
            <a:picLocks noChangeAspect="1"/>
          </p:cNvPicPr>
          <p:nvPr/>
        </p:nvPicPr>
        <p:blipFill>
          <a:blip r:embed="rId3"/>
          <a:stretch>
            <a:fillRect/>
          </a:stretch>
        </p:blipFill>
        <p:spPr>
          <a:xfrm>
            <a:off x="378994" y="681028"/>
            <a:ext cx="8386011" cy="6176972"/>
          </a:xfrm>
          <a:prstGeom prst="rect">
            <a:avLst/>
          </a:prstGeom>
        </p:spPr>
      </p:pic>
      <p:sp>
        <p:nvSpPr>
          <p:cNvPr id="7" name="Right Arrow 5">
            <a:extLst>
              <a:ext uri="{FF2B5EF4-FFF2-40B4-BE49-F238E27FC236}">
                <a16:creationId xmlns:a16="http://schemas.microsoft.com/office/drawing/2014/main" id="{808AC512-587F-49AC-98B0-7BD199C8ABAB}"/>
              </a:ext>
            </a:extLst>
          </p:cNvPr>
          <p:cNvSpPr/>
          <p:nvPr/>
        </p:nvSpPr>
        <p:spPr>
          <a:xfrm rot="8890647">
            <a:off x="7628010" y="4837083"/>
            <a:ext cx="846109" cy="370967"/>
          </a:xfrm>
          <a:prstGeom prst="rightArrow">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6">
                  <a:lumMod val="75000"/>
                </a:schemeClr>
              </a:solidFill>
            </a:endParaRPr>
          </a:p>
        </p:txBody>
      </p:sp>
    </p:spTree>
    <p:extLst>
      <p:ext uri="{BB962C8B-B14F-4D97-AF65-F5344CB8AC3E}">
        <p14:creationId xmlns:p14="http://schemas.microsoft.com/office/powerpoint/2010/main" val="542323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E426E227-48F0-422C-A5B7-04EC902B41E8}"/>
              </a:ext>
            </a:extLst>
          </p:cNvPr>
          <p:cNvSpPr txBox="1">
            <a:spLocks/>
          </p:cNvSpPr>
          <p:nvPr/>
        </p:nvSpPr>
        <p:spPr>
          <a:xfrm>
            <a:off x="944841" y="298866"/>
            <a:ext cx="7657738" cy="566738"/>
          </a:xfrm>
          <a:prstGeom prst="rect">
            <a:avLst/>
          </a:prstGeom>
        </p:spPr>
        <p:txBody>
          <a:bodyPr>
            <a:normAutofit fontScale="67500" lnSpcReduction="20000"/>
          </a:bodyPr>
          <a:lstStyle>
            <a:lvl1pPr algn="l" defTabSz="685783" rtl="0" eaLnBrk="1" latinLnBrk="0" hangingPunct="1">
              <a:lnSpc>
                <a:spcPct val="90000"/>
              </a:lnSpc>
              <a:spcBef>
                <a:spcPct val="0"/>
              </a:spcBef>
              <a:buNone/>
              <a:defRPr sz="3300" kern="1200">
                <a:solidFill>
                  <a:schemeClr val="tx2"/>
                </a:solidFill>
                <a:latin typeface="+mj-lt"/>
                <a:ea typeface="+mj-ea"/>
                <a:cs typeface="+mj-cs"/>
              </a:defRPr>
            </a:lvl1pPr>
          </a:lstStyle>
          <a:p>
            <a:r>
              <a:rPr lang="en-US" dirty="0"/>
              <a:t>National Data Source Example: Cancer Control P.L.A.N.E.T.</a:t>
            </a:r>
          </a:p>
        </p:txBody>
      </p:sp>
      <p:pic>
        <p:nvPicPr>
          <p:cNvPr id="8" name="Picture 7">
            <a:extLst>
              <a:ext uri="{FF2B5EF4-FFF2-40B4-BE49-F238E27FC236}">
                <a16:creationId xmlns:a16="http://schemas.microsoft.com/office/drawing/2014/main" id="{C017C1F8-F883-443C-9264-2912C834B53A}"/>
              </a:ext>
            </a:extLst>
          </p:cNvPr>
          <p:cNvPicPr>
            <a:picLocks noChangeAspect="1"/>
          </p:cNvPicPr>
          <p:nvPr/>
        </p:nvPicPr>
        <p:blipFill>
          <a:blip r:embed="rId3"/>
          <a:stretch>
            <a:fillRect/>
          </a:stretch>
        </p:blipFill>
        <p:spPr>
          <a:xfrm>
            <a:off x="541421" y="691657"/>
            <a:ext cx="8065454" cy="6166343"/>
          </a:xfrm>
          <a:prstGeom prst="rect">
            <a:avLst/>
          </a:prstGeom>
          <a:solidFill>
            <a:schemeClr val="accent1"/>
          </a:solidFill>
        </p:spPr>
      </p:pic>
      <p:sp>
        <p:nvSpPr>
          <p:cNvPr id="9" name="Right Arrow 5">
            <a:extLst>
              <a:ext uri="{FF2B5EF4-FFF2-40B4-BE49-F238E27FC236}">
                <a16:creationId xmlns:a16="http://schemas.microsoft.com/office/drawing/2014/main" id="{23A3DD92-39B1-4B90-B637-6C16A6EEA36B}"/>
              </a:ext>
            </a:extLst>
          </p:cNvPr>
          <p:cNvSpPr/>
          <p:nvPr/>
        </p:nvSpPr>
        <p:spPr>
          <a:xfrm>
            <a:off x="147425" y="4340950"/>
            <a:ext cx="820530" cy="370833"/>
          </a:xfrm>
          <a:prstGeom prst="rightArrow">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6">
                  <a:lumMod val="75000"/>
                </a:schemeClr>
              </a:solidFill>
            </a:endParaRPr>
          </a:p>
        </p:txBody>
      </p:sp>
    </p:spTree>
    <p:extLst>
      <p:ext uri="{BB962C8B-B14F-4D97-AF65-F5344CB8AC3E}">
        <p14:creationId xmlns:p14="http://schemas.microsoft.com/office/powerpoint/2010/main" val="2774935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E426E227-48F0-422C-A5B7-04EC902B41E8}"/>
              </a:ext>
            </a:extLst>
          </p:cNvPr>
          <p:cNvSpPr txBox="1">
            <a:spLocks/>
          </p:cNvSpPr>
          <p:nvPr/>
        </p:nvSpPr>
        <p:spPr>
          <a:xfrm>
            <a:off x="944841" y="298866"/>
            <a:ext cx="7657738" cy="566738"/>
          </a:xfrm>
          <a:prstGeom prst="rect">
            <a:avLst/>
          </a:prstGeom>
        </p:spPr>
        <p:txBody>
          <a:bodyPr>
            <a:normAutofit fontScale="67500" lnSpcReduction="20000"/>
          </a:bodyPr>
          <a:lstStyle>
            <a:lvl1pPr algn="l" defTabSz="685783" rtl="0" eaLnBrk="1" latinLnBrk="0" hangingPunct="1">
              <a:lnSpc>
                <a:spcPct val="90000"/>
              </a:lnSpc>
              <a:spcBef>
                <a:spcPct val="0"/>
              </a:spcBef>
              <a:buNone/>
              <a:defRPr sz="3300" kern="1200">
                <a:solidFill>
                  <a:schemeClr val="tx2"/>
                </a:solidFill>
                <a:latin typeface="+mj-lt"/>
                <a:ea typeface="+mj-ea"/>
                <a:cs typeface="+mj-cs"/>
              </a:defRPr>
            </a:lvl1pPr>
          </a:lstStyle>
          <a:p>
            <a:r>
              <a:rPr lang="en-US" dirty="0"/>
              <a:t>National Data Source Example: Cancer Control P.L.A.N.E.T.</a:t>
            </a:r>
          </a:p>
        </p:txBody>
      </p:sp>
      <p:pic>
        <p:nvPicPr>
          <p:cNvPr id="3" name="Picture 2" descr="Graphical user interface, application&#10;&#10;Description automatically generated">
            <a:extLst>
              <a:ext uri="{FF2B5EF4-FFF2-40B4-BE49-F238E27FC236}">
                <a16:creationId xmlns:a16="http://schemas.microsoft.com/office/drawing/2014/main" id="{60B341E8-E118-4ACE-81DC-8819EE067871}"/>
              </a:ext>
            </a:extLst>
          </p:cNvPr>
          <p:cNvPicPr>
            <a:picLocks noChangeAspect="1"/>
          </p:cNvPicPr>
          <p:nvPr/>
        </p:nvPicPr>
        <p:blipFill>
          <a:blip r:embed="rId3"/>
          <a:stretch>
            <a:fillRect/>
          </a:stretch>
        </p:blipFill>
        <p:spPr>
          <a:xfrm>
            <a:off x="766427" y="640164"/>
            <a:ext cx="7611145" cy="6017597"/>
          </a:xfrm>
          <a:prstGeom prst="rect">
            <a:avLst/>
          </a:prstGeom>
        </p:spPr>
      </p:pic>
      <p:sp>
        <p:nvSpPr>
          <p:cNvPr id="9" name="Right Arrow 5">
            <a:extLst>
              <a:ext uri="{FF2B5EF4-FFF2-40B4-BE49-F238E27FC236}">
                <a16:creationId xmlns:a16="http://schemas.microsoft.com/office/drawing/2014/main" id="{23A3DD92-39B1-4B90-B637-6C16A6EEA36B}"/>
              </a:ext>
            </a:extLst>
          </p:cNvPr>
          <p:cNvSpPr/>
          <p:nvPr/>
        </p:nvSpPr>
        <p:spPr>
          <a:xfrm>
            <a:off x="1740828" y="6144716"/>
            <a:ext cx="820530" cy="370833"/>
          </a:xfrm>
          <a:prstGeom prst="rightArrow">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6">
                  <a:lumMod val="75000"/>
                </a:schemeClr>
              </a:solidFill>
            </a:endParaRPr>
          </a:p>
        </p:txBody>
      </p:sp>
    </p:spTree>
    <p:extLst>
      <p:ext uri="{BB962C8B-B14F-4D97-AF65-F5344CB8AC3E}">
        <p14:creationId xmlns:p14="http://schemas.microsoft.com/office/powerpoint/2010/main" val="3417037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chart&#10;&#10;Description automatically generated">
            <a:extLst>
              <a:ext uri="{FF2B5EF4-FFF2-40B4-BE49-F238E27FC236}">
                <a16:creationId xmlns:a16="http://schemas.microsoft.com/office/drawing/2014/main" id="{B4AF34B0-9D32-47D9-9177-39A28FAC3B24}"/>
              </a:ext>
            </a:extLst>
          </p:cNvPr>
          <p:cNvPicPr>
            <a:picLocks noChangeAspect="1"/>
          </p:cNvPicPr>
          <p:nvPr/>
        </p:nvPicPr>
        <p:blipFill>
          <a:blip r:embed="rId3"/>
          <a:stretch>
            <a:fillRect/>
          </a:stretch>
        </p:blipFill>
        <p:spPr>
          <a:xfrm>
            <a:off x="1001456" y="582235"/>
            <a:ext cx="7544508" cy="6223388"/>
          </a:xfrm>
          <a:prstGeom prst="rect">
            <a:avLst/>
          </a:prstGeom>
        </p:spPr>
      </p:pic>
      <p:sp>
        <p:nvSpPr>
          <p:cNvPr id="5" name="Title 1">
            <a:extLst>
              <a:ext uri="{FF2B5EF4-FFF2-40B4-BE49-F238E27FC236}">
                <a16:creationId xmlns:a16="http://schemas.microsoft.com/office/drawing/2014/main" id="{E426E227-48F0-422C-A5B7-04EC902B41E8}"/>
              </a:ext>
            </a:extLst>
          </p:cNvPr>
          <p:cNvSpPr txBox="1">
            <a:spLocks/>
          </p:cNvSpPr>
          <p:nvPr/>
        </p:nvSpPr>
        <p:spPr>
          <a:xfrm>
            <a:off x="944841" y="298866"/>
            <a:ext cx="7657738" cy="566738"/>
          </a:xfrm>
          <a:prstGeom prst="rect">
            <a:avLst/>
          </a:prstGeom>
        </p:spPr>
        <p:txBody>
          <a:bodyPr>
            <a:normAutofit fontScale="67500" lnSpcReduction="20000"/>
          </a:bodyPr>
          <a:lstStyle>
            <a:lvl1pPr algn="l" defTabSz="685783" rtl="0" eaLnBrk="1" latinLnBrk="0" hangingPunct="1">
              <a:lnSpc>
                <a:spcPct val="90000"/>
              </a:lnSpc>
              <a:spcBef>
                <a:spcPct val="0"/>
              </a:spcBef>
              <a:buNone/>
              <a:defRPr sz="3300" kern="1200">
                <a:solidFill>
                  <a:schemeClr val="tx2"/>
                </a:solidFill>
                <a:latin typeface="+mj-lt"/>
                <a:ea typeface="+mj-ea"/>
                <a:cs typeface="+mj-cs"/>
              </a:defRPr>
            </a:lvl1pPr>
          </a:lstStyle>
          <a:p>
            <a:r>
              <a:rPr lang="en-US" dirty="0"/>
              <a:t>National Data Source Example: Cancer Control P.L.A.N.E.T.</a:t>
            </a:r>
          </a:p>
        </p:txBody>
      </p:sp>
      <p:sp>
        <p:nvSpPr>
          <p:cNvPr id="7" name="Right Arrow 5">
            <a:extLst>
              <a:ext uri="{FF2B5EF4-FFF2-40B4-BE49-F238E27FC236}">
                <a16:creationId xmlns:a16="http://schemas.microsoft.com/office/drawing/2014/main" id="{72A544F9-696B-4DBA-8074-8F1AFD1B3A96}"/>
              </a:ext>
            </a:extLst>
          </p:cNvPr>
          <p:cNvSpPr/>
          <p:nvPr/>
        </p:nvSpPr>
        <p:spPr>
          <a:xfrm>
            <a:off x="1653604" y="582235"/>
            <a:ext cx="838794" cy="356128"/>
          </a:xfrm>
          <a:prstGeom prst="rightArrow">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6">
                  <a:lumMod val="75000"/>
                </a:schemeClr>
              </a:solidFill>
            </a:endParaRPr>
          </a:p>
        </p:txBody>
      </p:sp>
    </p:spTree>
    <p:extLst>
      <p:ext uri="{BB962C8B-B14F-4D97-AF65-F5344CB8AC3E}">
        <p14:creationId xmlns:p14="http://schemas.microsoft.com/office/powerpoint/2010/main" val="1221217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4F5E50-FEA5-4580-A36C-68FDEF52A405}"/>
              </a:ext>
            </a:extLst>
          </p:cNvPr>
          <p:cNvSpPr>
            <a:spLocks noGrp="1"/>
          </p:cNvSpPr>
          <p:nvPr>
            <p:ph type="title"/>
          </p:nvPr>
        </p:nvSpPr>
        <p:spPr/>
        <p:txBody>
          <a:bodyPr/>
          <a:lstStyle/>
          <a:p>
            <a:r>
              <a:rPr lang="en-US" dirty="0"/>
              <a:t>Your turn! </a:t>
            </a:r>
          </a:p>
        </p:txBody>
      </p:sp>
      <p:sp>
        <p:nvSpPr>
          <p:cNvPr id="3" name="Content Placeholder 2">
            <a:extLst>
              <a:ext uri="{FF2B5EF4-FFF2-40B4-BE49-F238E27FC236}">
                <a16:creationId xmlns:a16="http://schemas.microsoft.com/office/drawing/2014/main" id="{EB146674-68AF-4AC8-A032-70C858C963D3}"/>
              </a:ext>
            </a:extLst>
          </p:cNvPr>
          <p:cNvSpPr>
            <a:spLocks noGrp="1"/>
          </p:cNvSpPr>
          <p:nvPr>
            <p:ph idx="1"/>
          </p:nvPr>
        </p:nvSpPr>
        <p:spPr>
          <a:xfrm>
            <a:off x="628650" y="1690688"/>
            <a:ext cx="8206592" cy="4150937"/>
          </a:xfrm>
        </p:spPr>
        <p:txBody>
          <a:bodyPr>
            <a:normAutofit/>
          </a:bodyPr>
          <a:lstStyle/>
          <a:p>
            <a:pPr marL="742950" indent="-742950">
              <a:buAutoNum type="arabicParenR"/>
            </a:pPr>
            <a:r>
              <a:rPr lang="en-US" sz="3600" dirty="0"/>
              <a:t>Using the Cancer Control PLANET resource, find your state’s Colorectal Cancer age-adjusted incidence rate. </a:t>
            </a:r>
            <a:r>
              <a:rPr lang="en-US" sz="3600" b="1" dirty="0">
                <a:solidFill>
                  <a:schemeClr val="accent1"/>
                </a:solidFill>
              </a:rPr>
              <a:t>go.unc.edu/</a:t>
            </a:r>
            <a:r>
              <a:rPr lang="en-US" sz="3600" b="1" dirty="0" err="1">
                <a:solidFill>
                  <a:schemeClr val="accent1"/>
                </a:solidFill>
              </a:rPr>
              <a:t>ccplanet</a:t>
            </a:r>
            <a:endParaRPr lang="en-US" sz="3600" b="1" dirty="0">
              <a:solidFill>
                <a:schemeClr val="accent1"/>
              </a:solidFill>
            </a:endParaRPr>
          </a:p>
          <a:p>
            <a:pPr marL="742950" indent="-742950">
              <a:buAutoNum type="arabicParenR"/>
            </a:pPr>
            <a:endParaRPr lang="en-US" sz="3600" dirty="0"/>
          </a:p>
          <a:p>
            <a:pPr marL="742950" indent="-742950">
              <a:buAutoNum type="arabicParenR"/>
            </a:pPr>
            <a:r>
              <a:rPr lang="en-US" sz="3600" dirty="0"/>
              <a:t>Send your state and the age-adjusted incidence rate in the chat.</a:t>
            </a:r>
          </a:p>
        </p:txBody>
      </p:sp>
    </p:spTree>
    <p:extLst>
      <p:ext uri="{BB962C8B-B14F-4D97-AF65-F5344CB8AC3E}">
        <p14:creationId xmlns:p14="http://schemas.microsoft.com/office/powerpoint/2010/main" val="12828147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E426E227-48F0-422C-A5B7-04EC902B41E8}"/>
              </a:ext>
            </a:extLst>
          </p:cNvPr>
          <p:cNvSpPr txBox="1">
            <a:spLocks/>
          </p:cNvSpPr>
          <p:nvPr/>
        </p:nvSpPr>
        <p:spPr>
          <a:xfrm>
            <a:off x="778585" y="142456"/>
            <a:ext cx="8056655" cy="566738"/>
          </a:xfrm>
          <a:prstGeom prst="rect">
            <a:avLst/>
          </a:prstGeom>
        </p:spPr>
        <p:txBody>
          <a:bodyPr>
            <a:normAutofit fontScale="90000"/>
          </a:bodyPr>
          <a:lstStyle>
            <a:lvl1pPr algn="l" defTabSz="685783" rtl="0" eaLnBrk="1" latinLnBrk="0" hangingPunct="1">
              <a:lnSpc>
                <a:spcPct val="90000"/>
              </a:lnSpc>
              <a:spcBef>
                <a:spcPct val="0"/>
              </a:spcBef>
              <a:buNone/>
              <a:defRPr sz="3300" kern="1200">
                <a:solidFill>
                  <a:schemeClr val="tx2"/>
                </a:solidFill>
                <a:latin typeface="+mj-lt"/>
                <a:ea typeface="+mj-ea"/>
                <a:cs typeface="+mj-cs"/>
              </a:defRPr>
            </a:lvl1pPr>
          </a:lstStyle>
          <a:p>
            <a:r>
              <a:rPr lang="en-US" dirty="0"/>
              <a:t>Data Source Example: sparkmap.org/products</a:t>
            </a:r>
          </a:p>
        </p:txBody>
      </p:sp>
      <p:pic>
        <p:nvPicPr>
          <p:cNvPr id="3" name="Picture 2" descr="Graphical user interface, website&#10;&#10;Description automatically generated">
            <a:extLst>
              <a:ext uri="{FF2B5EF4-FFF2-40B4-BE49-F238E27FC236}">
                <a16:creationId xmlns:a16="http://schemas.microsoft.com/office/drawing/2014/main" id="{F1A56E0A-A351-4FD9-A237-F4B77119C49C}"/>
              </a:ext>
            </a:extLst>
          </p:cNvPr>
          <p:cNvPicPr>
            <a:picLocks noChangeAspect="1"/>
          </p:cNvPicPr>
          <p:nvPr/>
        </p:nvPicPr>
        <p:blipFill>
          <a:blip r:embed="rId3"/>
          <a:stretch>
            <a:fillRect/>
          </a:stretch>
        </p:blipFill>
        <p:spPr>
          <a:xfrm>
            <a:off x="911366" y="709194"/>
            <a:ext cx="7321267" cy="6083308"/>
          </a:xfrm>
          <a:prstGeom prst="rect">
            <a:avLst/>
          </a:prstGeom>
        </p:spPr>
      </p:pic>
      <p:sp>
        <p:nvSpPr>
          <p:cNvPr id="10" name="Right Arrow 5">
            <a:extLst>
              <a:ext uri="{FF2B5EF4-FFF2-40B4-BE49-F238E27FC236}">
                <a16:creationId xmlns:a16="http://schemas.microsoft.com/office/drawing/2014/main" id="{DB5DE466-166E-4A2B-A232-7801AC9023AC}"/>
              </a:ext>
            </a:extLst>
          </p:cNvPr>
          <p:cNvSpPr/>
          <p:nvPr/>
        </p:nvSpPr>
        <p:spPr>
          <a:xfrm rot="10800000" flipH="1">
            <a:off x="1415560" y="5962042"/>
            <a:ext cx="826490" cy="373527"/>
          </a:xfrm>
          <a:prstGeom prst="rightArrow">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6">
                  <a:lumMod val="75000"/>
                </a:schemeClr>
              </a:solidFill>
            </a:endParaRPr>
          </a:p>
        </p:txBody>
      </p:sp>
    </p:spTree>
    <p:extLst>
      <p:ext uri="{BB962C8B-B14F-4D97-AF65-F5344CB8AC3E}">
        <p14:creationId xmlns:p14="http://schemas.microsoft.com/office/powerpoint/2010/main" val="2625458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E426E227-48F0-422C-A5B7-04EC902B41E8}"/>
              </a:ext>
            </a:extLst>
          </p:cNvPr>
          <p:cNvSpPr txBox="1">
            <a:spLocks/>
          </p:cNvSpPr>
          <p:nvPr/>
        </p:nvSpPr>
        <p:spPr>
          <a:xfrm>
            <a:off x="778585" y="142456"/>
            <a:ext cx="8056655" cy="566738"/>
          </a:xfrm>
          <a:prstGeom prst="rect">
            <a:avLst/>
          </a:prstGeom>
        </p:spPr>
        <p:txBody>
          <a:bodyPr>
            <a:normAutofit fontScale="90000"/>
          </a:bodyPr>
          <a:lstStyle>
            <a:lvl1pPr algn="l" defTabSz="685783" rtl="0" eaLnBrk="1" latinLnBrk="0" hangingPunct="1">
              <a:lnSpc>
                <a:spcPct val="90000"/>
              </a:lnSpc>
              <a:spcBef>
                <a:spcPct val="0"/>
              </a:spcBef>
              <a:buNone/>
              <a:defRPr sz="3300" kern="1200">
                <a:solidFill>
                  <a:schemeClr val="tx2"/>
                </a:solidFill>
                <a:latin typeface="+mj-lt"/>
                <a:ea typeface="+mj-ea"/>
                <a:cs typeface="+mj-cs"/>
              </a:defRPr>
            </a:lvl1pPr>
          </a:lstStyle>
          <a:p>
            <a:r>
              <a:rPr lang="en-US" dirty="0"/>
              <a:t>Data Source Example: sparkmap.org/products</a:t>
            </a:r>
          </a:p>
        </p:txBody>
      </p:sp>
      <p:pic>
        <p:nvPicPr>
          <p:cNvPr id="4" name="Picture 3" descr="Graphical user interface, application, website&#10;&#10;Description automatically generated">
            <a:extLst>
              <a:ext uri="{FF2B5EF4-FFF2-40B4-BE49-F238E27FC236}">
                <a16:creationId xmlns:a16="http://schemas.microsoft.com/office/drawing/2014/main" id="{4CAB4D12-5628-40C0-B30C-EC05AEC75ECD}"/>
              </a:ext>
            </a:extLst>
          </p:cNvPr>
          <p:cNvPicPr>
            <a:picLocks noChangeAspect="1"/>
          </p:cNvPicPr>
          <p:nvPr/>
        </p:nvPicPr>
        <p:blipFill>
          <a:blip r:embed="rId3"/>
          <a:stretch>
            <a:fillRect/>
          </a:stretch>
        </p:blipFill>
        <p:spPr>
          <a:xfrm>
            <a:off x="1192400" y="659081"/>
            <a:ext cx="7303644" cy="6056999"/>
          </a:xfrm>
          <a:prstGeom prst="rect">
            <a:avLst/>
          </a:prstGeom>
        </p:spPr>
      </p:pic>
      <p:sp>
        <p:nvSpPr>
          <p:cNvPr id="10" name="Right Arrow 5">
            <a:extLst>
              <a:ext uri="{FF2B5EF4-FFF2-40B4-BE49-F238E27FC236}">
                <a16:creationId xmlns:a16="http://schemas.microsoft.com/office/drawing/2014/main" id="{DB5DE466-166E-4A2B-A232-7801AC9023AC}"/>
              </a:ext>
            </a:extLst>
          </p:cNvPr>
          <p:cNvSpPr/>
          <p:nvPr/>
        </p:nvSpPr>
        <p:spPr>
          <a:xfrm rot="10800000" flipH="1">
            <a:off x="2994978" y="4092224"/>
            <a:ext cx="826490" cy="373527"/>
          </a:xfrm>
          <a:prstGeom prst="rightArrow">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6">
                  <a:lumMod val="75000"/>
                </a:schemeClr>
              </a:solidFill>
            </a:endParaRPr>
          </a:p>
        </p:txBody>
      </p:sp>
    </p:spTree>
    <p:extLst>
      <p:ext uri="{BB962C8B-B14F-4D97-AF65-F5344CB8AC3E}">
        <p14:creationId xmlns:p14="http://schemas.microsoft.com/office/powerpoint/2010/main" val="3203686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E426E227-48F0-422C-A5B7-04EC902B41E8}"/>
              </a:ext>
            </a:extLst>
          </p:cNvPr>
          <p:cNvSpPr txBox="1">
            <a:spLocks/>
          </p:cNvSpPr>
          <p:nvPr/>
        </p:nvSpPr>
        <p:spPr>
          <a:xfrm>
            <a:off x="944841" y="142456"/>
            <a:ext cx="7657738" cy="566738"/>
          </a:xfrm>
          <a:prstGeom prst="rect">
            <a:avLst/>
          </a:prstGeom>
        </p:spPr>
        <p:txBody>
          <a:bodyPr>
            <a:normAutofit fontScale="90000"/>
          </a:bodyPr>
          <a:lstStyle>
            <a:lvl1pPr algn="l" defTabSz="685783" rtl="0" eaLnBrk="1" latinLnBrk="0" hangingPunct="1">
              <a:lnSpc>
                <a:spcPct val="90000"/>
              </a:lnSpc>
              <a:spcBef>
                <a:spcPct val="0"/>
              </a:spcBef>
              <a:buNone/>
              <a:defRPr sz="3300" kern="1200">
                <a:solidFill>
                  <a:schemeClr val="tx2"/>
                </a:solidFill>
                <a:latin typeface="+mj-lt"/>
                <a:ea typeface="+mj-ea"/>
                <a:cs typeface="+mj-cs"/>
              </a:defRPr>
            </a:lvl1pPr>
          </a:lstStyle>
          <a:p>
            <a:r>
              <a:rPr lang="en-US" dirty="0"/>
              <a:t>Data Source Example: Community Commons</a:t>
            </a:r>
          </a:p>
        </p:txBody>
      </p:sp>
      <p:pic>
        <p:nvPicPr>
          <p:cNvPr id="3" name="Picture 2">
            <a:extLst>
              <a:ext uri="{FF2B5EF4-FFF2-40B4-BE49-F238E27FC236}">
                <a16:creationId xmlns:a16="http://schemas.microsoft.com/office/drawing/2014/main" id="{BEA75F00-4B99-4742-8FDD-B997CE942050}"/>
              </a:ext>
            </a:extLst>
          </p:cNvPr>
          <p:cNvPicPr>
            <a:picLocks noChangeAspect="1"/>
          </p:cNvPicPr>
          <p:nvPr/>
        </p:nvPicPr>
        <p:blipFill>
          <a:blip r:embed="rId3"/>
          <a:stretch>
            <a:fillRect/>
          </a:stretch>
        </p:blipFill>
        <p:spPr>
          <a:xfrm>
            <a:off x="0" y="876511"/>
            <a:ext cx="9144000" cy="5981489"/>
          </a:xfrm>
          <a:prstGeom prst="rect">
            <a:avLst/>
          </a:prstGeom>
        </p:spPr>
      </p:pic>
    </p:spTree>
    <p:extLst>
      <p:ext uri="{BB962C8B-B14F-4D97-AF65-F5344CB8AC3E}">
        <p14:creationId xmlns:p14="http://schemas.microsoft.com/office/powerpoint/2010/main" val="17902055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E426E227-48F0-422C-A5B7-04EC902B41E8}"/>
              </a:ext>
            </a:extLst>
          </p:cNvPr>
          <p:cNvSpPr txBox="1">
            <a:spLocks/>
          </p:cNvSpPr>
          <p:nvPr/>
        </p:nvSpPr>
        <p:spPr>
          <a:xfrm>
            <a:off x="944841" y="142456"/>
            <a:ext cx="7657738" cy="566738"/>
          </a:xfrm>
          <a:prstGeom prst="rect">
            <a:avLst/>
          </a:prstGeom>
        </p:spPr>
        <p:txBody>
          <a:bodyPr>
            <a:normAutofit fontScale="90000"/>
          </a:bodyPr>
          <a:lstStyle>
            <a:lvl1pPr algn="l" defTabSz="685783" rtl="0" eaLnBrk="1" latinLnBrk="0" hangingPunct="1">
              <a:lnSpc>
                <a:spcPct val="90000"/>
              </a:lnSpc>
              <a:spcBef>
                <a:spcPct val="0"/>
              </a:spcBef>
              <a:buNone/>
              <a:defRPr sz="3300" kern="1200">
                <a:solidFill>
                  <a:schemeClr val="tx2"/>
                </a:solidFill>
                <a:latin typeface="+mj-lt"/>
                <a:ea typeface="+mj-ea"/>
                <a:cs typeface="+mj-cs"/>
              </a:defRPr>
            </a:lvl1pPr>
          </a:lstStyle>
          <a:p>
            <a:r>
              <a:rPr lang="en-US" dirty="0"/>
              <a:t>Data Source Example: Community Commons</a:t>
            </a:r>
          </a:p>
        </p:txBody>
      </p:sp>
      <p:pic>
        <p:nvPicPr>
          <p:cNvPr id="3" name="Picture 2">
            <a:extLst>
              <a:ext uri="{FF2B5EF4-FFF2-40B4-BE49-F238E27FC236}">
                <a16:creationId xmlns:a16="http://schemas.microsoft.com/office/drawing/2014/main" id="{1A2E4ACA-08EE-43EF-833D-3A251349AA1E}"/>
              </a:ext>
            </a:extLst>
          </p:cNvPr>
          <p:cNvPicPr>
            <a:picLocks noChangeAspect="1"/>
          </p:cNvPicPr>
          <p:nvPr/>
        </p:nvPicPr>
        <p:blipFill>
          <a:blip r:embed="rId3"/>
          <a:stretch>
            <a:fillRect/>
          </a:stretch>
        </p:blipFill>
        <p:spPr>
          <a:xfrm>
            <a:off x="0" y="817479"/>
            <a:ext cx="9148721" cy="5725873"/>
          </a:xfrm>
          <a:prstGeom prst="rect">
            <a:avLst/>
          </a:prstGeom>
        </p:spPr>
      </p:pic>
    </p:spTree>
    <p:extLst>
      <p:ext uri="{BB962C8B-B14F-4D97-AF65-F5344CB8AC3E}">
        <p14:creationId xmlns:p14="http://schemas.microsoft.com/office/powerpoint/2010/main" val="4571706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E426E227-48F0-422C-A5B7-04EC902B41E8}"/>
              </a:ext>
            </a:extLst>
          </p:cNvPr>
          <p:cNvSpPr txBox="1">
            <a:spLocks/>
          </p:cNvSpPr>
          <p:nvPr/>
        </p:nvSpPr>
        <p:spPr>
          <a:xfrm>
            <a:off x="778585" y="142456"/>
            <a:ext cx="8056655" cy="566738"/>
          </a:xfrm>
          <a:prstGeom prst="rect">
            <a:avLst/>
          </a:prstGeom>
        </p:spPr>
        <p:txBody>
          <a:bodyPr>
            <a:normAutofit fontScale="90000"/>
          </a:bodyPr>
          <a:lstStyle>
            <a:lvl1pPr algn="l" defTabSz="685783" rtl="0" eaLnBrk="1" latinLnBrk="0" hangingPunct="1">
              <a:lnSpc>
                <a:spcPct val="90000"/>
              </a:lnSpc>
              <a:spcBef>
                <a:spcPct val="0"/>
              </a:spcBef>
              <a:buNone/>
              <a:defRPr sz="3300" kern="1200">
                <a:solidFill>
                  <a:schemeClr val="tx2"/>
                </a:solidFill>
                <a:latin typeface="+mj-lt"/>
                <a:ea typeface="+mj-ea"/>
                <a:cs typeface="+mj-cs"/>
              </a:defRPr>
            </a:lvl1pPr>
          </a:lstStyle>
          <a:p>
            <a:r>
              <a:rPr lang="en-US" dirty="0"/>
              <a:t>Data Source Example: sparkmap.org/products</a:t>
            </a:r>
          </a:p>
        </p:txBody>
      </p:sp>
      <p:pic>
        <p:nvPicPr>
          <p:cNvPr id="3" name="Picture 2" descr="Graphical user interface, website&#10;&#10;Description automatically generated">
            <a:extLst>
              <a:ext uri="{FF2B5EF4-FFF2-40B4-BE49-F238E27FC236}">
                <a16:creationId xmlns:a16="http://schemas.microsoft.com/office/drawing/2014/main" id="{F1A56E0A-A351-4FD9-A237-F4B77119C49C}"/>
              </a:ext>
            </a:extLst>
          </p:cNvPr>
          <p:cNvPicPr>
            <a:picLocks noChangeAspect="1"/>
          </p:cNvPicPr>
          <p:nvPr/>
        </p:nvPicPr>
        <p:blipFill>
          <a:blip r:embed="rId3"/>
          <a:stretch>
            <a:fillRect/>
          </a:stretch>
        </p:blipFill>
        <p:spPr>
          <a:xfrm>
            <a:off x="911366" y="709194"/>
            <a:ext cx="7321267" cy="6083308"/>
          </a:xfrm>
          <a:prstGeom prst="rect">
            <a:avLst/>
          </a:prstGeom>
        </p:spPr>
      </p:pic>
      <p:sp>
        <p:nvSpPr>
          <p:cNvPr id="10" name="Right Arrow 5">
            <a:extLst>
              <a:ext uri="{FF2B5EF4-FFF2-40B4-BE49-F238E27FC236}">
                <a16:creationId xmlns:a16="http://schemas.microsoft.com/office/drawing/2014/main" id="{DB5DE466-166E-4A2B-A232-7801AC9023AC}"/>
              </a:ext>
            </a:extLst>
          </p:cNvPr>
          <p:cNvSpPr/>
          <p:nvPr/>
        </p:nvSpPr>
        <p:spPr>
          <a:xfrm rot="10800000" flipH="1">
            <a:off x="3980422" y="5962042"/>
            <a:ext cx="826490" cy="373527"/>
          </a:xfrm>
          <a:prstGeom prst="rightArrow">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6">
                  <a:lumMod val="75000"/>
                </a:schemeClr>
              </a:solidFill>
            </a:endParaRPr>
          </a:p>
        </p:txBody>
      </p:sp>
    </p:spTree>
    <p:extLst>
      <p:ext uri="{BB962C8B-B14F-4D97-AF65-F5344CB8AC3E}">
        <p14:creationId xmlns:p14="http://schemas.microsoft.com/office/powerpoint/2010/main" val="2561556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35FC4CC8-335E-4F2E-AC24-1000EC4DFA9D}"/>
              </a:ext>
            </a:extLst>
          </p:cNvPr>
          <p:cNvGraphicFramePr>
            <a:graphicFrameLocks noGrp="1"/>
          </p:cNvGraphicFramePr>
          <p:nvPr>
            <p:ph idx="1"/>
            <p:extLst>
              <p:ext uri="{D42A27DB-BD31-4B8C-83A1-F6EECF244321}">
                <p14:modId xmlns:p14="http://schemas.microsoft.com/office/powerpoint/2010/main" val="711818559"/>
              </p:ext>
            </p:extLst>
          </p:nvPr>
        </p:nvGraphicFramePr>
        <p:xfrm>
          <a:off x="-148728" y="977747"/>
          <a:ext cx="9441455" cy="49025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A18938E0-2D44-449A-8BEA-562DCBB4FF6E}"/>
              </a:ext>
            </a:extLst>
          </p:cNvPr>
          <p:cNvSpPr txBox="1"/>
          <p:nvPr/>
        </p:nvSpPr>
        <p:spPr>
          <a:xfrm>
            <a:off x="3516069" y="3172564"/>
            <a:ext cx="2247218" cy="369332"/>
          </a:xfrm>
          <a:prstGeom prst="rect">
            <a:avLst/>
          </a:prstGeom>
          <a:noFill/>
        </p:spPr>
        <p:txBody>
          <a:bodyPr wrap="none" rtlCol="0">
            <a:spAutoFit/>
          </a:bodyPr>
          <a:lstStyle/>
          <a:p>
            <a:r>
              <a:rPr lang="en-US" b="1" dirty="0">
                <a:solidFill>
                  <a:schemeClr val="tx2"/>
                </a:solidFill>
              </a:rPr>
              <a:t>Engage Stakeholders</a:t>
            </a:r>
          </a:p>
        </p:txBody>
      </p:sp>
      <p:cxnSp>
        <p:nvCxnSpPr>
          <p:cNvPr id="6" name="Straight Arrow Connector 5">
            <a:extLst>
              <a:ext uri="{FF2B5EF4-FFF2-40B4-BE49-F238E27FC236}">
                <a16:creationId xmlns:a16="http://schemas.microsoft.com/office/drawing/2014/main" id="{C7E1F11D-3001-4694-B203-9AA24A82ADA2}"/>
              </a:ext>
            </a:extLst>
          </p:cNvPr>
          <p:cNvCxnSpPr>
            <a:cxnSpLocks/>
          </p:cNvCxnSpPr>
          <p:nvPr/>
        </p:nvCxnSpPr>
        <p:spPr>
          <a:xfrm>
            <a:off x="5520827" y="1246426"/>
            <a:ext cx="1026795" cy="0"/>
          </a:xfrm>
          <a:prstGeom prst="straightConnector1">
            <a:avLst/>
          </a:prstGeom>
          <a:ln w="76200">
            <a:solidFill>
              <a:srgbClr val="0080E3"/>
            </a:solidFill>
            <a:headEnd type="triangle" w="med" len="med"/>
            <a:tailEnd type="none" w="med" len="med"/>
          </a:ln>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F71FBEBE-2071-4E09-92EA-B96BF1ACE201}"/>
              </a:ext>
            </a:extLst>
          </p:cNvPr>
          <p:cNvSpPr txBox="1"/>
          <p:nvPr/>
        </p:nvSpPr>
        <p:spPr>
          <a:xfrm>
            <a:off x="246998" y="6488668"/>
            <a:ext cx="3383234" cy="369332"/>
          </a:xfrm>
          <a:prstGeom prst="rect">
            <a:avLst/>
          </a:prstGeom>
          <a:noFill/>
        </p:spPr>
        <p:txBody>
          <a:bodyPr wrap="none" rtlCol="0">
            <a:spAutoFit/>
          </a:bodyPr>
          <a:lstStyle/>
          <a:p>
            <a:r>
              <a:rPr lang="en-US" dirty="0"/>
              <a:t>EBI = Evidence-Based Intervention</a:t>
            </a:r>
          </a:p>
        </p:txBody>
      </p:sp>
      <p:cxnSp>
        <p:nvCxnSpPr>
          <p:cNvPr id="8" name="Straight Arrow Connector 7">
            <a:extLst>
              <a:ext uri="{FF2B5EF4-FFF2-40B4-BE49-F238E27FC236}">
                <a16:creationId xmlns:a16="http://schemas.microsoft.com/office/drawing/2014/main" id="{47F63DC6-3E79-4CAA-AD37-AC2CDD3B0AAF}"/>
              </a:ext>
            </a:extLst>
          </p:cNvPr>
          <p:cNvCxnSpPr>
            <a:cxnSpLocks/>
          </p:cNvCxnSpPr>
          <p:nvPr/>
        </p:nvCxnSpPr>
        <p:spPr>
          <a:xfrm flipV="1">
            <a:off x="6547622" y="1213065"/>
            <a:ext cx="0" cy="672190"/>
          </a:xfrm>
          <a:prstGeom prst="straightConnector1">
            <a:avLst/>
          </a:prstGeom>
          <a:ln w="76200">
            <a:solidFill>
              <a:srgbClr val="0080E3"/>
            </a:solidFill>
            <a:headEnd type="triangle" w="med" len="med"/>
            <a:tailEnd type="none" w="med"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301292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E426E227-48F0-422C-A5B7-04EC902B41E8}"/>
              </a:ext>
            </a:extLst>
          </p:cNvPr>
          <p:cNvSpPr txBox="1">
            <a:spLocks/>
          </p:cNvSpPr>
          <p:nvPr/>
        </p:nvSpPr>
        <p:spPr>
          <a:xfrm>
            <a:off x="1195346" y="201785"/>
            <a:ext cx="7657738" cy="566738"/>
          </a:xfrm>
          <a:prstGeom prst="rect">
            <a:avLst/>
          </a:prstGeom>
        </p:spPr>
        <p:txBody>
          <a:bodyPr>
            <a:normAutofit fontScale="67500" lnSpcReduction="20000"/>
          </a:bodyPr>
          <a:lstStyle>
            <a:lvl1pPr algn="l" defTabSz="685783" rtl="0" eaLnBrk="1" latinLnBrk="0" hangingPunct="1">
              <a:lnSpc>
                <a:spcPct val="90000"/>
              </a:lnSpc>
              <a:spcBef>
                <a:spcPct val="0"/>
              </a:spcBef>
              <a:buNone/>
              <a:defRPr sz="3300" kern="1200">
                <a:solidFill>
                  <a:schemeClr val="tx2"/>
                </a:solidFill>
                <a:latin typeface="+mj-lt"/>
                <a:ea typeface="+mj-ea"/>
                <a:cs typeface="+mj-cs"/>
              </a:defRPr>
            </a:lvl1pPr>
          </a:lstStyle>
          <a:p>
            <a:r>
              <a:rPr lang="en-US" dirty="0"/>
              <a:t>Data Source Example: </a:t>
            </a:r>
            <a:r>
              <a:rPr lang="en-US" dirty="0" err="1"/>
              <a:t>SparkMap</a:t>
            </a:r>
            <a:r>
              <a:rPr lang="en-US" dirty="0"/>
              <a:t> Community Assessments</a:t>
            </a:r>
          </a:p>
        </p:txBody>
      </p:sp>
      <p:pic>
        <p:nvPicPr>
          <p:cNvPr id="4" name="Picture 3" descr="Graphical user interface, application&#10;&#10;Description automatically generated">
            <a:extLst>
              <a:ext uri="{FF2B5EF4-FFF2-40B4-BE49-F238E27FC236}">
                <a16:creationId xmlns:a16="http://schemas.microsoft.com/office/drawing/2014/main" id="{20E06353-448C-44BB-A403-DA5FE0B64BB5}"/>
              </a:ext>
            </a:extLst>
          </p:cNvPr>
          <p:cNvPicPr>
            <a:picLocks noChangeAspect="1"/>
          </p:cNvPicPr>
          <p:nvPr/>
        </p:nvPicPr>
        <p:blipFill>
          <a:blip r:embed="rId3"/>
          <a:stretch>
            <a:fillRect/>
          </a:stretch>
        </p:blipFill>
        <p:spPr>
          <a:xfrm>
            <a:off x="1195346" y="635925"/>
            <a:ext cx="7407233" cy="6222075"/>
          </a:xfrm>
          <a:prstGeom prst="rect">
            <a:avLst/>
          </a:prstGeom>
        </p:spPr>
      </p:pic>
      <p:sp>
        <p:nvSpPr>
          <p:cNvPr id="6" name="Right Arrow 5">
            <a:extLst>
              <a:ext uri="{FF2B5EF4-FFF2-40B4-BE49-F238E27FC236}">
                <a16:creationId xmlns:a16="http://schemas.microsoft.com/office/drawing/2014/main" id="{FE0B6B4A-0991-435C-907C-9325C6C4EB26}"/>
              </a:ext>
            </a:extLst>
          </p:cNvPr>
          <p:cNvSpPr/>
          <p:nvPr/>
        </p:nvSpPr>
        <p:spPr>
          <a:xfrm rot="10800000" flipH="1">
            <a:off x="5832973" y="6469451"/>
            <a:ext cx="826490" cy="373527"/>
          </a:xfrm>
          <a:prstGeom prst="rightArrow">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6">
                  <a:lumMod val="75000"/>
                </a:schemeClr>
              </a:solidFill>
            </a:endParaRPr>
          </a:p>
        </p:txBody>
      </p:sp>
    </p:spTree>
    <p:extLst>
      <p:ext uri="{BB962C8B-B14F-4D97-AF65-F5344CB8AC3E}">
        <p14:creationId xmlns:p14="http://schemas.microsoft.com/office/powerpoint/2010/main" val="3884035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 application, website&#10;&#10;Description automatically generated">
            <a:extLst>
              <a:ext uri="{FF2B5EF4-FFF2-40B4-BE49-F238E27FC236}">
                <a16:creationId xmlns:a16="http://schemas.microsoft.com/office/drawing/2014/main" id="{CAF15E9F-9BC8-4970-B8DD-BA19E8921398}"/>
              </a:ext>
            </a:extLst>
          </p:cNvPr>
          <p:cNvPicPr>
            <a:picLocks noChangeAspect="1"/>
          </p:cNvPicPr>
          <p:nvPr/>
        </p:nvPicPr>
        <p:blipFill>
          <a:blip r:embed="rId3"/>
          <a:stretch>
            <a:fillRect/>
          </a:stretch>
        </p:blipFill>
        <p:spPr>
          <a:xfrm>
            <a:off x="1275480" y="604209"/>
            <a:ext cx="7497470" cy="6238770"/>
          </a:xfrm>
          <a:prstGeom prst="rect">
            <a:avLst/>
          </a:prstGeom>
        </p:spPr>
      </p:pic>
      <p:sp>
        <p:nvSpPr>
          <p:cNvPr id="5" name="Title 1">
            <a:extLst>
              <a:ext uri="{FF2B5EF4-FFF2-40B4-BE49-F238E27FC236}">
                <a16:creationId xmlns:a16="http://schemas.microsoft.com/office/drawing/2014/main" id="{E426E227-48F0-422C-A5B7-04EC902B41E8}"/>
              </a:ext>
            </a:extLst>
          </p:cNvPr>
          <p:cNvSpPr txBox="1">
            <a:spLocks/>
          </p:cNvSpPr>
          <p:nvPr/>
        </p:nvSpPr>
        <p:spPr>
          <a:xfrm>
            <a:off x="1195346" y="201785"/>
            <a:ext cx="7657738" cy="566738"/>
          </a:xfrm>
          <a:prstGeom prst="rect">
            <a:avLst/>
          </a:prstGeom>
        </p:spPr>
        <p:txBody>
          <a:bodyPr>
            <a:normAutofit fontScale="67500" lnSpcReduction="20000"/>
          </a:bodyPr>
          <a:lstStyle>
            <a:lvl1pPr algn="l" defTabSz="685783" rtl="0" eaLnBrk="1" latinLnBrk="0" hangingPunct="1">
              <a:lnSpc>
                <a:spcPct val="90000"/>
              </a:lnSpc>
              <a:spcBef>
                <a:spcPct val="0"/>
              </a:spcBef>
              <a:buNone/>
              <a:defRPr sz="3300" kern="1200">
                <a:solidFill>
                  <a:schemeClr val="tx2"/>
                </a:solidFill>
                <a:latin typeface="+mj-lt"/>
                <a:ea typeface="+mj-ea"/>
                <a:cs typeface="+mj-cs"/>
              </a:defRPr>
            </a:lvl1pPr>
          </a:lstStyle>
          <a:p>
            <a:r>
              <a:rPr lang="en-US" dirty="0"/>
              <a:t>Data Source Example: </a:t>
            </a:r>
            <a:r>
              <a:rPr lang="en-US" dirty="0" err="1"/>
              <a:t>SparkMap</a:t>
            </a:r>
            <a:r>
              <a:rPr lang="en-US" dirty="0"/>
              <a:t> Community Assessments</a:t>
            </a:r>
          </a:p>
        </p:txBody>
      </p:sp>
      <p:sp>
        <p:nvSpPr>
          <p:cNvPr id="6" name="Right Arrow 5">
            <a:extLst>
              <a:ext uri="{FF2B5EF4-FFF2-40B4-BE49-F238E27FC236}">
                <a16:creationId xmlns:a16="http://schemas.microsoft.com/office/drawing/2014/main" id="{FE0B6B4A-0991-435C-907C-9325C6C4EB26}"/>
              </a:ext>
            </a:extLst>
          </p:cNvPr>
          <p:cNvSpPr/>
          <p:nvPr/>
        </p:nvSpPr>
        <p:spPr>
          <a:xfrm rot="9969638">
            <a:off x="8284832" y="5918679"/>
            <a:ext cx="826490" cy="373527"/>
          </a:xfrm>
          <a:prstGeom prst="rightArrow">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6">
                  <a:lumMod val="75000"/>
                </a:schemeClr>
              </a:solidFill>
            </a:endParaRPr>
          </a:p>
        </p:txBody>
      </p:sp>
    </p:spTree>
    <p:extLst>
      <p:ext uri="{BB962C8B-B14F-4D97-AF65-F5344CB8AC3E}">
        <p14:creationId xmlns:p14="http://schemas.microsoft.com/office/powerpoint/2010/main" val="2190484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E426E227-48F0-422C-A5B7-04EC902B41E8}"/>
              </a:ext>
            </a:extLst>
          </p:cNvPr>
          <p:cNvSpPr txBox="1">
            <a:spLocks/>
          </p:cNvSpPr>
          <p:nvPr/>
        </p:nvSpPr>
        <p:spPr>
          <a:xfrm>
            <a:off x="944841" y="285390"/>
            <a:ext cx="7657738" cy="566738"/>
          </a:xfrm>
          <a:prstGeom prst="rect">
            <a:avLst/>
          </a:prstGeom>
        </p:spPr>
        <p:txBody>
          <a:bodyPr>
            <a:normAutofit fontScale="97500"/>
          </a:bodyPr>
          <a:lstStyle>
            <a:lvl1pPr algn="l" defTabSz="685783" rtl="0" eaLnBrk="1" latinLnBrk="0" hangingPunct="1">
              <a:lnSpc>
                <a:spcPct val="90000"/>
              </a:lnSpc>
              <a:spcBef>
                <a:spcPct val="0"/>
              </a:spcBef>
              <a:buNone/>
              <a:defRPr sz="3300" kern="1200">
                <a:solidFill>
                  <a:schemeClr val="tx2"/>
                </a:solidFill>
                <a:latin typeface="+mj-lt"/>
                <a:ea typeface="+mj-ea"/>
                <a:cs typeface="+mj-cs"/>
              </a:defRPr>
            </a:lvl1pPr>
          </a:lstStyle>
          <a:p>
            <a:r>
              <a:rPr lang="en-US" sz="2400" dirty="0"/>
              <a:t>Data Source Example: </a:t>
            </a:r>
            <a:r>
              <a:rPr lang="en-US" sz="2400" dirty="0" err="1"/>
              <a:t>SparkMap</a:t>
            </a:r>
            <a:r>
              <a:rPr lang="en-US" sz="2400" dirty="0"/>
              <a:t> Community Assessments</a:t>
            </a:r>
          </a:p>
        </p:txBody>
      </p:sp>
      <p:pic>
        <p:nvPicPr>
          <p:cNvPr id="4" name="Picture 3" descr="Graphical user interface, chart, application&#10;&#10;Description automatically generated">
            <a:extLst>
              <a:ext uri="{FF2B5EF4-FFF2-40B4-BE49-F238E27FC236}">
                <a16:creationId xmlns:a16="http://schemas.microsoft.com/office/drawing/2014/main" id="{75059B1D-0B03-40F7-B66C-4C84C8EB906A}"/>
              </a:ext>
            </a:extLst>
          </p:cNvPr>
          <p:cNvPicPr>
            <a:picLocks noChangeAspect="1"/>
          </p:cNvPicPr>
          <p:nvPr/>
        </p:nvPicPr>
        <p:blipFill>
          <a:blip r:embed="rId3"/>
          <a:stretch>
            <a:fillRect/>
          </a:stretch>
        </p:blipFill>
        <p:spPr>
          <a:xfrm>
            <a:off x="220515" y="947130"/>
            <a:ext cx="8821381" cy="5439534"/>
          </a:xfrm>
          <a:prstGeom prst="rect">
            <a:avLst/>
          </a:prstGeom>
        </p:spPr>
      </p:pic>
    </p:spTree>
    <p:extLst>
      <p:ext uri="{BB962C8B-B14F-4D97-AF65-F5344CB8AC3E}">
        <p14:creationId xmlns:p14="http://schemas.microsoft.com/office/powerpoint/2010/main" val="32727048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C4B9C7C-08ED-43F7-B866-C3E227C5E9B0}"/>
              </a:ext>
            </a:extLst>
          </p:cNvPr>
          <p:cNvSpPr>
            <a:spLocks noGrp="1"/>
          </p:cNvSpPr>
          <p:nvPr>
            <p:ph type="title"/>
          </p:nvPr>
        </p:nvSpPr>
        <p:spPr>
          <a:xfrm>
            <a:off x="1371599" y="609600"/>
            <a:ext cx="7144941" cy="1081088"/>
          </a:xfrm>
        </p:spPr>
        <p:txBody>
          <a:bodyPr/>
          <a:lstStyle/>
          <a:p>
            <a:r>
              <a:rPr lang="en-US" dirty="0"/>
              <a:t>Collect New Data</a:t>
            </a:r>
          </a:p>
        </p:txBody>
      </p:sp>
      <p:pic>
        <p:nvPicPr>
          <p:cNvPr id="5" name="Picture 4">
            <a:extLst>
              <a:ext uri="{FF2B5EF4-FFF2-40B4-BE49-F238E27FC236}">
                <a16:creationId xmlns:a16="http://schemas.microsoft.com/office/drawing/2014/main" id="{A09BCDC8-AE8A-420F-9E62-7D1EBCCC31B4}"/>
              </a:ext>
            </a:extLst>
          </p:cNvPr>
          <p:cNvPicPr>
            <a:picLocks/>
          </p:cNvPicPr>
          <p:nvPr/>
        </p:nvPicPr>
        <p:blipFill>
          <a:blip r:embed="rId3">
            <a:duotone>
              <a:schemeClr val="accent2">
                <a:shade val="45000"/>
                <a:satMod val="135000"/>
              </a:schemeClr>
              <a:prstClr val="white"/>
            </a:duotone>
          </a:blip>
          <a:stretch>
            <a:fillRect/>
          </a:stretch>
        </p:blipFill>
        <p:spPr>
          <a:xfrm>
            <a:off x="627460" y="774158"/>
            <a:ext cx="742448" cy="742448"/>
          </a:xfrm>
          <a:prstGeom prst="rect">
            <a:avLst/>
          </a:prstGeom>
        </p:spPr>
      </p:pic>
      <p:graphicFrame>
        <p:nvGraphicFramePr>
          <p:cNvPr id="6" name="Diagram 5">
            <a:extLst>
              <a:ext uri="{FF2B5EF4-FFF2-40B4-BE49-F238E27FC236}">
                <a16:creationId xmlns:a16="http://schemas.microsoft.com/office/drawing/2014/main" id="{767CEC46-57A4-4C59-BC75-9610A8B3E7D6}"/>
              </a:ext>
            </a:extLst>
          </p:cNvPr>
          <p:cNvGraphicFramePr/>
          <p:nvPr>
            <p:extLst>
              <p:ext uri="{D42A27DB-BD31-4B8C-83A1-F6EECF244321}">
                <p14:modId xmlns:p14="http://schemas.microsoft.com/office/powerpoint/2010/main" val="3961136551"/>
              </p:ext>
            </p:extLst>
          </p:nvPr>
        </p:nvGraphicFramePr>
        <p:xfrm>
          <a:off x="381077" y="1843493"/>
          <a:ext cx="4660977" cy="381919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7" name="Diagram 6">
            <a:extLst>
              <a:ext uri="{FF2B5EF4-FFF2-40B4-BE49-F238E27FC236}">
                <a16:creationId xmlns:a16="http://schemas.microsoft.com/office/drawing/2014/main" id="{811F1382-646F-43BE-B72D-7589151EDB4E}"/>
              </a:ext>
            </a:extLst>
          </p:cNvPr>
          <p:cNvGraphicFramePr/>
          <p:nvPr>
            <p:extLst>
              <p:ext uri="{D42A27DB-BD31-4B8C-83A1-F6EECF244321}">
                <p14:modId xmlns:p14="http://schemas.microsoft.com/office/powerpoint/2010/main" val="1127812661"/>
              </p:ext>
            </p:extLst>
          </p:nvPr>
        </p:nvGraphicFramePr>
        <p:xfrm>
          <a:off x="5576050" y="1843491"/>
          <a:ext cx="3186873" cy="3819195"/>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extLst>
      <p:ext uri="{BB962C8B-B14F-4D97-AF65-F5344CB8AC3E}">
        <p14:creationId xmlns:p14="http://schemas.microsoft.com/office/powerpoint/2010/main" val="2667423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9B830-EB31-457A-81E2-8088C17B90FA}"/>
              </a:ext>
            </a:extLst>
          </p:cNvPr>
          <p:cNvSpPr>
            <a:spLocks noGrp="1"/>
          </p:cNvSpPr>
          <p:nvPr>
            <p:ph type="title"/>
          </p:nvPr>
        </p:nvSpPr>
        <p:spPr/>
        <p:txBody>
          <a:bodyPr/>
          <a:lstStyle/>
          <a:p>
            <a:r>
              <a:rPr lang="en-US" dirty="0"/>
              <a:t>Gather Stakeholder Input</a:t>
            </a:r>
          </a:p>
        </p:txBody>
      </p:sp>
      <p:sp>
        <p:nvSpPr>
          <p:cNvPr id="3" name="Content Placeholder 2">
            <a:extLst>
              <a:ext uri="{FF2B5EF4-FFF2-40B4-BE49-F238E27FC236}">
                <a16:creationId xmlns:a16="http://schemas.microsoft.com/office/drawing/2014/main" id="{9C518723-3E16-4832-A52F-C267CB31FDEC}"/>
              </a:ext>
            </a:extLst>
          </p:cNvPr>
          <p:cNvSpPr>
            <a:spLocks noGrp="1"/>
          </p:cNvSpPr>
          <p:nvPr>
            <p:ph idx="1"/>
          </p:nvPr>
        </p:nvSpPr>
        <p:spPr/>
        <p:txBody>
          <a:bodyPr>
            <a:normAutofit/>
          </a:bodyPr>
          <a:lstStyle/>
          <a:p>
            <a:pPr>
              <a:buFont typeface="Arial" panose="020B0604020202020204" pitchFamily="34" charset="0"/>
              <a:buChar char="•"/>
            </a:pPr>
            <a:r>
              <a:rPr lang="en-US" sz="2800" dirty="0"/>
              <a:t>Your healthcare systems and hospital partners</a:t>
            </a:r>
          </a:p>
          <a:p>
            <a:pPr>
              <a:buFont typeface="Arial" panose="020B0604020202020204" pitchFamily="34" charset="0"/>
              <a:buChar char="•"/>
            </a:pPr>
            <a:r>
              <a:rPr lang="en-US" sz="2800" dirty="0"/>
              <a:t>Providers, staff, patients</a:t>
            </a:r>
          </a:p>
          <a:p>
            <a:pPr>
              <a:buFont typeface="Arial" panose="020B0604020202020204" pitchFamily="34" charset="0"/>
              <a:buChar char="•"/>
            </a:pPr>
            <a:r>
              <a:rPr lang="en-US" sz="2800" dirty="0"/>
              <a:t>Government agency partners</a:t>
            </a:r>
          </a:p>
          <a:p>
            <a:pPr>
              <a:buFont typeface="Arial" panose="020B0604020202020204" pitchFamily="34" charset="0"/>
              <a:buChar char="•"/>
            </a:pPr>
            <a:r>
              <a:rPr lang="en-US" sz="2800" dirty="0"/>
              <a:t>Academic partners</a:t>
            </a:r>
          </a:p>
          <a:p>
            <a:pPr marL="0" indent="0">
              <a:buNone/>
            </a:pPr>
            <a:endParaRPr lang="en-US" sz="2800" dirty="0"/>
          </a:p>
          <a:p>
            <a:pPr marL="0" indent="0">
              <a:buNone/>
            </a:pPr>
            <a:r>
              <a:rPr lang="en-US" sz="2800" dirty="0"/>
              <a:t>Who are your stakeholders?</a:t>
            </a:r>
          </a:p>
          <a:p>
            <a:endParaRPr lang="en-US" sz="1400" dirty="0"/>
          </a:p>
        </p:txBody>
      </p:sp>
    </p:spTree>
    <p:extLst>
      <p:ext uri="{BB962C8B-B14F-4D97-AF65-F5344CB8AC3E}">
        <p14:creationId xmlns:p14="http://schemas.microsoft.com/office/powerpoint/2010/main" val="10506635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FFAAD3-AE21-450C-B92F-8A0BA90E6396}"/>
              </a:ext>
            </a:extLst>
          </p:cNvPr>
          <p:cNvSpPr>
            <a:spLocks noGrp="1"/>
          </p:cNvSpPr>
          <p:nvPr>
            <p:ph type="title"/>
          </p:nvPr>
        </p:nvSpPr>
        <p:spPr/>
        <p:txBody>
          <a:bodyPr/>
          <a:lstStyle/>
          <a:p>
            <a:r>
              <a:rPr lang="en-US" dirty="0"/>
              <a:t>Process maps are one way to get stakeholder input</a:t>
            </a:r>
          </a:p>
        </p:txBody>
      </p:sp>
      <p:sp>
        <p:nvSpPr>
          <p:cNvPr id="3" name="Content Placeholder 2">
            <a:extLst>
              <a:ext uri="{FF2B5EF4-FFF2-40B4-BE49-F238E27FC236}">
                <a16:creationId xmlns:a16="http://schemas.microsoft.com/office/drawing/2014/main" id="{8F7D3417-8DE9-448C-9570-1104FEF10883}"/>
              </a:ext>
            </a:extLst>
          </p:cNvPr>
          <p:cNvSpPr>
            <a:spLocks noGrp="1"/>
          </p:cNvSpPr>
          <p:nvPr>
            <p:ph idx="1"/>
          </p:nvPr>
        </p:nvSpPr>
        <p:spPr>
          <a:xfrm>
            <a:off x="628650" y="2018136"/>
            <a:ext cx="7886700" cy="3833473"/>
          </a:xfrm>
        </p:spPr>
        <p:txBody>
          <a:bodyPr>
            <a:normAutofit/>
          </a:bodyPr>
          <a:lstStyle/>
          <a:p>
            <a:pPr marL="0" indent="0">
              <a:buNone/>
            </a:pPr>
            <a:r>
              <a:rPr lang="en-US" sz="2800" dirty="0"/>
              <a:t>Map the Current Process</a:t>
            </a:r>
          </a:p>
          <a:p>
            <a:pPr>
              <a:buFont typeface="Arial" panose="020B0604020202020204" pitchFamily="34" charset="0"/>
              <a:buChar char="•"/>
            </a:pPr>
            <a:r>
              <a:rPr lang="en-US" sz="2800" dirty="0"/>
              <a:t>Convene stakeholders</a:t>
            </a:r>
          </a:p>
          <a:p>
            <a:pPr>
              <a:buFont typeface="Arial" panose="020B0604020202020204" pitchFamily="34" charset="0"/>
              <a:buChar char="•"/>
            </a:pPr>
            <a:r>
              <a:rPr lang="en-US" sz="2800" dirty="0"/>
              <a:t>Create a map to describe the process</a:t>
            </a:r>
          </a:p>
          <a:p>
            <a:pPr>
              <a:buFont typeface="Arial" panose="020B0604020202020204" pitchFamily="34" charset="0"/>
              <a:buChar char="•"/>
            </a:pPr>
            <a:r>
              <a:rPr lang="en-US" sz="2800" dirty="0"/>
              <a:t>Identify “weak links” in the process</a:t>
            </a:r>
          </a:p>
          <a:p>
            <a:pPr>
              <a:buFont typeface="Arial" panose="020B0604020202020204" pitchFamily="34" charset="0"/>
              <a:buChar char="•"/>
            </a:pPr>
            <a:r>
              <a:rPr lang="en-US" sz="2800" dirty="0"/>
              <a:t>Plan for improvements</a:t>
            </a:r>
          </a:p>
          <a:p>
            <a:endParaRPr lang="en-US" sz="500" dirty="0"/>
          </a:p>
        </p:txBody>
      </p:sp>
    </p:spTree>
    <p:extLst>
      <p:ext uri="{BB962C8B-B14F-4D97-AF65-F5344CB8AC3E}">
        <p14:creationId xmlns:p14="http://schemas.microsoft.com/office/powerpoint/2010/main" val="10471873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8F545-1755-47D4-9D91-53F0BBD5847B}"/>
              </a:ext>
            </a:extLst>
          </p:cNvPr>
          <p:cNvSpPr>
            <a:spLocks noGrp="1"/>
          </p:cNvSpPr>
          <p:nvPr>
            <p:ph type="title"/>
          </p:nvPr>
        </p:nvSpPr>
        <p:spPr/>
        <p:txBody>
          <a:bodyPr/>
          <a:lstStyle/>
          <a:p>
            <a:r>
              <a:rPr lang="en-US" dirty="0"/>
              <a:t>Process Map Template</a:t>
            </a:r>
          </a:p>
        </p:txBody>
      </p:sp>
      <p:sp>
        <p:nvSpPr>
          <p:cNvPr id="4" name="Diamond 3">
            <a:extLst>
              <a:ext uri="{FF2B5EF4-FFF2-40B4-BE49-F238E27FC236}">
                <a16:creationId xmlns:a16="http://schemas.microsoft.com/office/drawing/2014/main" id="{1C6AE3DB-E22A-4CEC-82DA-F1C7DA927F89}"/>
              </a:ext>
            </a:extLst>
          </p:cNvPr>
          <p:cNvSpPr/>
          <p:nvPr/>
        </p:nvSpPr>
        <p:spPr>
          <a:xfrm>
            <a:off x="1837512" y="3626443"/>
            <a:ext cx="1972545" cy="1874531"/>
          </a:xfrm>
          <a:prstGeom prst="diamond">
            <a:avLst/>
          </a:prstGeom>
          <a:solidFill>
            <a:srgbClr val="253E6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endParaRPr>
          </a:p>
        </p:txBody>
      </p:sp>
      <p:sp>
        <p:nvSpPr>
          <p:cNvPr id="5" name="Rectangle 4">
            <a:extLst>
              <a:ext uri="{FF2B5EF4-FFF2-40B4-BE49-F238E27FC236}">
                <a16:creationId xmlns:a16="http://schemas.microsoft.com/office/drawing/2014/main" id="{DD888AD0-A18D-4206-B68F-5F46F2CB52C0}"/>
              </a:ext>
            </a:extLst>
          </p:cNvPr>
          <p:cNvSpPr/>
          <p:nvPr/>
        </p:nvSpPr>
        <p:spPr>
          <a:xfrm>
            <a:off x="1781589" y="2612505"/>
            <a:ext cx="1972544" cy="911553"/>
          </a:xfrm>
          <a:prstGeom prst="rect">
            <a:avLst/>
          </a:prstGeom>
          <a:solidFill>
            <a:srgbClr val="253E6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endParaRPr>
          </a:p>
        </p:txBody>
      </p:sp>
      <p:sp>
        <p:nvSpPr>
          <p:cNvPr id="6" name="Oval 5">
            <a:extLst>
              <a:ext uri="{FF2B5EF4-FFF2-40B4-BE49-F238E27FC236}">
                <a16:creationId xmlns:a16="http://schemas.microsoft.com/office/drawing/2014/main" id="{1A610003-66F7-4D77-B2CA-FEA67A61E9FF}"/>
              </a:ext>
            </a:extLst>
          </p:cNvPr>
          <p:cNvSpPr/>
          <p:nvPr/>
        </p:nvSpPr>
        <p:spPr>
          <a:xfrm>
            <a:off x="1781589" y="1497594"/>
            <a:ext cx="1972544" cy="911553"/>
          </a:xfrm>
          <a:prstGeom prst="ellipse">
            <a:avLst/>
          </a:prstGeom>
          <a:solidFill>
            <a:srgbClr val="253E6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endParaRPr>
          </a:p>
        </p:txBody>
      </p:sp>
      <p:cxnSp>
        <p:nvCxnSpPr>
          <p:cNvPr id="7" name="Straight Arrow Connector 6">
            <a:extLst>
              <a:ext uri="{FF2B5EF4-FFF2-40B4-BE49-F238E27FC236}">
                <a16:creationId xmlns:a16="http://schemas.microsoft.com/office/drawing/2014/main" id="{C91E1537-B450-4D50-82C8-AF5FF75AB679}"/>
              </a:ext>
            </a:extLst>
          </p:cNvPr>
          <p:cNvCxnSpPr>
            <a:cxnSpLocks/>
          </p:cNvCxnSpPr>
          <p:nvPr/>
        </p:nvCxnSpPr>
        <p:spPr>
          <a:xfrm>
            <a:off x="1781589" y="5665699"/>
            <a:ext cx="1972544" cy="0"/>
          </a:xfrm>
          <a:prstGeom prst="straightConnector1">
            <a:avLst/>
          </a:prstGeom>
          <a:ln w="63500">
            <a:solidFill>
              <a:srgbClr val="253E67"/>
            </a:solidFill>
            <a:tailEnd type="triangle"/>
          </a:ln>
          <a:effectLst/>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5980E6AF-FB83-40D1-817E-27DA38A34544}"/>
              </a:ext>
            </a:extLst>
          </p:cNvPr>
          <p:cNvSpPr txBox="1"/>
          <p:nvPr/>
        </p:nvSpPr>
        <p:spPr>
          <a:xfrm>
            <a:off x="4224187" y="1768704"/>
            <a:ext cx="3751072" cy="369332"/>
          </a:xfrm>
          <a:prstGeom prst="rect">
            <a:avLst/>
          </a:prstGeom>
          <a:noFill/>
          <a:ln>
            <a:solidFill>
              <a:schemeClr val="tx1"/>
            </a:solidFill>
          </a:ln>
        </p:spPr>
        <p:txBody>
          <a:bodyPr wrap="square" rtlCol="0">
            <a:spAutoFit/>
          </a:bodyPr>
          <a:lstStyle/>
          <a:p>
            <a:pPr algn="ctr"/>
            <a:r>
              <a:rPr lang="en-US" dirty="0"/>
              <a:t>Start and End of a Process </a:t>
            </a:r>
          </a:p>
        </p:txBody>
      </p:sp>
      <p:sp>
        <p:nvSpPr>
          <p:cNvPr id="9" name="TextBox 8">
            <a:extLst>
              <a:ext uri="{FF2B5EF4-FFF2-40B4-BE49-F238E27FC236}">
                <a16:creationId xmlns:a16="http://schemas.microsoft.com/office/drawing/2014/main" id="{31AA4DFC-E110-44D8-9F0C-D41C9FAA5D3B}"/>
              </a:ext>
            </a:extLst>
          </p:cNvPr>
          <p:cNvSpPr txBox="1"/>
          <p:nvPr/>
        </p:nvSpPr>
        <p:spPr>
          <a:xfrm>
            <a:off x="4224187" y="2883615"/>
            <a:ext cx="3751072" cy="369332"/>
          </a:xfrm>
          <a:prstGeom prst="rect">
            <a:avLst/>
          </a:prstGeom>
          <a:noFill/>
          <a:ln>
            <a:solidFill>
              <a:schemeClr val="tx1"/>
            </a:solidFill>
          </a:ln>
        </p:spPr>
        <p:txBody>
          <a:bodyPr wrap="square" rtlCol="0">
            <a:spAutoFit/>
          </a:bodyPr>
          <a:lstStyle/>
          <a:p>
            <a:pPr algn="ctr"/>
            <a:r>
              <a:rPr lang="en-US" dirty="0"/>
              <a:t>Activity or Task</a:t>
            </a:r>
          </a:p>
        </p:txBody>
      </p:sp>
      <p:sp>
        <p:nvSpPr>
          <p:cNvPr id="10" name="TextBox 9">
            <a:extLst>
              <a:ext uri="{FF2B5EF4-FFF2-40B4-BE49-F238E27FC236}">
                <a16:creationId xmlns:a16="http://schemas.microsoft.com/office/drawing/2014/main" id="{77E3D8BE-E56D-4737-A01C-B3BAA1066F20}"/>
              </a:ext>
            </a:extLst>
          </p:cNvPr>
          <p:cNvSpPr txBox="1"/>
          <p:nvPr/>
        </p:nvSpPr>
        <p:spPr>
          <a:xfrm>
            <a:off x="4224186" y="4240543"/>
            <a:ext cx="3751073" cy="369332"/>
          </a:xfrm>
          <a:prstGeom prst="rect">
            <a:avLst/>
          </a:prstGeom>
          <a:noFill/>
          <a:ln>
            <a:solidFill>
              <a:schemeClr val="tx1"/>
            </a:solidFill>
          </a:ln>
        </p:spPr>
        <p:txBody>
          <a:bodyPr wrap="square" rtlCol="0">
            <a:spAutoFit/>
          </a:bodyPr>
          <a:lstStyle/>
          <a:p>
            <a:pPr algn="ctr"/>
            <a:r>
              <a:rPr lang="en-US" dirty="0"/>
              <a:t>Decision Point (yes/no question) </a:t>
            </a:r>
          </a:p>
        </p:txBody>
      </p:sp>
      <p:sp>
        <p:nvSpPr>
          <p:cNvPr id="11" name="TextBox 10">
            <a:extLst>
              <a:ext uri="{FF2B5EF4-FFF2-40B4-BE49-F238E27FC236}">
                <a16:creationId xmlns:a16="http://schemas.microsoft.com/office/drawing/2014/main" id="{D6647546-AF8C-46B3-88F1-344C6AA3B867}"/>
              </a:ext>
            </a:extLst>
          </p:cNvPr>
          <p:cNvSpPr txBox="1"/>
          <p:nvPr/>
        </p:nvSpPr>
        <p:spPr>
          <a:xfrm>
            <a:off x="4224185" y="5366832"/>
            <a:ext cx="3751073" cy="369332"/>
          </a:xfrm>
          <a:prstGeom prst="rect">
            <a:avLst/>
          </a:prstGeom>
          <a:noFill/>
          <a:ln>
            <a:solidFill>
              <a:schemeClr val="tx1"/>
            </a:solidFill>
          </a:ln>
        </p:spPr>
        <p:txBody>
          <a:bodyPr wrap="square" rtlCol="0">
            <a:spAutoFit/>
          </a:bodyPr>
          <a:lstStyle/>
          <a:p>
            <a:pPr algn="ctr"/>
            <a:r>
              <a:rPr lang="en-US" dirty="0"/>
              <a:t>Flow Line</a:t>
            </a:r>
          </a:p>
        </p:txBody>
      </p:sp>
    </p:spTree>
    <p:extLst>
      <p:ext uri="{BB962C8B-B14F-4D97-AF65-F5344CB8AC3E}">
        <p14:creationId xmlns:p14="http://schemas.microsoft.com/office/powerpoint/2010/main" val="12937200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803E36-3A20-4375-BEB6-576847B6465F}"/>
              </a:ext>
            </a:extLst>
          </p:cNvPr>
          <p:cNvSpPr>
            <a:spLocks noGrp="1"/>
          </p:cNvSpPr>
          <p:nvPr>
            <p:ph type="title"/>
          </p:nvPr>
        </p:nvSpPr>
        <p:spPr/>
        <p:txBody>
          <a:bodyPr/>
          <a:lstStyle/>
          <a:p>
            <a:r>
              <a:rPr lang="en-US" dirty="0"/>
              <a:t>CRC Screening Process Map</a:t>
            </a:r>
          </a:p>
        </p:txBody>
      </p:sp>
      <p:grpSp>
        <p:nvGrpSpPr>
          <p:cNvPr id="17" name="Group 16">
            <a:extLst>
              <a:ext uri="{FF2B5EF4-FFF2-40B4-BE49-F238E27FC236}">
                <a16:creationId xmlns:a16="http://schemas.microsoft.com/office/drawing/2014/main" id="{31F5CA4B-8CCE-40E1-8298-D35E885B18D2}"/>
              </a:ext>
            </a:extLst>
          </p:cNvPr>
          <p:cNvGrpSpPr/>
          <p:nvPr/>
        </p:nvGrpSpPr>
        <p:grpSpPr>
          <a:xfrm>
            <a:off x="220601" y="1729067"/>
            <a:ext cx="8659616" cy="4157633"/>
            <a:chOff x="220601" y="1729067"/>
            <a:chExt cx="8659616" cy="4157633"/>
          </a:xfrm>
        </p:grpSpPr>
        <p:sp>
          <p:nvSpPr>
            <p:cNvPr id="18" name="Oval 17">
              <a:extLst>
                <a:ext uri="{FF2B5EF4-FFF2-40B4-BE49-F238E27FC236}">
                  <a16:creationId xmlns:a16="http://schemas.microsoft.com/office/drawing/2014/main" id="{0821DA8A-94E2-4ECA-B1EE-1ACD2E46E319}"/>
                </a:ext>
              </a:extLst>
            </p:cNvPr>
            <p:cNvSpPr/>
            <p:nvPr/>
          </p:nvSpPr>
          <p:spPr>
            <a:xfrm>
              <a:off x="6907673" y="4521424"/>
              <a:ext cx="1972544" cy="911553"/>
            </a:xfrm>
            <a:prstGeom prst="ellipse">
              <a:avLst/>
            </a:prstGeom>
            <a:solidFill>
              <a:srgbClr val="253E6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bg1"/>
                  </a:solidFill>
                </a:rPr>
                <a:t>Program reminders for future screening </a:t>
              </a:r>
            </a:p>
          </p:txBody>
        </p:sp>
        <p:sp>
          <p:nvSpPr>
            <p:cNvPr id="19" name="Diamond 18">
              <a:extLst>
                <a:ext uri="{FF2B5EF4-FFF2-40B4-BE49-F238E27FC236}">
                  <a16:creationId xmlns:a16="http://schemas.microsoft.com/office/drawing/2014/main" id="{1E59687E-0003-4C5B-9C26-A7A85365B71E}"/>
                </a:ext>
              </a:extLst>
            </p:cNvPr>
            <p:cNvSpPr/>
            <p:nvPr/>
          </p:nvSpPr>
          <p:spPr>
            <a:xfrm>
              <a:off x="452310" y="1729067"/>
              <a:ext cx="1972545" cy="1874531"/>
            </a:xfrm>
            <a:prstGeom prst="diamond">
              <a:avLst/>
            </a:prstGeom>
            <a:solidFill>
              <a:srgbClr val="253E6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bg1"/>
                  </a:solidFill>
                </a:rPr>
                <a:t>Determine if patient is eligible for screening   </a:t>
              </a:r>
            </a:p>
          </p:txBody>
        </p:sp>
        <p:sp>
          <p:nvSpPr>
            <p:cNvPr id="20" name="Rectangle 19">
              <a:extLst>
                <a:ext uri="{FF2B5EF4-FFF2-40B4-BE49-F238E27FC236}">
                  <a16:creationId xmlns:a16="http://schemas.microsoft.com/office/drawing/2014/main" id="{9105AA70-DBD3-4A39-B34F-B3278C233E98}"/>
                </a:ext>
              </a:extLst>
            </p:cNvPr>
            <p:cNvSpPr/>
            <p:nvPr/>
          </p:nvSpPr>
          <p:spPr>
            <a:xfrm>
              <a:off x="2805642" y="2210555"/>
              <a:ext cx="1572772" cy="911553"/>
            </a:xfrm>
            <a:prstGeom prst="rect">
              <a:avLst/>
            </a:prstGeom>
            <a:solidFill>
              <a:srgbClr val="253E6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bg1"/>
                  </a:solidFill>
                </a:rPr>
                <a:t>Counsel patients on CRC screening options </a:t>
              </a:r>
            </a:p>
          </p:txBody>
        </p:sp>
        <p:sp>
          <p:nvSpPr>
            <p:cNvPr id="21" name="Rectangle 20">
              <a:extLst>
                <a:ext uri="{FF2B5EF4-FFF2-40B4-BE49-F238E27FC236}">
                  <a16:creationId xmlns:a16="http://schemas.microsoft.com/office/drawing/2014/main" id="{74CBF5D5-744B-4DE6-950A-202F135712D2}"/>
                </a:ext>
              </a:extLst>
            </p:cNvPr>
            <p:cNvSpPr/>
            <p:nvPr/>
          </p:nvSpPr>
          <p:spPr>
            <a:xfrm>
              <a:off x="4877776" y="2210556"/>
              <a:ext cx="1572772" cy="911553"/>
            </a:xfrm>
            <a:prstGeom prst="rect">
              <a:avLst/>
            </a:prstGeom>
            <a:solidFill>
              <a:srgbClr val="253E6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bg1"/>
                  </a:solidFill>
                </a:rPr>
                <a:t>Refer insured patients for screening  colonoscopy</a:t>
              </a:r>
            </a:p>
          </p:txBody>
        </p:sp>
        <p:sp>
          <p:nvSpPr>
            <p:cNvPr id="22" name="Rectangle 21">
              <a:extLst>
                <a:ext uri="{FF2B5EF4-FFF2-40B4-BE49-F238E27FC236}">
                  <a16:creationId xmlns:a16="http://schemas.microsoft.com/office/drawing/2014/main" id="{2759EDAC-F729-466E-8118-EC6CD188E4BF}"/>
                </a:ext>
              </a:extLst>
            </p:cNvPr>
            <p:cNvSpPr/>
            <p:nvPr/>
          </p:nvSpPr>
          <p:spPr>
            <a:xfrm>
              <a:off x="4850979" y="4489202"/>
              <a:ext cx="1572772" cy="1052571"/>
            </a:xfrm>
            <a:prstGeom prst="rect">
              <a:avLst/>
            </a:prstGeom>
            <a:solidFill>
              <a:srgbClr val="253E6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bg1"/>
                  </a:solidFill>
                </a:rPr>
                <a:t>Scan colonoscopy reports into the EMR </a:t>
              </a:r>
            </a:p>
          </p:txBody>
        </p:sp>
        <p:cxnSp>
          <p:nvCxnSpPr>
            <p:cNvPr id="23" name="Straight Arrow Connector 22">
              <a:extLst>
                <a:ext uri="{FF2B5EF4-FFF2-40B4-BE49-F238E27FC236}">
                  <a16:creationId xmlns:a16="http://schemas.microsoft.com/office/drawing/2014/main" id="{A2E89F91-4304-4B00-8F00-2CF1F41DC969}"/>
                </a:ext>
              </a:extLst>
            </p:cNvPr>
            <p:cNvCxnSpPr>
              <a:stCxn id="19" idx="3"/>
              <a:endCxn id="20" idx="1"/>
            </p:cNvCxnSpPr>
            <p:nvPr/>
          </p:nvCxnSpPr>
          <p:spPr>
            <a:xfrm flipV="1">
              <a:off x="2424855" y="2666332"/>
              <a:ext cx="380787" cy="1"/>
            </a:xfrm>
            <a:prstGeom prst="straightConnector1">
              <a:avLst/>
            </a:prstGeom>
            <a:ln w="63500">
              <a:solidFill>
                <a:schemeClr val="accent1">
                  <a:alpha val="50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4" name="Straight Arrow Connector 23">
              <a:extLst>
                <a:ext uri="{FF2B5EF4-FFF2-40B4-BE49-F238E27FC236}">
                  <a16:creationId xmlns:a16="http://schemas.microsoft.com/office/drawing/2014/main" id="{2C66F757-0C9E-4DEE-85B9-CFE0C73A2EFC}"/>
                </a:ext>
              </a:extLst>
            </p:cNvPr>
            <p:cNvCxnSpPr>
              <a:stCxn id="20" idx="3"/>
              <a:endCxn id="21" idx="1"/>
            </p:cNvCxnSpPr>
            <p:nvPr/>
          </p:nvCxnSpPr>
          <p:spPr>
            <a:xfrm>
              <a:off x="4378414" y="2666332"/>
              <a:ext cx="499362" cy="1"/>
            </a:xfrm>
            <a:prstGeom prst="straightConnector1">
              <a:avLst/>
            </a:prstGeom>
            <a:ln w="63500">
              <a:solidFill>
                <a:schemeClr val="accent1">
                  <a:alpha val="50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BA026953-C126-400C-99FF-D2F66B54CA14}"/>
                </a:ext>
              </a:extLst>
            </p:cNvPr>
            <p:cNvCxnSpPr>
              <a:cxnSpLocks/>
              <a:stCxn id="33" idx="3"/>
            </p:cNvCxnSpPr>
            <p:nvPr/>
          </p:nvCxnSpPr>
          <p:spPr>
            <a:xfrm flipV="1">
              <a:off x="2062880" y="4489206"/>
              <a:ext cx="588859" cy="625936"/>
            </a:xfrm>
            <a:prstGeom prst="straightConnector1">
              <a:avLst/>
            </a:prstGeom>
            <a:ln w="63500">
              <a:solidFill>
                <a:schemeClr val="accent1">
                  <a:alpha val="50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6" name="Straight Arrow Connector 25">
              <a:extLst>
                <a:ext uri="{FF2B5EF4-FFF2-40B4-BE49-F238E27FC236}">
                  <a16:creationId xmlns:a16="http://schemas.microsoft.com/office/drawing/2014/main" id="{CC240C37-7CC4-4BD3-95B7-C8725DD6CC78}"/>
                </a:ext>
              </a:extLst>
            </p:cNvPr>
            <p:cNvCxnSpPr>
              <a:cxnSpLocks/>
              <a:stCxn id="22" idx="3"/>
            </p:cNvCxnSpPr>
            <p:nvPr/>
          </p:nvCxnSpPr>
          <p:spPr>
            <a:xfrm>
              <a:off x="6423751" y="5015488"/>
              <a:ext cx="483922" cy="0"/>
            </a:xfrm>
            <a:prstGeom prst="straightConnector1">
              <a:avLst/>
            </a:prstGeom>
            <a:ln w="63500">
              <a:solidFill>
                <a:schemeClr val="accent1">
                  <a:alpha val="50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27" name="TextBox 26">
              <a:extLst>
                <a:ext uri="{FF2B5EF4-FFF2-40B4-BE49-F238E27FC236}">
                  <a16:creationId xmlns:a16="http://schemas.microsoft.com/office/drawing/2014/main" id="{F87EA63C-C671-40ED-BEA0-57460F879927}"/>
                </a:ext>
              </a:extLst>
            </p:cNvPr>
            <p:cNvSpPr txBox="1"/>
            <p:nvPr/>
          </p:nvSpPr>
          <p:spPr>
            <a:xfrm>
              <a:off x="2205050" y="2208994"/>
              <a:ext cx="637953" cy="382772"/>
            </a:xfrm>
            <a:prstGeom prst="rect">
              <a:avLst/>
            </a:prstGeom>
            <a:noFill/>
          </p:spPr>
          <p:txBody>
            <a:bodyPr wrap="square" rtlCol="0">
              <a:spAutoFit/>
            </a:bodyPr>
            <a:lstStyle/>
            <a:p>
              <a:r>
                <a:rPr lang="en-US" dirty="0"/>
                <a:t>Yes</a:t>
              </a:r>
            </a:p>
          </p:txBody>
        </p:sp>
        <p:cxnSp>
          <p:nvCxnSpPr>
            <p:cNvPr id="28" name="Straight Arrow Connector 27">
              <a:extLst>
                <a:ext uri="{FF2B5EF4-FFF2-40B4-BE49-F238E27FC236}">
                  <a16:creationId xmlns:a16="http://schemas.microsoft.com/office/drawing/2014/main" id="{5393C7FB-CF27-4753-ABB3-615F02E61B2E}"/>
                </a:ext>
              </a:extLst>
            </p:cNvPr>
            <p:cNvCxnSpPr/>
            <p:nvPr/>
          </p:nvCxnSpPr>
          <p:spPr>
            <a:xfrm>
              <a:off x="6419669" y="2803225"/>
              <a:ext cx="499362" cy="1"/>
            </a:xfrm>
            <a:prstGeom prst="straightConnector1">
              <a:avLst/>
            </a:prstGeom>
            <a:ln w="63500">
              <a:solidFill>
                <a:schemeClr val="accent1">
                  <a:alpha val="50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29" name="Rectangle 28">
              <a:extLst>
                <a:ext uri="{FF2B5EF4-FFF2-40B4-BE49-F238E27FC236}">
                  <a16:creationId xmlns:a16="http://schemas.microsoft.com/office/drawing/2014/main" id="{1471761B-CB8D-406D-853C-772F30175CDE}"/>
                </a:ext>
              </a:extLst>
            </p:cNvPr>
            <p:cNvSpPr/>
            <p:nvPr/>
          </p:nvSpPr>
          <p:spPr>
            <a:xfrm>
              <a:off x="6903592" y="2347448"/>
              <a:ext cx="1572772" cy="911553"/>
            </a:xfrm>
            <a:prstGeom prst="rect">
              <a:avLst/>
            </a:prstGeom>
            <a:solidFill>
              <a:srgbClr val="253E6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bg1"/>
                  </a:solidFill>
                </a:rPr>
                <a:t>Provide prep and instructions to patient</a:t>
              </a:r>
            </a:p>
          </p:txBody>
        </p:sp>
        <p:sp>
          <p:nvSpPr>
            <p:cNvPr id="30" name="Rectangle 29">
              <a:extLst>
                <a:ext uri="{FF2B5EF4-FFF2-40B4-BE49-F238E27FC236}">
                  <a16:creationId xmlns:a16="http://schemas.microsoft.com/office/drawing/2014/main" id="{38730215-8922-4249-BC61-DA509C8760E2}"/>
                </a:ext>
              </a:extLst>
            </p:cNvPr>
            <p:cNvSpPr/>
            <p:nvPr/>
          </p:nvSpPr>
          <p:spPr>
            <a:xfrm>
              <a:off x="2622658" y="3977289"/>
              <a:ext cx="1572772" cy="911553"/>
            </a:xfrm>
            <a:prstGeom prst="rect">
              <a:avLst/>
            </a:prstGeom>
            <a:solidFill>
              <a:srgbClr val="253E6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bg1"/>
                  </a:solidFill>
                </a:rPr>
                <a:t>Send reminder and reschedule</a:t>
              </a:r>
            </a:p>
          </p:txBody>
        </p:sp>
        <p:cxnSp>
          <p:nvCxnSpPr>
            <p:cNvPr id="31" name="Straight Arrow Connector 30">
              <a:extLst>
                <a:ext uri="{FF2B5EF4-FFF2-40B4-BE49-F238E27FC236}">
                  <a16:creationId xmlns:a16="http://schemas.microsoft.com/office/drawing/2014/main" id="{DA7DF5BE-5507-4DDE-BA80-1744FA47B873}"/>
                </a:ext>
              </a:extLst>
            </p:cNvPr>
            <p:cNvCxnSpPr>
              <a:cxnSpLocks/>
              <a:stCxn id="33" idx="3"/>
            </p:cNvCxnSpPr>
            <p:nvPr/>
          </p:nvCxnSpPr>
          <p:spPr>
            <a:xfrm>
              <a:off x="2062880" y="5115142"/>
              <a:ext cx="2788099" cy="0"/>
            </a:xfrm>
            <a:prstGeom prst="straightConnector1">
              <a:avLst/>
            </a:prstGeom>
            <a:ln w="63500">
              <a:solidFill>
                <a:schemeClr val="accent1">
                  <a:alpha val="50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2" name="Straight Arrow Connector 31">
              <a:extLst>
                <a:ext uri="{FF2B5EF4-FFF2-40B4-BE49-F238E27FC236}">
                  <a16:creationId xmlns:a16="http://schemas.microsoft.com/office/drawing/2014/main" id="{729B7F65-CAEA-42D7-99AF-F6CA3D835B3E}"/>
                </a:ext>
              </a:extLst>
            </p:cNvPr>
            <p:cNvCxnSpPr>
              <a:cxnSpLocks/>
            </p:cNvCxnSpPr>
            <p:nvPr/>
          </p:nvCxnSpPr>
          <p:spPr>
            <a:xfrm>
              <a:off x="4195430" y="4499826"/>
              <a:ext cx="655549" cy="400966"/>
            </a:xfrm>
            <a:prstGeom prst="straightConnector1">
              <a:avLst/>
            </a:prstGeom>
            <a:ln w="63500">
              <a:solidFill>
                <a:schemeClr val="accent1">
                  <a:alpha val="50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33" name="Diamond 32">
              <a:extLst>
                <a:ext uri="{FF2B5EF4-FFF2-40B4-BE49-F238E27FC236}">
                  <a16:creationId xmlns:a16="http://schemas.microsoft.com/office/drawing/2014/main" id="{5713BF5B-5DFA-4BC1-9FC0-B0C4F93C7B33}"/>
                </a:ext>
              </a:extLst>
            </p:cNvPr>
            <p:cNvSpPr/>
            <p:nvPr/>
          </p:nvSpPr>
          <p:spPr>
            <a:xfrm>
              <a:off x="220601" y="4343583"/>
              <a:ext cx="1842279" cy="1543117"/>
            </a:xfrm>
            <a:prstGeom prst="diamond">
              <a:avLst/>
            </a:prstGeom>
            <a:solidFill>
              <a:srgbClr val="253E6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bg1"/>
                  </a:solidFill>
                </a:rPr>
                <a:t>Does patient get </a:t>
              </a:r>
              <a:r>
                <a:rPr lang="en-US" sz="1400" dirty="0" err="1">
                  <a:solidFill>
                    <a:schemeClr val="bg1"/>
                  </a:solidFill>
                </a:rPr>
                <a:t>colono-scopy</a:t>
              </a:r>
              <a:r>
                <a:rPr lang="en-US" sz="1200" dirty="0">
                  <a:solidFill>
                    <a:schemeClr val="bg1"/>
                  </a:solidFill>
                </a:rPr>
                <a:t>?</a:t>
              </a:r>
            </a:p>
          </p:txBody>
        </p:sp>
        <p:sp>
          <p:nvSpPr>
            <p:cNvPr id="34" name="TextBox 33">
              <a:extLst>
                <a:ext uri="{FF2B5EF4-FFF2-40B4-BE49-F238E27FC236}">
                  <a16:creationId xmlns:a16="http://schemas.microsoft.com/office/drawing/2014/main" id="{A688249E-77E0-4B05-9DF8-11E67377066B}"/>
                </a:ext>
              </a:extLst>
            </p:cNvPr>
            <p:cNvSpPr txBox="1"/>
            <p:nvPr/>
          </p:nvSpPr>
          <p:spPr>
            <a:xfrm>
              <a:off x="1916000" y="5203762"/>
              <a:ext cx="782287" cy="382772"/>
            </a:xfrm>
            <a:prstGeom prst="rect">
              <a:avLst/>
            </a:prstGeom>
            <a:noFill/>
          </p:spPr>
          <p:txBody>
            <a:bodyPr wrap="square" rtlCol="0">
              <a:spAutoFit/>
            </a:bodyPr>
            <a:lstStyle/>
            <a:p>
              <a:r>
                <a:rPr lang="en-US" dirty="0"/>
                <a:t>Yes</a:t>
              </a:r>
            </a:p>
          </p:txBody>
        </p:sp>
        <p:sp>
          <p:nvSpPr>
            <p:cNvPr id="35" name="TextBox 34">
              <a:extLst>
                <a:ext uri="{FF2B5EF4-FFF2-40B4-BE49-F238E27FC236}">
                  <a16:creationId xmlns:a16="http://schemas.microsoft.com/office/drawing/2014/main" id="{DA3C2AA5-B612-4305-8663-B30FF8C25A01}"/>
                </a:ext>
              </a:extLst>
            </p:cNvPr>
            <p:cNvSpPr txBox="1"/>
            <p:nvPr/>
          </p:nvSpPr>
          <p:spPr>
            <a:xfrm>
              <a:off x="1916000" y="4492973"/>
              <a:ext cx="637953" cy="382772"/>
            </a:xfrm>
            <a:prstGeom prst="rect">
              <a:avLst/>
            </a:prstGeom>
            <a:noFill/>
          </p:spPr>
          <p:txBody>
            <a:bodyPr wrap="square" rtlCol="0">
              <a:spAutoFit/>
            </a:bodyPr>
            <a:lstStyle/>
            <a:p>
              <a:r>
                <a:rPr lang="en-US" dirty="0"/>
                <a:t>No</a:t>
              </a:r>
            </a:p>
          </p:txBody>
        </p:sp>
        <p:cxnSp>
          <p:nvCxnSpPr>
            <p:cNvPr id="36" name="Connector: Elbow 35">
              <a:extLst>
                <a:ext uri="{FF2B5EF4-FFF2-40B4-BE49-F238E27FC236}">
                  <a16:creationId xmlns:a16="http://schemas.microsoft.com/office/drawing/2014/main" id="{676F7E03-E6A2-40AB-A759-91AC8515BCF6}"/>
                </a:ext>
              </a:extLst>
            </p:cNvPr>
            <p:cNvCxnSpPr/>
            <p:nvPr/>
          </p:nvCxnSpPr>
          <p:spPr>
            <a:xfrm rot="5400000">
              <a:off x="4003841" y="378512"/>
              <a:ext cx="1136317" cy="6860516"/>
            </a:xfrm>
            <a:prstGeom prst="bentConnector3">
              <a:avLst/>
            </a:prstGeom>
            <a:ln w="63500">
              <a:solidFill>
                <a:schemeClr val="accent1">
                  <a:alpha val="50000"/>
                </a:schemeClr>
              </a:solidFill>
              <a:tailEnd type="triangle"/>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5318648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2393B44-9AA9-4507-9E9D-F5F3C36D42CE}"/>
              </a:ext>
            </a:extLst>
          </p:cNvPr>
          <p:cNvPicPr>
            <a:picLocks noChangeAspect="1"/>
          </p:cNvPicPr>
          <p:nvPr/>
        </p:nvPicPr>
        <p:blipFill>
          <a:blip r:embed="rId3"/>
          <a:stretch>
            <a:fillRect/>
          </a:stretch>
        </p:blipFill>
        <p:spPr>
          <a:xfrm>
            <a:off x="154379" y="431869"/>
            <a:ext cx="8835242" cy="5130948"/>
          </a:xfrm>
          <a:prstGeom prst="rect">
            <a:avLst/>
          </a:prstGeom>
        </p:spPr>
      </p:pic>
    </p:spTree>
    <p:extLst>
      <p:ext uri="{BB962C8B-B14F-4D97-AF65-F5344CB8AC3E}">
        <p14:creationId xmlns:p14="http://schemas.microsoft.com/office/powerpoint/2010/main" val="4508239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812770-8CAF-4687-BD20-2843E9AEE189}"/>
              </a:ext>
            </a:extLst>
          </p:cNvPr>
          <p:cNvSpPr>
            <a:spLocks noGrp="1"/>
          </p:cNvSpPr>
          <p:nvPr>
            <p:ph type="title"/>
          </p:nvPr>
        </p:nvSpPr>
        <p:spPr>
          <a:xfrm>
            <a:off x="628648" y="261257"/>
            <a:ext cx="8194718" cy="1144423"/>
          </a:xfrm>
        </p:spPr>
        <p:txBody>
          <a:bodyPr/>
          <a:lstStyle/>
          <a:p>
            <a:r>
              <a:rPr lang="en-US" dirty="0"/>
              <a:t>Activity: Process Mapping</a:t>
            </a:r>
            <a:endParaRPr lang="en-US" b="1" dirty="0">
              <a:solidFill>
                <a:schemeClr val="accent1"/>
              </a:solidFill>
            </a:endParaRPr>
          </a:p>
        </p:txBody>
      </p:sp>
      <p:sp>
        <p:nvSpPr>
          <p:cNvPr id="5" name="Rectangle: Folded Corner 4">
            <a:extLst>
              <a:ext uri="{FF2B5EF4-FFF2-40B4-BE49-F238E27FC236}">
                <a16:creationId xmlns:a16="http://schemas.microsoft.com/office/drawing/2014/main" id="{A12B6B8B-214C-4CA2-B29D-009310B1EDAA}"/>
              </a:ext>
            </a:extLst>
          </p:cNvPr>
          <p:cNvSpPr/>
          <p:nvPr/>
        </p:nvSpPr>
        <p:spPr>
          <a:xfrm>
            <a:off x="893138" y="3698084"/>
            <a:ext cx="2238675" cy="2241102"/>
          </a:xfrm>
          <a:prstGeom prst="foldedCorner">
            <a:avLst/>
          </a:prstGeom>
          <a:solidFill>
            <a:srgbClr val="FE81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a:solidFill>
                  <a:schemeClr val="tx1"/>
                </a:solidFill>
              </a:rPr>
              <a:t>Indicates the start and end points of a process</a:t>
            </a:r>
          </a:p>
        </p:txBody>
      </p:sp>
      <p:sp>
        <p:nvSpPr>
          <p:cNvPr id="6" name="Rectangle: Folded Corner 5">
            <a:extLst>
              <a:ext uri="{FF2B5EF4-FFF2-40B4-BE49-F238E27FC236}">
                <a16:creationId xmlns:a16="http://schemas.microsoft.com/office/drawing/2014/main" id="{5511DA1D-60EF-4730-87BE-C873970E4C6F}"/>
              </a:ext>
            </a:extLst>
          </p:cNvPr>
          <p:cNvSpPr/>
          <p:nvPr/>
        </p:nvSpPr>
        <p:spPr>
          <a:xfrm>
            <a:off x="3452660" y="3698084"/>
            <a:ext cx="2238675" cy="2241102"/>
          </a:xfrm>
          <a:prstGeom prst="foldedCorner">
            <a:avLst/>
          </a:prstGeom>
          <a:solidFill>
            <a:srgbClr val="82DEE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a:solidFill>
                  <a:schemeClr val="tx1"/>
                </a:solidFill>
              </a:rPr>
              <a:t>Indicates a specific task or activity that is performed</a:t>
            </a:r>
          </a:p>
        </p:txBody>
      </p:sp>
      <p:sp>
        <p:nvSpPr>
          <p:cNvPr id="7" name="Rectangle: Folded Corner 6">
            <a:extLst>
              <a:ext uri="{FF2B5EF4-FFF2-40B4-BE49-F238E27FC236}">
                <a16:creationId xmlns:a16="http://schemas.microsoft.com/office/drawing/2014/main" id="{1BECC028-DA06-4B44-9FEA-342D0673D166}"/>
              </a:ext>
            </a:extLst>
          </p:cNvPr>
          <p:cNvSpPr/>
          <p:nvPr/>
        </p:nvSpPr>
        <p:spPr>
          <a:xfrm>
            <a:off x="6012187" y="3698084"/>
            <a:ext cx="2238675" cy="2241102"/>
          </a:xfrm>
          <a:prstGeom prst="foldedCorner">
            <a:avLst/>
          </a:prstGeom>
          <a:solidFill>
            <a:srgbClr val="FFEB5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500" b="1" dirty="0">
              <a:solidFill>
                <a:schemeClr val="tx1"/>
              </a:solidFill>
            </a:endParaRPr>
          </a:p>
          <a:p>
            <a:pPr algn="ctr"/>
            <a:r>
              <a:rPr lang="en-US" sz="2000" b="1" dirty="0">
                <a:solidFill>
                  <a:schemeClr val="tx1"/>
                </a:solidFill>
              </a:rPr>
              <a:t>Indicates a point where a yes/no question or decision is required before moving on</a:t>
            </a:r>
          </a:p>
        </p:txBody>
      </p:sp>
      <p:sp>
        <p:nvSpPr>
          <p:cNvPr id="9" name="TextBox 8">
            <a:extLst>
              <a:ext uri="{FF2B5EF4-FFF2-40B4-BE49-F238E27FC236}">
                <a16:creationId xmlns:a16="http://schemas.microsoft.com/office/drawing/2014/main" id="{7F4DE33F-0052-42C7-A860-790F3B3EDF63}"/>
              </a:ext>
            </a:extLst>
          </p:cNvPr>
          <p:cNvSpPr txBox="1"/>
          <p:nvPr/>
        </p:nvSpPr>
        <p:spPr>
          <a:xfrm>
            <a:off x="760892" y="1319112"/>
            <a:ext cx="7622215" cy="2862322"/>
          </a:xfrm>
          <a:prstGeom prst="rect">
            <a:avLst/>
          </a:prstGeom>
          <a:noFill/>
        </p:spPr>
        <p:txBody>
          <a:bodyPr wrap="square" rtlCol="0">
            <a:spAutoFit/>
          </a:bodyPr>
          <a:lstStyle/>
          <a:p>
            <a:pPr marL="342900" indent="-342900">
              <a:buAutoNum type="arabicPeriod"/>
            </a:pPr>
            <a:r>
              <a:rPr lang="en-US" sz="2400" dirty="0"/>
              <a:t>Working in your breakout session, map the process of getting ready for work. Start with getting out of bed and end with stepping out the front door or starting work if you work from home.</a:t>
            </a:r>
          </a:p>
          <a:p>
            <a:pPr marL="342900" indent="-342900">
              <a:buFontTx/>
              <a:buAutoNum type="arabicPeriod"/>
            </a:pPr>
            <a:r>
              <a:rPr lang="en-US" sz="2400" dirty="0"/>
              <a:t>After you have created your process map, discuss potential weak links/opportunities for improvement. </a:t>
            </a:r>
          </a:p>
          <a:p>
            <a:endParaRPr lang="en-US" sz="1800" dirty="0"/>
          </a:p>
          <a:p>
            <a:endParaRPr lang="en-US" dirty="0"/>
          </a:p>
        </p:txBody>
      </p:sp>
    </p:spTree>
    <p:extLst>
      <p:ext uri="{BB962C8B-B14F-4D97-AF65-F5344CB8AC3E}">
        <p14:creationId xmlns:p14="http://schemas.microsoft.com/office/powerpoint/2010/main" val="5807879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52F5D2-6088-4912-A737-5AC6A43AC83A}"/>
              </a:ext>
            </a:extLst>
          </p:cNvPr>
          <p:cNvSpPr>
            <a:spLocks noGrp="1"/>
          </p:cNvSpPr>
          <p:nvPr>
            <p:ph type="title"/>
          </p:nvPr>
        </p:nvSpPr>
        <p:spPr/>
        <p:txBody>
          <a:bodyPr/>
          <a:lstStyle/>
          <a:p>
            <a:r>
              <a:rPr lang="en-US" dirty="0"/>
              <a:t>Objectives for Session 2</a:t>
            </a:r>
          </a:p>
        </p:txBody>
      </p:sp>
      <p:sp>
        <p:nvSpPr>
          <p:cNvPr id="3" name="Content Placeholder 2">
            <a:extLst>
              <a:ext uri="{FF2B5EF4-FFF2-40B4-BE49-F238E27FC236}">
                <a16:creationId xmlns:a16="http://schemas.microsoft.com/office/drawing/2014/main" id="{8DF8B41F-BFC7-4C7C-BBE2-9A98C9D95BEC}"/>
              </a:ext>
            </a:extLst>
          </p:cNvPr>
          <p:cNvSpPr>
            <a:spLocks noGrp="1"/>
          </p:cNvSpPr>
          <p:nvPr>
            <p:ph idx="1"/>
          </p:nvPr>
        </p:nvSpPr>
        <p:spPr>
          <a:xfrm>
            <a:off x="628649" y="1690688"/>
            <a:ext cx="8372475" cy="4310062"/>
          </a:xfrm>
        </p:spPr>
        <p:txBody>
          <a:bodyPr>
            <a:normAutofit/>
          </a:bodyPr>
          <a:lstStyle/>
          <a:p>
            <a:pPr>
              <a:buFont typeface="Arial" panose="020B0604020202020204" pitchFamily="34" charset="0"/>
              <a:buChar char="•"/>
            </a:pPr>
            <a:r>
              <a:rPr lang="en-US" sz="2800" dirty="0"/>
              <a:t>Determine current performance</a:t>
            </a:r>
          </a:p>
          <a:p>
            <a:pPr>
              <a:buFont typeface="Arial" panose="020B0604020202020204" pitchFamily="34" charset="0"/>
              <a:buChar char="•"/>
            </a:pPr>
            <a:r>
              <a:rPr lang="en-US" sz="2800" dirty="0"/>
              <a:t>Identify multi-level factors contributing to a problem</a:t>
            </a:r>
          </a:p>
          <a:p>
            <a:pPr>
              <a:buFont typeface="Arial" panose="020B0604020202020204" pitchFamily="34" charset="0"/>
              <a:buChar char="•"/>
            </a:pPr>
            <a:r>
              <a:rPr lang="en-US" sz="2800" dirty="0"/>
              <a:t>Create a process map to identify weak links in a process</a:t>
            </a:r>
          </a:p>
          <a:p>
            <a:pPr>
              <a:buFont typeface="Arial" panose="020B0604020202020204" pitchFamily="34" charset="0"/>
              <a:buChar char="•"/>
            </a:pPr>
            <a:r>
              <a:rPr lang="en-US" sz="2800" dirty="0"/>
              <a:t>Establish improvement goals</a:t>
            </a:r>
          </a:p>
          <a:p>
            <a:pPr marL="0" indent="0">
              <a:buNone/>
            </a:pPr>
            <a:endParaRPr lang="en-US" sz="2800" dirty="0"/>
          </a:p>
        </p:txBody>
      </p:sp>
    </p:spTree>
    <p:extLst>
      <p:ext uri="{BB962C8B-B14F-4D97-AF65-F5344CB8AC3E}">
        <p14:creationId xmlns:p14="http://schemas.microsoft.com/office/powerpoint/2010/main" val="11922871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C607E4-F0C9-4FF9-B26A-045F8ED2D8C4}"/>
              </a:ext>
            </a:extLst>
          </p:cNvPr>
          <p:cNvSpPr>
            <a:spLocks noGrp="1"/>
          </p:cNvSpPr>
          <p:nvPr>
            <p:ph type="title"/>
          </p:nvPr>
        </p:nvSpPr>
        <p:spPr>
          <a:xfrm>
            <a:off x="1129864" y="629594"/>
            <a:ext cx="7385486" cy="1061094"/>
          </a:xfrm>
        </p:spPr>
        <p:txBody>
          <a:bodyPr>
            <a:normAutofit fontScale="90000"/>
          </a:bodyPr>
          <a:lstStyle/>
          <a:p>
            <a:r>
              <a:rPr lang="en-US" dirty="0"/>
              <a:t>Another tool for getting stakeholder input:</a:t>
            </a:r>
            <a:br>
              <a:rPr lang="en-US" dirty="0"/>
            </a:br>
            <a:r>
              <a:rPr lang="en-US" dirty="0"/>
              <a:t>Cause and Effect Diagram</a:t>
            </a:r>
          </a:p>
        </p:txBody>
      </p:sp>
      <p:sp>
        <p:nvSpPr>
          <p:cNvPr id="4" name="TextBox 3">
            <a:extLst>
              <a:ext uri="{FF2B5EF4-FFF2-40B4-BE49-F238E27FC236}">
                <a16:creationId xmlns:a16="http://schemas.microsoft.com/office/drawing/2014/main" id="{973E6362-938F-4D86-A195-B06129BAB62A}"/>
              </a:ext>
            </a:extLst>
          </p:cNvPr>
          <p:cNvSpPr txBox="1"/>
          <p:nvPr/>
        </p:nvSpPr>
        <p:spPr>
          <a:xfrm>
            <a:off x="3471874" y="3713742"/>
            <a:ext cx="2006169" cy="307777"/>
          </a:xfrm>
          <a:prstGeom prst="rect">
            <a:avLst/>
          </a:prstGeom>
          <a:noFill/>
        </p:spPr>
        <p:txBody>
          <a:bodyPr wrap="square" rtlCol="0">
            <a:spAutoFit/>
          </a:bodyPr>
          <a:lstStyle/>
          <a:p>
            <a:r>
              <a:rPr lang="en-US" sz="1400" dirty="0"/>
              <a:t>No standing orders</a:t>
            </a:r>
          </a:p>
        </p:txBody>
      </p:sp>
      <p:sp>
        <p:nvSpPr>
          <p:cNvPr id="5" name="TextBox 4">
            <a:extLst>
              <a:ext uri="{FF2B5EF4-FFF2-40B4-BE49-F238E27FC236}">
                <a16:creationId xmlns:a16="http://schemas.microsoft.com/office/drawing/2014/main" id="{A5ACDC71-22D8-433A-9FD7-6726139F5BAC}"/>
              </a:ext>
            </a:extLst>
          </p:cNvPr>
          <p:cNvSpPr txBox="1"/>
          <p:nvPr/>
        </p:nvSpPr>
        <p:spPr>
          <a:xfrm>
            <a:off x="1329104" y="3533380"/>
            <a:ext cx="1309816" cy="307777"/>
          </a:xfrm>
          <a:prstGeom prst="rect">
            <a:avLst/>
          </a:prstGeom>
          <a:noFill/>
        </p:spPr>
        <p:txBody>
          <a:bodyPr wrap="square" rtlCol="0">
            <a:spAutoFit/>
          </a:bodyPr>
          <a:lstStyle/>
          <a:p>
            <a:r>
              <a:rPr lang="en-US" sz="1400" dirty="0"/>
              <a:t>iFOBT kits</a:t>
            </a:r>
          </a:p>
        </p:txBody>
      </p:sp>
      <p:sp>
        <p:nvSpPr>
          <p:cNvPr id="6" name="TextBox 5">
            <a:extLst>
              <a:ext uri="{FF2B5EF4-FFF2-40B4-BE49-F238E27FC236}">
                <a16:creationId xmlns:a16="http://schemas.microsoft.com/office/drawing/2014/main" id="{01970C58-0500-46DA-831F-66C890AE3E31}"/>
              </a:ext>
            </a:extLst>
          </p:cNvPr>
          <p:cNvSpPr txBox="1"/>
          <p:nvPr/>
        </p:nvSpPr>
        <p:spPr>
          <a:xfrm>
            <a:off x="285245" y="2559488"/>
            <a:ext cx="1828800" cy="307777"/>
          </a:xfrm>
          <a:prstGeom prst="rect">
            <a:avLst/>
          </a:prstGeom>
          <a:noFill/>
        </p:spPr>
        <p:txBody>
          <a:bodyPr wrap="square" rtlCol="0">
            <a:spAutoFit/>
          </a:bodyPr>
          <a:lstStyle/>
          <a:p>
            <a:r>
              <a:rPr lang="en-US" sz="1400" dirty="0"/>
              <a:t>Front office staff </a:t>
            </a:r>
          </a:p>
        </p:txBody>
      </p:sp>
      <p:cxnSp>
        <p:nvCxnSpPr>
          <p:cNvPr id="7" name="Straight Connector 6">
            <a:extLst>
              <a:ext uri="{FF2B5EF4-FFF2-40B4-BE49-F238E27FC236}">
                <a16:creationId xmlns:a16="http://schemas.microsoft.com/office/drawing/2014/main" id="{E6E18769-A102-4A64-B89F-6CD81A9AB045}"/>
              </a:ext>
            </a:extLst>
          </p:cNvPr>
          <p:cNvCxnSpPr/>
          <p:nvPr/>
        </p:nvCxnSpPr>
        <p:spPr bwMode="auto">
          <a:xfrm>
            <a:off x="475745" y="3376221"/>
            <a:ext cx="6248400" cy="0"/>
          </a:xfrm>
          <a:prstGeom prst="line">
            <a:avLst/>
          </a:prstGeom>
          <a:solidFill>
            <a:schemeClr val="accent1"/>
          </a:solidFill>
          <a:ln w="38100" cap="flat" cmpd="sng" algn="ctr">
            <a:solidFill>
              <a:schemeClr val="tx1"/>
            </a:solidFill>
            <a:prstDash val="solid"/>
            <a:round/>
            <a:headEnd type="none" w="med" len="med"/>
            <a:tailEnd type="none" w="med" len="med"/>
          </a:ln>
          <a:effectLst/>
        </p:spPr>
      </p:cxnSp>
      <p:cxnSp>
        <p:nvCxnSpPr>
          <p:cNvPr id="8" name="Straight Connector 7">
            <a:extLst>
              <a:ext uri="{FF2B5EF4-FFF2-40B4-BE49-F238E27FC236}">
                <a16:creationId xmlns:a16="http://schemas.microsoft.com/office/drawing/2014/main" id="{A7976436-69FC-4787-BF83-10F3E77CB352}"/>
              </a:ext>
            </a:extLst>
          </p:cNvPr>
          <p:cNvCxnSpPr/>
          <p:nvPr/>
        </p:nvCxnSpPr>
        <p:spPr bwMode="auto">
          <a:xfrm>
            <a:off x="4285745" y="2461821"/>
            <a:ext cx="685800" cy="914400"/>
          </a:xfrm>
          <a:prstGeom prst="line">
            <a:avLst/>
          </a:prstGeom>
          <a:solidFill>
            <a:schemeClr val="accent1"/>
          </a:solidFill>
          <a:ln w="38100" cap="flat" cmpd="sng" algn="ctr">
            <a:solidFill>
              <a:schemeClr val="tx1"/>
            </a:solidFill>
            <a:prstDash val="solid"/>
            <a:round/>
            <a:headEnd type="none" w="med" len="med"/>
            <a:tailEnd type="none" w="med" len="med"/>
          </a:ln>
          <a:effectLst/>
        </p:spPr>
      </p:cxnSp>
      <p:cxnSp>
        <p:nvCxnSpPr>
          <p:cNvPr id="9" name="Straight Connector 8">
            <a:extLst>
              <a:ext uri="{FF2B5EF4-FFF2-40B4-BE49-F238E27FC236}">
                <a16:creationId xmlns:a16="http://schemas.microsoft.com/office/drawing/2014/main" id="{DC4E37CD-F4C1-436C-B0AE-E54082DD0335}"/>
              </a:ext>
            </a:extLst>
          </p:cNvPr>
          <p:cNvCxnSpPr/>
          <p:nvPr/>
        </p:nvCxnSpPr>
        <p:spPr bwMode="auto">
          <a:xfrm>
            <a:off x="1847345" y="2461821"/>
            <a:ext cx="685800" cy="914400"/>
          </a:xfrm>
          <a:prstGeom prst="line">
            <a:avLst/>
          </a:prstGeom>
          <a:solidFill>
            <a:schemeClr val="accent1"/>
          </a:solidFill>
          <a:ln w="38100" cap="flat" cmpd="sng" algn="ctr">
            <a:solidFill>
              <a:schemeClr val="tx1"/>
            </a:solidFill>
            <a:prstDash val="solid"/>
            <a:round/>
            <a:headEnd type="none" w="med" len="med"/>
            <a:tailEnd type="none" w="med" len="med"/>
          </a:ln>
          <a:effectLst/>
        </p:spPr>
      </p:cxnSp>
      <p:cxnSp>
        <p:nvCxnSpPr>
          <p:cNvPr id="10" name="Straight Connector 9">
            <a:extLst>
              <a:ext uri="{FF2B5EF4-FFF2-40B4-BE49-F238E27FC236}">
                <a16:creationId xmlns:a16="http://schemas.microsoft.com/office/drawing/2014/main" id="{A4BAB9B0-5761-463B-AA65-93F2D23353FB}"/>
              </a:ext>
            </a:extLst>
          </p:cNvPr>
          <p:cNvCxnSpPr/>
          <p:nvPr/>
        </p:nvCxnSpPr>
        <p:spPr bwMode="auto">
          <a:xfrm flipV="1">
            <a:off x="780545" y="3376223"/>
            <a:ext cx="685800" cy="914400"/>
          </a:xfrm>
          <a:prstGeom prst="line">
            <a:avLst/>
          </a:prstGeom>
          <a:solidFill>
            <a:schemeClr val="accent1"/>
          </a:solidFill>
          <a:ln w="38100" cap="flat" cmpd="sng" algn="ctr">
            <a:solidFill>
              <a:schemeClr val="tx1"/>
            </a:solidFill>
            <a:prstDash val="solid"/>
            <a:round/>
            <a:headEnd type="none" w="med" len="med"/>
            <a:tailEnd type="none" w="med" len="med"/>
          </a:ln>
          <a:effectLst/>
        </p:spPr>
      </p:cxnSp>
      <p:cxnSp>
        <p:nvCxnSpPr>
          <p:cNvPr id="11" name="Straight Connector 10">
            <a:extLst>
              <a:ext uri="{FF2B5EF4-FFF2-40B4-BE49-F238E27FC236}">
                <a16:creationId xmlns:a16="http://schemas.microsoft.com/office/drawing/2014/main" id="{BF80AC0E-D2EC-4E4A-A081-483B4E860BA2}"/>
              </a:ext>
            </a:extLst>
          </p:cNvPr>
          <p:cNvCxnSpPr>
            <a:cxnSpLocks/>
          </p:cNvCxnSpPr>
          <p:nvPr/>
        </p:nvCxnSpPr>
        <p:spPr bwMode="auto">
          <a:xfrm flipV="1">
            <a:off x="5352545" y="3376222"/>
            <a:ext cx="762000" cy="1191682"/>
          </a:xfrm>
          <a:prstGeom prst="line">
            <a:avLst/>
          </a:prstGeom>
          <a:solidFill>
            <a:schemeClr val="accent1"/>
          </a:solidFill>
          <a:ln w="38100" cap="flat" cmpd="sng" algn="ctr">
            <a:solidFill>
              <a:schemeClr val="tx1"/>
            </a:solidFill>
            <a:prstDash val="solid"/>
            <a:round/>
            <a:headEnd type="none" w="med" len="med"/>
            <a:tailEnd type="none" w="med" len="med"/>
          </a:ln>
          <a:effectLst/>
        </p:spPr>
      </p:cxnSp>
      <p:cxnSp>
        <p:nvCxnSpPr>
          <p:cNvPr id="12" name="Straight Connector 11">
            <a:extLst>
              <a:ext uri="{FF2B5EF4-FFF2-40B4-BE49-F238E27FC236}">
                <a16:creationId xmlns:a16="http://schemas.microsoft.com/office/drawing/2014/main" id="{AEEE2BEC-0FAE-4D99-BBA7-516AB096193D}"/>
              </a:ext>
            </a:extLst>
          </p:cNvPr>
          <p:cNvCxnSpPr/>
          <p:nvPr/>
        </p:nvCxnSpPr>
        <p:spPr bwMode="auto">
          <a:xfrm flipV="1">
            <a:off x="3066545" y="3376221"/>
            <a:ext cx="685800" cy="914400"/>
          </a:xfrm>
          <a:prstGeom prst="line">
            <a:avLst/>
          </a:prstGeom>
          <a:solidFill>
            <a:schemeClr val="accent1"/>
          </a:solidFill>
          <a:ln w="38100" cap="flat" cmpd="sng" algn="ctr">
            <a:solidFill>
              <a:schemeClr val="tx1"/>
            </a:solidFill>
            <a:prstDash val="solid"/>
            <a:round/>
            <a:headEnd type="none" w="med" len="med"/>
            <a:tailEnd type="none" w="med" len="med"/>
          </a:ln>
          <a:effectLst/>
        </p:spPr>
      </p:cxnSp>
      <p:sp>
        <p:nvSpPr>
          <p:cNvPr id="13" name="Rectangle 12">
            <a:extLst>
              <a:ext uri="{FF2B5EF4-FFF2-40B4-BE49-F238E27FC236}">
                <a16:creationId xmlns:a16="http://schemas.microsoft.com/office/drawing/2014/main" id="{C122543B-696B-420A-A3CD-F1543DF0DF06}"/>
              </a:ext>
            </a:extLst>
          </p:cNvPr>
          <p:cNvSpPr/>
          <p:nvPr/>
        </p:nvSpPr>
        <p:spPr bwMode="auto">
          <a:xfrm>
            <a:off x="6726718" y="2800677"/>
            <a:ext cx="2133600" cy="985933"/>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Century Gothic" panose="020B0502020202020204" pitchFamily="34" charset="0"/>
                <a:ea typeface="DJB Chalk It Up" charset="0"/>
                <a:cs typeface="DJB Chalk It Up" charset="0"/>
              </a:rPr>
              <a:t>Low</a:t>
            </a:r>
            <a:r>
              <a:rPr kumimoji="0" lang="en-US" sz="2000" b="0" i="0" u="none" strike="noStrike" cap="none" normalizeH="0" dirty="0">
                <a:ln>
                  <a:noFill/>
                </a:ln>
                <a:solidFill>
                  <a:schemeClr val="tx1"/>
                </a:solidFill>
                <a:effectLst/>
                <a:latin typeface="Century Gothic" panose="020B0502020202020204" pitchFamily="34" charset="0"/>
                <a:ea typeface="DJB Chalk It Up" charset="0"/>
                <a:cs typeface="DJB Chalk It Up" charset="0"/>
              </a:rPr>
              <a:t> CRC Screening</a:t>
            </a:r>
          </a:p>
          <a:p>
            <a:pPr marL="0" marR="0" indent="0" algn="ctr" defTabSz="914400" rtl="0" eaLnBrk="0" fontAlgn="base" latinLnBrk="0" hangingPunct="0">
              <a:lnSpc>
                <a:spcPct val="100000"/>
              </a:lnSpc>
              <a:spcBef>
                <a:spcPct val="0"/>
              </a:spcBef>
              <a:spcAft>
                <a:spcPct val="0"/>
              </a:spcAft>
              <a:buClrTx/>
              <a:buSzTx/>
              <a:buFontTx/>
              <a:buNone/>
              <a:tabLst/>
            </a:pPr>
            <a:r>
              <a:rPr lang="en-US" sz="2000" baseline="0" dirty="0">
                <a:solidFill>
                  <a:schemeClr val="tx1"/>
                </a:solidFill>
                <a:latin typeface="Century Gothic" panose="020B0502020202020204" pitchFamily="34" charset="0"/>
                <a:ea typeface="DJB Chalk It Up" charset="0"/>
                <a:cs typeface="DJB Chalk It Up" charset="0"/>
              </a:rPr>
              <a:t>Rates</a:t>
            </a:r>
            <a:endParaRPr kumimoji="0" lang="en-US" sz="2000" b="0" i="0" u="none" strike="noStrike" cap="none" normalizeH="0" baseline="0" dirty="0">
              <a:ln>
                <a:noFill/>
              </a:ln>
              <a:solidFill>
                <a:schemeClr val="tx1"/>
              </a:solidFill>
              <a:effectLst/>
              <a:latin typeface="Century Gothic" panose="020B0502020202020204" pitchFamily="34" charset="0"/>
              <a:ea typeface="DJB Chalk It Up" charset="0"/>
              <a:cs typeface="DJB Chalk It Up" charset="0"/>
            </a:endParaRPr>
          </a:p>
        </p:txBody>
      </p:sp>
      <p:sp>
        <p:nvSpPr>
          <p:cNvPr id="14" name="Rectangle 13">
            <a:extLst>
              <a:ext uri="{FF2B5EF4-FFF2-40B4-BE49-F238E27FC236}">
                <a16:creationId xmlns:a16="http://schemas.microsoft.com/office/drawing/2014/main" id="{53E2AB24-BA62-420E-93F8-9ABDBC5B3A06}"/>
              </a:ext>
            </a:extLst>
          </p:cNvPr>
          <p:cNvSpPr/>
          <p:nvPr/>
        </p:nvSpPr>
        <p:spPr bwMode="auto">
          <a:xfrm>
            <a:off x="3523744" y="1890321"/>
            <a:ext cx="1828799" cy="571500"/>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Century Gothic" panose="020B0502020202020204" pitchFamily="34" charset="0"/>
                <a:ea typeface="DJB Chalk It Up" charset="0"/>
                <a:cs typeface="DJB Chalk It Up" charset="0"/>
              </a:rPr>
              <a:t>Environment</a:t>
            </a:r>
          </a:p>
        </p:txBody>
      </p:sp>
      <p:sp>
        <p:nvSpPr>
          <p:cNvPr id="15" name="Rectangle 14">
            <a:extLst>
              <a:ext uri="{FF2B5EF4-FFF2-40B4-BE49-F238E27FC236}">
                <a16:creationId xmlns:a16="http://schemas.microsoft.com/office/drawing/2014/main" id="{165B1B84-8C1F-4617-A263-79C7A54A93C9}"/>
              </a:ext>
            </a:extLst>
          </p:cNvPr>
          <p:cNvSpPr/>
          <p:nvPr/>
        </p:nvSpPr>
        <p:spPr bwMode="auto">
          <a:xfrm>
            <a:off x="4706741" y="4551531"/>
            <a:ext cx="1649104" cy="571500"/>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Century Gothic" panose="020B0502020202020204" pitchFamily="34" charset="0"/>
                <a:ea typeface="DJB Chalk It Up" charset="0"/>
                <a:cs typeface="DJB Chalk It Up" charset="0"/>
              </a:rPr>
              <a:t>Equipment</a:t>
            </a:r>
          </a:p>
        </p:txBody>
      </p:sp>
      <p:sp>
        <p:nvSpPr>
          <p:cNvPr id="16" name="Rectangle 15">
            <a:extLst>
              <a:ext uri="{FF2B5EF4-FFF2-40B4-BE49-F238E27FC236}">
                <a16:creationId xmlns:a16="http://schemas.microsoft.com/office/drawing/2014/main" id="{901C8895-0DFB-4114-8704-550D633FD27C}"/>
              </a:ext>
            </a:extLst>
          </p:cNvPr>
          <p:cNvSpPr/>
          <p:nvPr/>
        </p:nvSpPr>
        <p:spPr bwMode="auto">
          <a:xfrm>
            <a:off x="2799844" y="4282154"/>
            <a:ext cx="1294723" cy="571500"/>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Century Gothic" panose="020B0502020202020204" pitchFamily="34" charset="0"/>
                <a:ea typeface="DJB Chalk It Up" charset="0"/>
                <a:cs typeface="DJB Chalk It Up" charset="0"/>
              </a:rPr>
              <a:t>Methods</a:t>
            </a:r>
          </a:p>
        </p:txBody>
      </p:sp>
      <p:sp>
        <p:nvSpPr>
          <p:cNvPr id="17" name="Rectangle 16">
            <a:extLst>
              <a:ext uri="{FF2B5EF4-FFF2-40B4-BE49-F238E27FC236}">
                <a16:creationId xmlns:a16="http://schemas.microsoft.com/office/drawing/2014/main" id="{3893170E-12BF-420B-A676-1088CF14A046}"/>
              </a:ext>
            </a:extLst>
          </p:cNvPr>
          <p:cNvSpPr/>
          <p:nvPr/>
        </p:nvSpPr>
        <p:spPr bwMode="auto">
          <a:xfrm>
            <a:off x="503261" y="4282154"/>
            <a:ext cx="1344084" cy="571500"/>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Century Gothic" panose="020B0502020202020204" pitchFamily="34" charset="0"/>
                <a:ea typeface="DJB Chalk It Up" charset="0"/>
                <a:cs typeface="DJB Chalk It Up" charset="0"/>
              </a:rPr>
              <a:t>Materials</a:t>
            </a:r>
          </a:p>
        </p:txBody>
      </p:sp>
      <p:sp>
        <p:nvSpPr>
          <p:cNvPr id="18" name="Rectangle 17">
            <a:extLst>
              <a:ext uri="{FF2B5EF4-FFF2-40B4-BE49-F238E27FC236}">
                <a16:creationId xmlns:a16="http://schemas.microsoft.com/office/drawing/2014/main" id="{650C63C2-8DC2-4AD2-B575-0C12E530A7E4}"/>
              </a:ext>
            </a:extLst>
          </p:cNvPr>
          <p:cNvSpPr/>
          <p:nvPr/>
        </p:nvSpPr>
        <p:spPr bwMode="auto">
          <a:xfrm>
            <a:off x="1218695" y="1898790"/>
            <a:ext cx="1085850" cy="571500"/>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Century Gothic" panose="020B0502020202020204" pitchFamily="34" charset="0"/>
                <a:ea typeface="DJB Chalk It Up" charset="0"/>
                <a:cs typeface="DJB Chalk It Up" charset="0"/>
              </a:rPr>
              <a:t>People</a:t>
            </a:r>
          </a:p>
        </p:txBody>
      </p:sp>
      <p:cxnSp>
        <p:nvCxnSpPr>
          <p:cNvPr id="19" name="Straight Connector 18">
            <a:extLst>
              <a:ext uri="{FF2B5EF4-FFF2-40B4-BE49-F238E27FC236}">
                <a16:creationId xmlns:a16="http://schemas.microsoft.com/office/drawing/2014/main" id="{96177526-A83D-441C-B3A3-828C51886A2F}"/>
              </a:ext>
            </a:extLst>
          </p:cNvPr>
          <p:cNvCxnSpPr>
            <a:cxnSpLocks/>
          </p:cNvCxnSpPr>
          <p:nvPr/>
        </p:nvCxnSpPr>
        <p:spPr bwMode="auto">
          <a:xfrm flipH="1">
            <a:off x="247145" y="2842821"/>
            <a:ext cx="1905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0" name="Straight Connector 19">
            <a:extLst>
              <a:ext uri="{FF2B5EF4-FFF2-40B4-BE49-F238E27FC236}">
                <a16:creationId xmlns:a16="http://schemas.microsoft.com/office/drawing/2014/main" id="{5ABE0382-F7E2-417D-9969-6CE9A6067590}"/>
              </a:ext>
            </a:extLst>
          </p:cNvPr>
          <p:cNvCxnSpPr>
            <a:cxnSpLocks/>
          </p:cNvCxnSpPr>
          <p:nvPr/>
        </p:nvCxnSpPr>
        <p:spPr bwMode="auto">
          <a:xfrm flipH="1">
            <a:off x="1390145" y="2842821"/>
            <a:ext cx="515637" cy="359838"/>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1" name="TextBox 20">
            <a:extLst>
              <a:ext uri="{FF2B5EF4-FFF2-40B4-BE49-F238E27FC236}">
                <a16:creationId xmlns:a16="http://schemas.microsoft.com/office/drawing/2014/main" id="{EEEC7973-4A1F-4890-B63A-E709529DD6CC}"/>
              </a:ext>
            </a:extLst>
          </p:cNvPr>
          <p:cNvSpPr txBox="1"/>
          <p:nvPr/>
        </p:nvSpPr>
        <p:spPr>
          <a:xfrm>
            <a:off x="226293" y="2876990"/>
            <a:ext cx="1508039" cy="523220"/>
          </a:xfrm>
          <a:prstGeom prst="rect">
            <a:avLst/>
          </a:prstGeom>
          <a:noFill/>
        </p:spPr>
        <p:txBody>
          <a:bodyPr wrap="square" rtlCol="0">
            <a:spAutoFit/>
          </a:bodyPr>
          <a:lstStyle/>
          <a:p>
            <a:r>
              <a:rPr lang="en-US" sz="1400" dirty="0"/>
              <a:t>Too busy to call patients</a:t>
            </a:r>
          </a:p>
        </p:txBody>
      </p:sp>
      <p:cxnSp>
        <p:nvCxnSpPr>
          <p:cNvPr id="22" name="Straight Connector 21">
            <a:extLst>
              <a:ext uri="{FF2B5EF4-FFF2-40B4-BE49-F238E27FC236}">
                <a16:creationId xmlns:a16="http://schemas.microsoft.com/office/drawing/2014/main" id="{D0F0AD34-B1CA-408E-BB85-FD20024C18E2}"/>
              </a:ext>
            </a:extLst>
          </p:cNvPr>
          <p:cNvCxnSpPr>
            <a:cxnSpLocks/>
          </p:cNvCxnSpPr>
          <p:nvPr/>
        </p:nvCxnSpPr>
        <p:spPr bwMode="auto">
          <a:xfrm>
            <a:off x="1129864" y="3798410"/>
            <a:ext cx="1174681"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3" name="Straight Connector 22">
            <a:extLst>
              <a:ext uri="{FF2B5EF4-FFF2-40B4-BE49-F238E27FC236}">
                <a16:creationId xmlns:a16="http://schemas.microsoft.com/office/drawing/2014/main" id="{A2736947-4E53-41F3-9E69-202D4B4A46CF}"/>
              </a:ext>
            </a:extLst>
          </p:cNvPr>
          <p:cNvCxnSpPr>
            <a:cxnSpLocks/>
          </p:cNvCxnSpPr>
          <p:nvPr/>
        </p:nvCxnSpPr>
        <p:spPr bwMode="auto">
          <a:xfrm>
            <a:off x="1466345" y="3798410"/>
            <a:ext cx="381000" cy="21675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4" name="TextBox 23">
            <a:extLst>
              <a:ext uri="{FF2B5EF4-FFF2-40B4-BE49-F238E27FC236}">
                <a16:creationId xmlns:a16="http://schemas.microsoft.com/office/drawing/2014/main" id="{E6028F60-E2F0-4827-8018-3DFB43C42BA8}"/>
              </a:ext>
            </a:extLst>
          </p:cNvPr>
          <p:cNvSpPr txBox="1"/>
          <p:nvPr/>
        </p:nvSpPr>
        <p:spPr>
          <a:xfrm>
            <a:off x="1794457" y="3857130"/>
            <a:ext cx="1653088" cy="307777"/>
          </a:xfrm>
          <a:prstGeom prst="rect">
            <a:avLst/>
          </a:prstGeom>
          <a:noFill/>
        </p:spPr>
        <p:txBody>
          <a:bodyPr wrap="square" rtlCol="0">
            <a:spAutoFit/>
          </a:bodyPr>
          <a:lstStyle/>
          <a:p>
            <a:r>
              <a:rPr lang="en-US" sz="1400" dirty="0"/>
              <a:t>Too expensive</a:t>
            </a:r>
          </a:p>
        </p:txBody>
      </p:sp>
      <p:cxnSp>
        <p:nvCxnSpPr>
          <p:cNvPr id="25" name="Straight Connector 24">
            <a:extLst>
              <a:ext uri="{FF2B5EF4-FFF2-40B4-BE49-F238E27FC236}">
                <a16:creationId xmlns:a16="http://schemas.microsoft.com/office/drawing/2014/main" id="{D2A48B2B-841A-4563-BDE4-174C13E51044}"/>
              </a:ext>
            </a:extLst>
          </p:cNvPr>
          <p:cNvCxnSpPr>
            <a:cxnSpLocks/>
          </p:cNvCxnSpPr>
          <p:nvPr/>
        </p:nvCxnSpPr>
        <p:spPr bwMode="auto">
          <a:xfrm flipH="1">
            <a:off x="3161795" y="2776113"/>
            <a:ext cx="13716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6" name="TextBox 25">
            <a:extLst>
              <a:ext uri="{FF2B5EF4-FFF2-40B4-BE49-F238E27FC236}">
                <a16:creationId xmlns:a16="http://schemas.microsoft.com/office/drawing/2014/main" id="{48281FF8-8C60-4193-AE39-7EB697AFC3D5}"/>
              </a:ext>
            </a:extLst>
          </p:cNvPr>
          <p:cNvSpPr txBox="1"/>
          <p:nvPr/>
        </p:nvSpPr>
        <p:spPr>
          <a:xfrm>
            <a:off x="3053673" y="2492900"/>
            <a:ext cx="1371600" cy="307777"/>
          </a:xfrm>
          <a:prstGeom prst="rect">
            <a:avLst/>
          </a:prstGeom>
          <a:noFill/>
        </p:spPr>
        <p:txBody>
          <a:bodyPr wrap="square" rtlCol="0">
            <a:spAutoFit/>
          </a:bodyPr>
          <a:lstStyle/>
          <a:p>
            <a:r>
              <a:rPr lang="en-US" sz="1400" dirty="0"/>
              <a:t>Clinic space</a:t>
            </a:r>
          </a:p>
        </p:txBody>
      </p:sp>
      <p:cxnSp>
        <p:nvCxnSpPr>
          <p:cNvPr id="27" name="Straight Connector 26">
            <a:extLst>
              <a:ext uri="{FF2B5EF4-FFF2-40B4-BE49-F238E27FC236}">
                <a16:creationId xmlns:a16="http://schemas.microsoft.com/office/drawing/2014/main" id="{FF0DA978-D43B-48FB-B21F-06453F481C5D}"/>
              </a:ext>
            </a:extLst>
          </p:cNvPr>
          <p:cNvCxnSpPr/>
          <p:nvPr/>
        </p:nvCxnSpPr>
        <p:spPr bwMode="auto">
          <a:xfrm flipH="1">
            <a:off x="3980945" y="2781437"/>
            <a:ext cx="323850" cy="255259"/>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8" name="TextBox 27">
            <a:extLst>
              <a:ext uri="{FF2B5EF4-FFF2-40B4-BE49-F238E27FC236}">
                <a16:creationId xmlns:a16="http://schemas.microsoft.com/office/drawing/2014/main" id="{27E583E2-0628-429C-B190-9365533B766B}"/>
              </a:ext>
            </a:extLst>
          </p:cNvPr>
          <p:cNvSpPr txBox="1"/>
          <p:nvPr/>
        </p:nvSpPr>
        <p:spPr>
          <a:xfrm>
            <a:off x="2858282" y="2824955"/>
            <a:ext cx="1828800" cy="523220"/>
          </a:xfrm>
          <a:prstGeom prst="rect">
            <a:avLst/>
          </a:prstGeom>
          <a:noFill/>
        </p:spPr>
        <p:txBody>
          <a:bodyPr wrap="square" rtlCol="0">
            <a:spAutoFit/>
          </a:bodyPr>
          <a:lstStyle/>
          <a:p>
            <a:r>
              <a:rPr lang="en-US" sz="1400" dirty="0"/>
              <a:t>No room to process kits</a:t>
            </a:r>
          </a:p>
        </p:txBody>
      </p:sp>
      <p:cxnSp>
        <p:nvCxnSpPr>
          <p:cNvPr id="29" name="Straight Connector 28">
            <a:extLst>
              <a:ext uri="{FF2B5EF4-FFF2-40B4-BE49-F238E27FC236}">
                <a16:creationId xmlns:a16="http://schemas.microsoft.com/office/drawing/2014/main" id="{08C39D50-17CE-4742-84BB-C62889AE82B6}"/>
              </a:ext>
            </a:extLst>
          </p:cNvPr>
          <p:cNvCxnSpPr>
            <a:cxnSpLocks/>
          </p:cNvCxnSpPr>
          <p:nvPr/>
        </p:nvCxnSpPr>
        <p:spPr bwMode="auto">
          <a:xfrm>
            <a:off x="3303911" y="3985821"/>
            <a:ext cx="2048634"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0" name="Straight Connector 29">
            <a:extLst>
              <a:ext uri="{FF2B5EF4-FFF2-40B4-BE49-F238E27FC236}">
                <a16:creationId xmlns:a16="http://schemas.microsoft.com/office/drawing/2014/main" id="{BE17B844-3AD7-4C84-9DBF-8002CE02F763}"/>
              </a:ext>
            </a:extLst>
          </p:cNvPr>
          <p:cNvCxnSpPr>
            <a:cxnSpLocks/>
          </p:cNvCxnSpPr>
          <p:nvPr/>
        </p:nvCxnSpPr>
        <p:spPr bwMode="auto">
          <a:xfrm>
            <a:off x="5644645" y="4184437"/>
            <a:ext cx="23749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31" name="TextBox 30">
            <a:extLst>
              <a:ext uri="{FF2B5EF4-FFF2-40B4-BE49-F238E27FC236}">
                <a16:creationId xmlns:a16="http://schemas.microsoft.com/office/drawing/2014/main" id="{E12EDCEA-0832-4064-A17F-ADA2B5DD923B}"/>
              </a:ext>
            </a:extLst>
          </p:cNvPr>
          <p:cNvSpPr txBox="1"/>
          <p:nvPr/>
        </p:nvSpPr>
        <p:spPr>
          <a:xfrm>
            <a:off x="5729154" y="3884062"/>
            <a:ext cx="2543977" cy="307777"/>
          </a:xfrm>
          <a:prstGeom prst="rect">
            <a:avLst/>
          </a:prstGeom>
          <a:noFill/>
        </p:spPr>
        <p:txBody>
          <a:bodyPr wrap="square" rtlCol="0">
            <a:spAutoFit/>
          </a:bodyPr>
          <a:lstStyle/>
          <a:p>
            <a:r>
              <a:rPr lang="en-US" sz="1400" dirty="0"/>
              <a:t>Reminder system in EHR</a:t>
            </a:r>
          </a:p>
        </p:txBody>
      </p:sp>
      <p:cxnSp>
        <p:nvCxnSpPr>
          <p:cNvPr id="32" name="Straight Connector 31">
            <a:extLst>
              <a:ext uri="{FF2B5EF4-FFF2-40B4-BE49-F238E27FC236}">
                <a16:creationId xmlns:a16="http://schemas.microsoft.com/office/drawing/2014/main" id="{0D1F6CF0-6FB0-4516-84F5-A77BC4AE6FA9}"/>
              </a:ext>
            </a:extLst>
          </p:cNvPr>
          <p:cNvCxnSpPr>
            <a:cxnSpLocks/>
            <a:endCxn id="33" idx="1"/>
          </p:cNvCxnSpPr>
          <p:nvPr/>
        </p:nvCxnSpPr>
        <p:spPr bwMode="auto">
          <a:xfrm>
            <a:off x="6394956" y="4190717"/>
            <a:ext cx="445385" cy="390902"/>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33" name="TextBox 32">
            <a:extLst>
              <a:ext uri="{FF2B5EF4-FFF2-40B4-BE49-F238E27FC236}">
                <a16:creationId xmlns:a16="http://schemas.microsoft.com/office/drawing/2014/main" id="{0E14B330-4162-4183-852F-236AD220051E}"/>
              </a:ext>
            </a:extLst>
          </p:cNvPr>
          <p:cNvSpPr txBox="1"/>
          <p:nvPr/>
        </p:nvSpPr>
        <p:spPr>
          <a:xfrm>
            <a:off x="6840341" y="4320009"/>
            <a:ext cx="1925337" cy="523220"/>
          </a:xfrm>
          <a:prstGeom prst="rect">
            <a:avLst/>
          </a:prstGeom>
          <a:noFill/>
        </p:spPr>
        <p:txBody>
          <a:bodyPr wrap="square" rtlCol="0">
            <a:spAutoFit/>
          </a:bodyPr>
          <a:lstStyle/>
          <a:p>
            <a:r>
              <a:rPr lang="en-US" sz="1400" dirty="0"/>
              <a:t>Not programmed correctly</a:t>
            </a:r>
          </a:p>
        </p:txBody>
      </p:sp>
      <p:pic>
        <p:nvPicPr>
          <p:cNvPr id="34" name="Picture 33">
            <a:extLst>
              <a:ext uri="{FF2B5EF4-FFF2-40B4-BE49-F238E27FC236}">
                <a16:creationId xmlns:a16="http://schemas.microsoft.com/office/drawing/2014/main" id="{BAAC542A-4F85-40BE-BDF4-FBC251E706A9}"/>
              </a:ext>
            </a:extLst>
          </p:cNvPr>
          <p:cNvPicPr>
            <a:picLocks/>
          </p:cNvPicPr>
          <p:nvPr/>
        </p:nvPicPr>
        <p:blipFill>
          <a:blip r:embed="rId3">
            <a:duotone>
              <a:schemeClr val="accent2">
                <a:shade val="45000"/>
                <a:satMod val="135000"/>
              </a:schemeClr>
              <a:prstClr val="white"/>
            </a:duotone>
          </a:blip>
          <a:stretch>
            <a:fillRect/>
          </a:stretch>
        </p:blipFill>
        <p:spPr>
          <a:xfrm>
            <a:off x="360512" y="757281"/>
            <a:ext cx="821304" cy="821304"/>
          </a:xfrm>
          <a:prstGeom prst="rect">
            <a:avLst/>
          </a:prstGeom>
        </p:spPr>
      </p:pic>
    </p:spTree>
    <p:extLst>
      <p:ext uri="{BB962C8B-B14F-4D97-AF65-F5344CB8AC3E}">
        <p14:creationId xmlns:p14="http://schemas.microsoft.com/office/powerpoint/2010/main" val="1921419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2"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right)">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8"/>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12"/>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9"/>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10"/>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8"/>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14"/>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25"/>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26"/>
                                        </p:tgtEl>
                                        <p:attrNameLst>
                                          <p:attrName>style.visibility</p:attrName>
                                        </p:attrNameLst>
                                      </p:cBhvr>
                                      <p:to>
                                        <p:strVal val="visible"/>
                                      </p:to>
                                    </p:set>
                                  </p:childTnLst>
                                </p:cTn>
                              </p:par>
                              <p:par>
                                <p:cTn id="42" presetID="1" presetClass="entr" presetSubtype="0" fill="hold" nodeType="withEffect">
                                  <p:stCondLst>
                                    <p:cond delay="0"/>
                                  </p:stCondLst>
                                  <p:childTnLst>
                                    <p:set>
                                      <p:cBhvr>
                                        <p:cTn id="43" dur="1" fill="hold">
                                          <p:stCondLst>
                                            <p:cond delay="0"/>
                                          </p:stCondLst>
                                        </p:cTn>
                                        <p:tgtEl>
                                          <p:spTgt spid="19"/>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6"/>
                                        </p:tgtEl>
                                        <p:attrNameLst>
                                          <p:attrName>style.visibility</p:attrName>
                                        </p:attrNameLst>
                                      </p:cBhvr>
                                      <p:to>
                                        <p:strVal val="visible"/>
                                      </p:to>
                                    </p:set>
                                  </p:childTnLst>
                                </p:cTn>
                              </p:par>
                              <p:par>
                                <p:cTn id="46" presetID="1" presetClass="entr" presetSubtype="0" fill="hold" nodeType="withEffect">
                                  <p:stCondLst>
                                    <p:cond delay="0"/>
                                  </p:stCondLst>
                                  <p:childTnLst>
                                    <p:set>
                                      <p:cBhvr>
                                        <p:cTn id="47" dur="1" fill="hold">
                                          <p:stCondLst>
                                            <p:cond delay="0"/>
                                          </p:stCondLst>
                                        </p:cTn>
                                        <p:tgtEl>
                                          <p:spTgt spid="22"/>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0"/>
                                          </p:stCondLst>
                                        </p:cTn>
                                        <p:tgtEl>
                                          <p:spTgt spid="5"/>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4"/>
                                        </p:tgtEl>
                                        <p:attrNameLst>
                                          <p:attrName>style.visibility</p:attrName>
                                        </p:attrNameLst>
                                      </p:cBhvr>
                                      <p:to>
                                        <p:strVal val="visible"/>
                                      </p:to>
                                    </p:set>
                                  </p:childTnLst>
                                </p:cTn>
                              </p:par>
                              <p:par>
                                <p:cTn id="52" presetID="1" presetClass="entr" presetSubtype="0" fill="hold" nodeType="withEffect">
                                  <p:stCondLst>
                                    <p:cond delay="0"/>
                                  </p:stCondLst>
                                  <p:childTnLst>
                                    <p:set>
                                      <p:cBhvr>
                                        <p:cTn id="53" dur="1" fill="hold">
                                          <p:stCondLst>
                                            <p:cond delay="0"/>
                                          </p:stCondLst>
                                        </p:cTn>
                                        <p:tgtEl>
                                          <p:spTgt spid="29"/>
                                        </p:tgtEl>
                                        <p:attrNameLst>
                                          <p:attrName>style.visibility</p:attrName>
                                        </p:attrNameLst>
                                      </p:cBhvr>
                                      <p:to>
                                        <p:strVal val="visible"/>
                                      </p:to>
                                    </p:set>
                                  </p:childTnLst>
                                </p:cTn>
                              </p:par>
                              <p:par>
                                <p:cTn id="54" presetID="1" presetClass="entr" presetSubtype="0"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childTnLst>
                                </p:cTn>
                              </p:par>
                              <p:par>
                                <p:cTn id="56" presetID="1" presetClass="entr" presetSubtype="0" fill="hold" nodeType="withEffect">
                                  <p:stCondLst>
                                    <p:cond delay="0"/>
                                  </p:stCondLst>
                                  <p:childTnLst>
                                    <p:set>
                                      <p:cBhvr>
                                        <p:cTn id="57" dur="1" fill="hold">
                                          <p:stCondLst>
                                            <p:cond delay="0"/>
                                          </p:stCondLst>
                                        </p:cTn>
                                        <p:tgtEl>
                                          <p:spTgt spid="30"/>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grpId="0" nodeType="clickEffect">
                                  <p:stCondLst>
                                    <p:cond delay="0"/>
                                  </p:stCondLst>
                                  <p:childTnLst>
                                    <p:set>
                                      <p:cBhvr>
                                        <p:cTn id="61" dur="1" fill="hold">
                                          <p:stCondLst>
                                            <p:cond delay="0"/>
                                          </p:stCondLst>
                                        </p:cTn>
                                        <p:tgtEl>
                                          <p:spTgt spid="21"/>
                                        </p:tgtEl>
                                        <p:attrNameLst>
                                          <p:attrName>style.visibility</p:attrName>
                                        </p:attrNameLst>
                                      </p:cBhvr>
                                      <p:to>
                                        <p:strVal val="visible"/>
                                      </p:to>
                                    </p:set>
                                  </p:childTnLst>
                                </p:cTn>
                              </p:par>
                              <p:par>
                                <p:cTn id="62" presetID="1" presetClass="entr" presetSubtype="0" fill="hold" nodeType="withEffect">
                                  <p:stCondLst>
                                    <p:cond delay="0"/>
                                  </p:stCondLst>
                                  <p:childTnLst>
                                    <p:set>
                                      <p:cBhvr>
                                        <p:cTn id="63" dur="1" fill="hold">
                                          <p:stCondLst>
                                            <p:cond delay="0"/>
                                          </p:stCondLst>
                                        </p:cTn>
                                        <p:tgtEl>
                                          <p:spTgt spid="20"/>
                                        </p:tgtEl>
                                        <p:attrNameLst>
                                          <p:attrName>style.visibility</p:attrName>
                                        </p:attrNameLst>
                                      </p:cBhvr>
                                      <p:to>
                                        <p:strVal val="visible"/>
                                      </p:to>
                                    </p:set>
                                  </p:childTnLst>
                                </p:cTn>
                              </p:par>
                              <p:par>
                                <p:cTn id="64" presetID="1" presetClass="entr" presetSubtype="0" fill="hold" grpId="0" nodeType="withEffect">
                                  <p:stCondLst>
                                    <p:cond delay="0"/>
                                  </p:stCondLst>
                                  <p:childTnLst>
                                    <p:set>
                                      <p:cBhvr>
                                        <p:cTn id="65" dur="1" fill="hold">
                                          <p:stCondLst>
                                            <p:cond delay="0"/>
                                          </p:stCondLst>
                                        </p:cTn>
                                        <p:tgtEl>
                                          <p:spTgt spid="28"/>
                                        </p:tgtEl>
                                        <p:attrNameLst>
                                          <p:attrName>style.visibility</p:attrName>
                                        </p:attrNameLst>
                                      </p:cBhvr>
                                      <p:to>
                                        <p:strVal val="visible"/>
                                      </p:to>
                                    </p:set>
                                  </p:childTnLst>
                                </p:cTn>
                              </p:par>
                              <p:par>
                                <p:cTn id="66" presetID="1" presetClass="entr" presetSubtype="0" fill="hold" nodeType="withEffect">
                                  <p:stCondLst>
                                    <p:cond delay="0"/>
                                  </p:stCondLst>
                                  <p:childTnLst>
                                    <p:set>
                                      <p:cBhvr>
                                        <p:cTn id="67" dur="1" fill="hold">
                                          <p:stCondLst>
                                            <p:cond delay="0"/>
                                          </p:stCondLst>
                                        </p:cTn>
                                        <p:tgtEl>
                                          <p:spTgt spid="27"/>
                                        </p:tgtEl>
                                        <p:attrNameLst>
                                          <p:attrName>style.visibility</p:attrName>
                                        </p:attrNameLst>
                                      </p:cBhvr>
                                      <p:to>
                                        <p:strVal val="visible"/>
                                      </p:to>
                                    </p:set>
                                  </p:childTnLst>
                                </p:cTn>
                              </p:par>
                              <p:par>
                                <p:cTn id="68" presetID="1" presetClass="entr" presetSubtype="0" fill="hold" nodeType="withEffect">
                                  <p:stCondLst>
                                    <p:cond delay="0"/>
                                  </p:stCondLst>
                                  <p:childTnLst>
                                    <p:set>
                                      <p:cBhvr>
                                        <p:cTn id="69" dur="1" fill="hold">
                                          <p:stCondLst>
                                            <p:cond delay="0"/>
                                          </p:stCondLst>
                                        </p:cTn>
                                        <p:tgtEl>
                                          <p:spTgt spid="23"/>
                                        </p:tgtEl>
                                        <p:attrNameLst>
                                          <p:attrName>style.visibility</p:attrName>
                                        </p:attrNameLst>
                                      </p:cBhvr>
                                      <p:to>
                                        <p:strVal val="visible"/>
                                      </p:to>
                                    </p:set>
                                  </p:childTnLst>
                                </p:cTn>
                              </p:par>
                              <p:par>
                                <p:cTn id="70" presetID="1" presetClass="entr" presetSubtype="0" fill="hold" grpId="0" nodeType="withEffect">
                                  <p:stCondLst>
                                    <p:cond delay="0"/>
                                  </p:stCondLst>
                                  <p:childTnLst>
                                    <p:set>
                                      <p:cBhvr>
                                        <p:cTn id="71" dur="1" fill="hold">
                                          <p:stCondLst>
                                            <p:cond delay="0"/>
                                          </p:stCondLst>
                                        </p:cTn>
                                        <p:tgtEl>
                                          <p:spTgt spid="24"/>
                                        </p:tgtEl>
                                        <p:attrNameLst>
                                          <p:attrName>style.visibility</p:attrName>
                                        </p:attrNameLst>
                                      </p:cBhvr>
                                      <p:to>
                                        <p:strVal val="visible"/>
                                      </p:to>
                                    </p:set>
                                  </p:childTnLst>
                                </p:cTn>
                              </p:par>
                              <p:par>
                                <p:cTn id="72" presetID="1" presetClass="entr" presetSubtype="0" fill="hold" nodeType="withEffect">
                                  <p:stCondLst>
                                    <p:cond delay="0"/>
                                  </p:stCondLst>
                                  <p:childTnLst>
                                    <p:set>
                                      <p:cBhvr>
                                        <p:cTn id="73" dur="1" fill="hold">
                                          <p:stCondLst>
                                            <p:cond delay="0"/>
                                          </p:stCondLst>
                                        </p:cTn>
                                        <p:tgtEl>
                                          <p:spTgt spid="32"/>
                                        </p:tgtEl>
                                        <p:attrNameLst>
                                          <p:attrName>style.visibility</p:attrName>
                                        </p:attrNameLst>
                                      </p:cBhvr>
                                      <p:to>
                                        <p:strVal val="visible"/>
                                      </p:to>
                                    </p:set>
                                  </p:childTnLst>
                                </p:cTn>
                              </p:par>
                              <p:par>
                                <p:cTn id="74" presetID="1" presetClass="entr" presetSubtype="0" fill="hold" grpId="0" nodeType="withEffect">
                                  <p:stCondLst>
                                    <p:cond delay="0"/>
                                  </p:stCondLst>
                                  <p:childTnLst>
                                    <p:set>
                                      <p:cBhvr>
                                        <p:cTn id="75"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13" grpId="0" animBg="1"/>
      <p:bldP spid="14" grpId="0" animBg="1"/>
      <p:bldP spid="15" grpId="0" animBg="1"/>
      <p:bldP spid="16" grpId="0" animBg="1"/>
      <p:bldP spid="17" grpId="0" animBg="1"/>
      <p:bldP spid="18" grpId="0" animBg="1"/>
      <p:bldP spid="21" grpId="0"/>
      <p:bldP spid="24" grpId="0"/>
      <p:bldP spid="26" grpId="0"/>
      <p:bldP spid="28" grpId="0"/>
      <p:bldP spid="31" grpId="0"/>
      <p:bldP spid="3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C607E4-F0C9-4FF9-B26A-045F8ED2D8C4}"/>
              </a:ext>
            </a:extLst>
          </p:cNvPr>
          <p:cNvSpPr>
            <a:spLocks noGrp="1"/>
          </p:cNvSpPr>
          <p:nvPr>
            <p:ph type="title"/>
          </p:nvPr>
        </p:nvSpPr>
        <p:spPr>
          <a:xfrm>
            <a:off x="1129864" y="629594"/>
            <a:ext cx="7653624" cy="1061094"/>
          </a:xfrm>
        </p:spPr>
        <p:txBody>
          <a:bodyPr>
            <a:normAutofit/>
          </a:bodyPr>
          <a:lstStyle/>
          <a:p>
            <a:r>
              <a:rPr lang="en-US" dirty="0"/>
              <a:t>Barriers/facilitators to leaving the house? </a:t>
            </a:r>
          </a:p>
        </p:txBody>
      </p:sp>
      <p:pic>
        <p:nvPicPr>
          <p:cNvPr id="34" name="Picture 33">
            <a:extLst>
              <a:ext uri="{FF2B5EF4-FFF2-40B4-BE49-F238E27FC236}">
                <a16:creationId xmlns:a16="http://schemas.microsoft.com/office/drawing/2014/main" id="{BAAC542A-4F85-40BE-BDF4-FBC251E706A9}"/>
              </a:ext>
            </a:extLst>
          </p:cNvPr>
          <p:cNvPicPr>
            <a:picLocks/>
          </p:cNvPicPr>
          <p:nvPr/>
        </p:nvPicPr>
        <p:blipFill>
          <a:blip r:embed="rId3">
            <a:duotone>
              <a:schemeClr val="accent2">
                <a:shade val="45000"/>
                <a:satMod val="135000"/>
              </a:schemeClr>
              <a:prstClr val="white"/>
            </a:duotone>
          </a:blip>
          <a:stretch>
            <a:fillRect/>
          </a:stretch>
        </p:blipFill>
        <p:spPr>
          <a:xfrm>
            <a:off x="360512" y="757281"/>
            <a:ext cx="821304" cy="821304"/>
          </a:xfrm>
          <a:prstGeom prst="rect">
            <a:avLst/>
          </a:prstGeom>
        </p:spPr>
      </p:pic>
      <p:sp>
        <p:nvSpPr>
          <p:cNvPr id="35" name="TextBox 34">
            <a:extLst>
              <a:ext uri="{FF2B5EF4-FFF2-40B4-BE49-F238E27FC236}">
                <a16:creationId xmlns:a16="http://schemas.microsoft.com/office/drawing/2014/main" id="{11877122-1B55-4DB1-B7D7-C7577AC97152}"/>
              </a:ext>
            </a:extLst>
          </p:cNvPr>
          <p:cNvSpPr txBox="1"/>
          <p:nvPr/>
        </p:nvSpPr>
        <p:spPr>
          <a:xfrm>
            <a:off x="3523008" y="3754421"/>
            <a:ext cx="2006169" cy="307777"/>
          </a:xfrm>
          <a:prstGeom prst="rect">
            <a:avLst/>
          </a:prstGeom>
          <a:noFill/>
        </p:spPr>
        <p:txBody>
          <a:bodyPr wrap="square" rtlCol="0">
            <a:spAutoFit/>
          </a:bodyPr>
          <a:lstStyle/>
          <a:p>
            <a:r>
              <a:rPr lang="en-US" sz="1400" dirty="0"/>
              <a:t> </a:t>
            </a:r>
          </a:p>
        </p:txBody>
      </p:sp>
      <p:sp>
        <p:nvSpPr>
          <p:cNvPr id="36" name="TextBox 35">
            <a:extLst>
              <a:ext uri="{FF2B5EF4-FFF2-40B4-BE49-F238E27FC236}">
                <a16:creationId xmlns:a16="http://schemas.microsoft.com/office/drawing/2014/main" id="{C8103E2C-3188-42AF-9D67-5F0768E11C6F}"/>
              </a:ext>
            </a:extLst>
          </p:cNvPr>
          <p:cNvSpPr txBox="1"/>
          <p:nvPr/>
        </p:nvSpPr>
        <p:spPr>
          <a:xfrm>
            <a:off x="1380238" y="3574059"/>
            <a:ext cx="1309816" cy="307777"/>
          </a:xfrm>
          <a:prstGeom prst="rect">
            <a:avLst/>
          </a:prstGeom>
          <a:noFill/>
        </p:spPr>
        <p:txBody>
          <a:bodyPr wrap="square" rtlCol="0">
            <a:spAutoFit/>
          </a:bodyPr>
          <a:lstStyle/>
          <a:p>
            <a:r>
              <a:rPr lang="en-US" sz="1400" dirty="0"/>
              <a:t> </a:t>
            </a:r>
          </a:p>
        </p:txBody>
      </p:sp>
      <p:sp>
        <p:nvSpPr>
          <p:cNvPr id="37" name="TextBox 36">
            <a:extLst>
              <a:ext uri="{FF2B5EF4-FFF2-40B4-BE49-F238E27FC236}">
                <a16:creationId xmlns:a16="http://schemas.microsoft.com/office/drawing/2014/main" id="{110EE96F-48F5-4E9E-9978-26C0CAB9B577}"/>
              </a:ext>
            </a:extLst>
          </p:cNvPr>
          <p:cNvSpPr txBox="1"/>
          <p:nvPr/>
        </p:nvSpPr>
        <p:spPr>
          <a:xfrm>
            <a:off x="336379" y="2600167"/>
            <a:ext cx="1828800" cy="307777"/>
          </a:xfrm>
          <a:prstGeom prst="rect">
            <a:avLst/>
          </a:prstGeom>
          <a:noFill/>
        </p:spPr>
        <p:txBody>
          <a:bodyPr wrap="square" rtlCol="0">
            <a:spAutoFit/>
          </a:bodyPr>
          <a:lstStyle/>
          <a:p>
            <a:r>
              <a:rPr lang="en-US" sz="1400" dirty="0"/>
              <a:t> </a:t>
            </a:r>
          </a:p>
        </p:txBody>
      </p:sp>
      <p:cxnSp>
        <p:nvCxnSpPr>
          <p:cNvPr id="38" name="Straight Connector 37">
            <a:extLst>
              <a:ext uri="{FF2B5EF4-FFF2-40B4-BE49-F238E27FC236}">
                <a16:creationId xmlns:a16="http://schemas.microsoft.com/office/drawing/2014/main" id="{8ECF570C-74EA-4A47-942D-51908295BF6E}"/>
              </a:ext>
            </a:extLst>
          </p:cNvPr>
          <p:cNvCxnSpPr/>
          <p:nvPr/>
        </p:nvCxnSpPr>
        <p:spPr bwMode="auto">
          <a:xfrm>
            <a:off x="526879" y="3416900"/>
            <a:ext cx="6248400" cy="0"/>
          </a:xfrm>
          <a:prstGeom prst="line">
            <a:avLst/>
          </a:prstGeom>
          <a:solidFill>
            <a:schemeClr val="accent1"/>
          </a:solidFill>
          <a:ln w="38100" cap="flat" cmpd="sng" algn="ctr">
            <a:solidFill>
              <a:schemeClr val="tx1"/>
            </a:solidFill>
            <a:prstDash val="solid"/>
            <a:round/>
            <a:headEnd type="none" w="med" len="med"/>
            <a:tailEnd type="none" w="med" len="med"/>
          </a:ln>
          <a:effectLst/>
        </p:spPr>
      </p:cxnSp>
      <p:cxnSp>
        <p:nvCxnSpPr>
          <p:cNvPr id="39" name="Straight Connector 38">
            <a:extLst>
              <a:ext uri="{FF2B5EF4-FFF2-40B4-BE49-F238E27FC236}">
                <a16:creationId xmlns:a16="http://schemas.microsoft.com/office/drawing/2014/main" id="{09C0B65C-0FAF-4841-B17B-E823D509BDED}"/>
              </a:ext>
            </a:extLst>
          </p:cNvPr>
          <p:cNvCxnSpPr/>
          <p:nvPr/>
        </p:nvCxnSpPr>
        <p:spPr bwMode="auto">
          <a:xfrm>
            <a:off x="4336879" y="2502500"/>
            <a:ext cx="685800" cy="914400"/>
          </a:xfrm>
          <a:prstGeom prst="line">
            <a:avLst/>
          </a:prstGeom>
          <a:solidFill>
            <a:schemeClr val="accent1"/>
          </a:solidFill>
          <a:ln w="38100" cap="flat" cmpd="sng" algn="ctr">
            <a:solidFill>
              <a:schemeClr val="tx1"/>
            </a:solidFill>
            <a:prstDash val="solid"/>
            <a:round/>
            <a:headEnd type="none" w="med" len="med"/>
            <a:tailEnd type="none" w="med" len="med"/>
          </a:ln>
          <a:effectLst/>
        </p:spPr>
      </p:cxnSp>
      <p:cxnSp>
        <p:nvCxnSpPr>
          <p:cNvPr id="40" name="Straight Connector 39">
            <a:extLst>
              <a:ext uri="{FF2B5EF4-FFF2-40B4-BE49-F238E27FC236}">
                <a16:creationId xmlns:a16="http://schemas.microsoft.com/office/drawing/2014/main" id="{3D91B722-9358-43EE-8A54-085CD14FFAA9}"/>
              </a:ext>
            </a:extLst>
          </p:cNvPr>
          <p:cNvCxnSpPr/>
          <p:nvPr/>
        </p:nvCxnSpPr>
        <p:spPr bwMode="auto">
          <a:xfrm>
            <a:off x="1898479" y="2502500"/>
            <a:ext cx="685800" cy="914400"/>
          </a:xfrm>
          <a:prstGeom prst="line">
            <a:avLst/>
          </a:prstGeom>
          <a:solidFill>
            <a:schemeClr val="accent1"/>
          </a:solidFill>
          <a:ln w="38100" cap="flat" cmpd="sng" algn="ctr">
            <a:solidFill>
              <a:schemeClr val="tx1"/>
            </a:solidFill>
            <a:prstDash val="solid"/>
            <a:round/>
            <a:headEnd type="none" w="med" len="med"/>
            <a:tailEnd type="none" w="med" len="med"/>
          </a:ln>
          <a:effectLst/>
        </p:spPr>
      </p:cxnSp>
      <p:cxnSp>
        <p:nvCxnSpPr>
          <p:cNvPr id="41" name="Straight Connector 40">
            <a:extLst>
              <a:ext uri="{FF2B5EF4-FFF2-40B4-BE49-F238E27FC236}">
                <a16:creationId xmlns:a16="http://schemas.microsoft.com/office/drawing/2014/main" id="{106B3ACC-94AD-4972-94F3-C0D65F2D7D37}"/>
              </a:ext>
            </a:extLst>
          </p:cNvPr>
          <p:cNvCxnSpPr/>
          <p:nvPr/>
        </p:nvCxnSpPr>
        <p:spPr bwMode="auto">
          <a:xfrm flipV="1">
            <a:off x="831679" y="3416902"/>
            <a:ext cx="685800" cy="914400"/>
          </a:xfrm>
          <a:prstGeom prst="line">
            <a:avLst/>
          </a:prstGeom>
          <a:solidFill>
            <a:schemeClr val="accent1"/>
          </a:solidFill>
          <a:ln w="38100" cap="flat" cmpd="sng" algn="ctr">
            <a:solidFill>
              <a:schemeClr val="tx1"/>
            </a:solidFill>
            <a:prstDash val="solid"/>
            <a:round/>
            <a:headEnd type="none" w="med" len="med"/>
            <a:tailEnd type="none" w="med" len="med"/>
          </a:ln>
          <a:effectLst/>
        </p:spPr>
      </p:cxnSp>
      <p:cxnSp>
        <p:nvCxnSpPr>
          <p:cNvPr id="42" name="Straight Connector 41">
            <a:extLst>
              <a:ext uri="{FF2B5EF4-FFF2-40B4-BE49-F238E27FC236}">
                <a16:creationId xmlns:a16="http://schemas.microsoft.com/office/drawing/2014/main" id="{3FA8BD14-0BD9-473E-9FC8-484C6B43FF3F}"/>
              </a:ext>
            </a:extLst>
          </p:cNvPr>
          <p:cNvCxnSpPr>
            <a:cxnSpLocks/>
          </p:cNvCxnSpPr>
          <p:nvPr/>
        </p:nvCxnSpPr>
        <p:spPr bwMode="auto">
          <a:xfrm flipV="1">
            <a:off x="5403679" y="3416901"/>
            <a:ext cx="762000" cy="1191682"/>
          </a:xfrm>
          <a:prstGeom prst="line">
            <a:avLst/>
          </a:prstGeom>
          <a:solidFill>
            <a:schemeClr val="accent1"/>
          </a:solidFill>
          <a:ln w="38100" cap="flat" cmpd="sng" algn="ctr">
            <a:solidFill>
              <a:schemeClr val="tx1"/>
            </a:solidFill>
            <a:prstDash val="solid"/>
            <a:round/>
            <a:headEnd type="none" w="med" len="med"/>
            <a:tailEnd type="none" w="med" len="med"/>
          </a:ln>
          <a:effectLst/>
        </p:spPr>
      </p:cxnSp>
      <p:cxnSp>
        <p:nvCxnSpPr>
          <p:cNvPr id="43" name="Straight Connector 42">
            <a:extLst>
              <a:ext uri="{FF2B5EF4-FFF2-40B4-BE49-F238E27FC236}">
                <a16:creationId xmlns:a16="http://schemas.microsoft.com/office/drawing/2014/main" id="{C18D1A9F-5094-4BD2-A845-F0175C7F1D69}"/>
              </a:ext>
            </a:extLst>
          </p:cNvPr>
          <p:cNvCxnSpPr/>
          <p:nvPr/>
        </p:nvCxnSpPr>
        <p:spPr bwMode="auto">
          <a:xfrm flipV="1">
            <a:off x="3117679" y="3416900"/>
            <a:ext cx="685800" cy="914400"/>
          </a:xfrm>
          <a:prstGeom prst="line">
            <a:avLst/>
          </a:prstGeom>
          <a:solidFill>
            <a:schemeClr val="accent1"/>
          </a:solidFill>
          <a:ln w="38100" cap="flat" cmpd="sng" algn="ctr">
            <a:solidFill>
              <a:schemeClr val="tx1"/>
            </a:solidFill>
            <a:prstDash val="solid"/>
            <a:round/>
            <a:headEnd type="none" w="med" len="med"/>
            <a:tailEnd type="none" w="med" len="med"/>
          </a:ln>
          <a:effectLst/>
        </p:spPr>
      </p:cxnSp>
      <p:sp>
        <p:nvSpPr>
          <p:cNvPr id="44" name="Rectangle 43">
            <a:extLst>
              <a:ext uri="{FF2B5EF4-FFF2-40B4-BE49-F238E27FC236}">
                <a16:creationId xmlns:a16="http://schemas.microsoft.com/office/drawing/2014/main" id="{6C06CA44-2F19-462D-9360-C201C5E6AC68}"/>
              </a:ext>
            </a:extLst>
          </p:cNvPr>
          <p:cNvSpPr/>
          <p:nvPr/>
        </p:nvSpPr>
        <p:spPr bwMode="auto">
          <a:xfrm>
            <a:off x="6777852" y="2841356"/>
            <a:ext cx="2133600" cy="985933"/>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Century Gothic" panose="020B0502020202020204" pitchFamily="34" charset="0"/>
                <a:ea typeface="DJB Chalk It Up" charset="0"/>
                <a:cs typeface="DJB Chalk It Up" charset="0"/>
              </a:rPr>
              <a:t>Getting out the door</a:t>
            </a:r>
          </a:p>
        </p:txBody>
      </p:sp>
      <p:sp>
        <p:nvSpPr>
          <p:cNvPr id="45" name="Rectangle 44">
            <a:extLst>
              <a:ext uri="{FF2B5EF4-FFF2-40B4-BE49-F238E27FC236}">
                <a16:creationId xmlns:a16="http://schemas.microsoft.com/office/drawing/2014/main" id="{6343FAC8-57A7-458A-908E-DC24B8FDCF76}"/>
              </a:ext>
            </a:extLst>
          </p:cNvPr>
          <p:cNvSpPr/>
          <p:nvPr/>
        </p:nvSpPr>
        <p:spPr bwMode="auto">
          <a:xfrm>
            <a:off x="3574878" y="1931000"/>
            <a:ext cx="1828799" cy="571500"/>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Century Gothic" panose="020B0502020202020204" pitchFamily="34" charset="0"/>
                <a:ea typeface="DJB Chalk It Up" charset="0"/>
                <a:cs typeface="DJB Chalk It Up" charset="0"/>
              </a:rPr>
              <a:t>Environment</a:t>
            </a:r>
          </a:p>
        </p:txBody>
      </p:sp>
      <p:sp>
        <p:nvSpPr>
          <p:cNvPr id="46" name="Rectangle 45">
            <a:extLst>
              <a:ext uri="{FF2B5EF4-FFF2-40B4-BE49-F238E27FC236}">
                <a16:creationId xmlns:a16="http://schemas.microsoft.com/office/drawing/2014/main" id="{821DE9F5-FE82-4FA9-B105-FBF0954A6F22}"/>
              </a:ext>
            </a:extLst>
          </p:cNvPr>
          <p:cNvSpPr/>
          <p:nvPr/>
        </p:nvSpPr>
        <p:spPr bwMode="auto">
          <a:xfrm>
            <a:off x="4757875" y="4592210"/>
            <a:ext cx="1649104" cy="571500"/>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Century Gothic" panose="020B0502020202020204" pitchFamily="34" charset="0"/>
                <a:ea typeface="DJB Chalk It Up" charset="0"/>
                <a:cs typeface="DJB Chalk It Up" charset="0"/>
              </a:rPr>
              <a:t>Equipment</a:t>
            </a:r>
          </a:p>
        </p:txBody>
      </p:sp>
      <p:sp>
        <p:nvSpPr>
          <p:cNvPr id="47" name="Rectangle 46">
            <a:extLst>
              <a:ext uri="{FF2B5EF4-FFF2-40B4-BE49-F238E27FC236}">
                <a16:creationId xmlns:a16="http://schemas.microsoft.com/office/drawing/2014/main" id="{C20E9C7D-F768-425C-9DA0-D35BE51A7AAC}"/>
              </a:ext>
            </a:extLst>
          </p:cNvPr>
          <p:cNvSpPr/>
          <p:nvPr/>
        </p:nvSpPr>
        <p:spPr bwMode="auto">
          <a:xfrm>
            <a:off x="2850978" y="4322833"/>
            <a:ext cx="1294723" cy="571500"/>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Century Gothic" panose="020B0502020202020204" pitchFamily="34" charset="0"/>
                <a:ea typeface="DJB Chalk It Up" charset="0"/>
                <a:cs typeface="DJB Chalk It Up" charset="0"/>
              </a:rPr>
              <a:t>Methods</a:t>
            </a:r>
          </a:p>
        </p:txBody>
      </p:sp>
      <p:sp>
        <p:nvSpPr>
          <p:cNvPr id="48" name="Rectangle 47">
            <a:extLst>
              <a:ext uri="{FF2B5EF4-FFF2-40B4-BE49-F238E27FC236}">
                <a16:creationId xmlns:a16="http://schemas.microsoft.com/office/drawing/2014/main" id="{8F5C5558-6E68-48E9-A7DD-05ACEB26F3AB}"/>
              </a:ext>
            </a:extLst>
          </p:cNvPr>
          <p:cNvSpPr/>
          <p:nvPr/>
        </p:nvSpPr>
        <p:spPr bwMode="auto">
          <a:xfrm>
            <a:off x="554395" y="4322833"/>
            <a:ext cx="1344084" cy="571500"/>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Century Gothic" panose="020B0502020202020204" pitchFamily="34" charset="0"/>
                <a:ea typeface="DJB Chalk It Up" charset="0"/>
                <a:cs typeface="DJB Chalk It Up" charset="0"/>
              </a:rPr>
              <a:t>Materials</a:t>
            </a:r>
          </a:p>
        </p:txBody>
      </p:sp>
      <p:sp>
        <p:nvSpPr>
          <p:cNvPr id="49" name="Rectangle 48">
            <a:extLst>
              <a:ext uri="{FF2B5EF4-FFF2-40B4-BE49-F238E27FC236}">
                <a16:creationId xmlns:a16="http://schemas.microsoft.com/office/drawing/2014/main" id="{4A12B0A4-20C1-4E38-9731-9D0639B63A54}"/>
              </a:ext>
            </a:extLst>
          </p:cNvPr>
          <p:cNvSpPr/>
          <p:nvPr/>
        </p:nvSpPr>
        <p:spPr bwMode="auto">
          <a:xfrm>
            <a:off x="1269829" y="1939469"/>
            <a:ext cx="1085850" cy="571500"/>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Century Gothic" panose="020B0502020202020204" pitchFamily="34" charset="0"/>
                <a:ea typeface="DJB Chalk It Up" charset="0"/>
                <a:cs typeface="DJB Chalk It Up" charset="0"/>
              </a:rPr>
              <a:t>People</a:t>
            </a:r>
          </a:p>
        </p:txBody>
      </p:sp>
      <p:cxnSp>
        <p:nvCxnSpPr>
          <p:cNvPr id="50" name="Straight Connector 49">
            <a:extLst>
              <a:ext uri="{FF2B5EF4-FFF2-40B4-BE49-F238E27FC236}">
                <a16:creationId xmlns:a16="http://schemas.microsoft.com/office/drawing/2014/main" id="{08B411D3-AAE8-4869-91A7-88EBFE9DC5AA}"/>
              </a:ext>
            </a:extLst>
          </p:cNvPr>
          <p:cNvCxnSpPr>
            <a:cxnSpLocks/>
          </p:cNvCxnSpPr>
          <p:nvPr/>
        </p:nvCxnSpPr>
        <p:spPr bwMode="auto">
          <a:xfrm flipH="1">
            <a:off x="298279" y="2883500"/>
            <a:ext cx="1905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1" name="Straight Connector 50">
            <a:extLst>
              <a:ext uri="{FF2B5EF4-FFF2-40B4-BE49-F238E27FC236}">
                <a16:creationId xmlns:a16="http://schemas.microsoft.com/office/drawing/2014/main" id="{B981117C-2A20-4A63-9E19-32C91D9F6458}"/>
              </a:ext>
            </a:extLst>
          </p:cNvPr>
          <p:cNvCxnSpPr>
            <a:cxnSpLocks/>
          </p:cNvCxnSpPr>
          <p:nvPr/>
        </p:nvCxnSpPr>
        <p:spPr bwMode="auto">
          <a:xfrm flipH="1">
            <a:off x="1441279" y="2883500"/>
            <a:ext cx="515637" cy="359838"/>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52" name="TextBox 51">
            <a:extLst>
              <a:ext uri="{FF2B5EF4-FFF2-40B4-BE49-F238E27FC236}">
                <a16:creationId xmlns:a16="http://schemas.microsoft.com/office/drawing/2014/main" id="{BD92C297-44DC-4D9A-B683-A61482160496}"/>
              </a:ext>
            </a:extLst>
          </p:cNvPr>
          <p:cNvSpPr txBox="1"/>
          <p:nvPr/>
        </p:nvSpPr>
        <p:spPr>
          <a:xfrm>
            <a:off x="277427" y="2917669"/>
            <a:ext cx="1508039" cy="307777"/>
          </a:xfrm>
          <a:prstGeom prst="rect">
            <a:avLst/>
          </a:prstGeom>
          <a:noFill/>
        </p:spPr>
        <p:txBody>
          <a:bodyPr wrap="square" rtlCol="0">
            <a:spAutoFit/>
          </a:bodyPr>
          <a:lstStyle/>
          <a:p>
            <a:r>
              <a:rPr lang="en-US" sz="1400" dirty="0"/>
              <a:t> </a:t>
            </a:r>
          </a:p>
        </p:txBody>
      </p:sp>
      <p:cxnSp>
        <p:nvCxnSpPr>
          <p:cNvPr id="53" name="Straight Connector 52">
            <a:extLst>
              <a:ext uri="{FF2B5EF4-FFF2-40B4-BE49-F238E27FC236}">
                <a16:creationId xmlns:a16="http://schemas.microsoft.com/office/drawing/2014/main" id="{8F129322-FE89-4E35-AD3A-E934CD146B47}"/>
              </a:ext>
            </a:extLst>
          </p:cNvPr>
          <p:cNvCxnSpPr>
            <a:cxnSpLocks/>
          </p:cNvCxnSpPr>
          <p:nvPr/>
        </p:nvCxnSpPr>
        <p:spPr bwMode="auto">
          <a:xfrm>
            <a:off x="1180998" y="3839089"/>
            <a:ext cx="1174681"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4" name="Straight Connector 53">
            <a:extLst>
              <a:ext uri="{FF2B5EF4-FFF2-40B4-BE49-F238E27FC236}">
                <a16:creationId xmlns:a16="http://schemas.microsoft.com/office/drawing/2014/main" id="{570ABFD8-2953-403F-8E1C-B11E4B8CA84D}"/>
              </a:ext>
            </a:extLst>
          </p:cNvPr>
          <p:cNvCxnSpPr>
            <a:cxnSpLocks/>
          </p:cNvCxnSpPr>
          <p:nvPr/>
        </p:nvCxnSpPr>
        <p:spPr bwMode="auto">
          <a:xfrm>
            <a:off x="1517479" y="3839089"/>
            <a:ext cx="381000" cy="21675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55" name="TextBox 54">
            <a:extLst>
              <a:ext uri="{FF2B5EF4-FFF2-40B4-BE49-F238E27FC236}">
                <a16:creationId xmlns:a16="http://schemas.microsoft.com/office/drawing/2014/main" id="{82B8E9C2-F880-41AD-879A-A9FD63BD2272}"/>
              </a:ext>
            </a:extLst>
          </p:cNvPr>
          <p:cNvSpPr txBox="1"/>
          <p:nvPr/>
        </p:nvSpPr>
        <p:spPr>
          <a:xfrm>
            <a:off x="1845591" y="3897809"/>
            <a:ext cx="1653088" cy="307777"/>
          </a:xfrm>
          <a:prstGeom prst="rect">
            <a:avLst/>
          </a:prstGeom>
          <a:noFill/>
        </p:spPr>
        <p:txBody>
          <a:bodyPr wrap="square" rtlCol="0">
            <a:spAutoFit/>
          </a:bodyPr>
          <a:lstStyle/>
          <a:p>
            <a:r>
              <a:rPr lang="en-US" sz="1400" dirty="0"/>
              <a:t> </a:t>
            </a:r>
          </a:p>
        </p:txBody>
      </p:sp>
      <p:cxnSp>
        <p:nvCxnSpPr>
          <p:cNvPr id="56" name="Straight Connector 55">
            <a:extLst>
              <a:ext uri="{FF2B5EF4-FFF2-40B4-BE49-F238E27FC236}">
                <a16:creationId xmlns:a16="http://schemas.microsoft.com/office/drawing/2014/main" id="{417CE4B3-7511-4DDB-99A9-303437FC2F88}"/>
              </a:ext>
            </a:extLst>
          </p:cNvPr>
          <p:cNvCxnSpPr>
            <a:cxnSpLocks/>
          </p:cNvCxnSpPr>
          <p:nvPr/>
        </p:nvCxnSpPr>
        <p:spPr bwMode="auto">
          <a:xfrm flipH="1">
            <a:off x="3212929" y="2816792"/>
            <a:ext cx="13716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57" name="TextBox 56">
            <a:extLst>
              <a:ext uri="{FF2B5EF4-FFF2-40B4-BE49-F238E27FC236}">
                <a16:creationId xmlns:a16="http://schemas.microsoft.com/office/drawing/2014/main" id="{D360DD44-FFDC-4F64-8CF0-740291A46020}"/>
              </a:ext>
            </a:extLst>
          </p:cNvPr>
          <p:cNvSpPr txBox="1"/>
          <p:nvPr/>
        </p:nvSpPr>
        <p:spPr>
          <a:xfrm>
            <a:off x="3104807" y="2533579"/>
            <a:ext cx="1371600" cy="307777"/>
          </a:xfrm>
          <a:prstGeom prst="rect">
            <a:avLst/>
          </a:prstGeom>
          <a:noFill/>
        </p:spPr>
        <p:txBody>
          <a:bodyPr wrap="square" rtlCol="0">
            <a:spAutoFit/>
          </a:bodyPr>
          <a:lstStyle/>
          <a:p>
            <a:r>
              <a:rPr lang="en-US" sz="1400" dirty="0"/>
              <a:t> </a:t>
            </a:r>
          </a:p>
        </p:txBody>
      </p:sp>
      <p:cxnSp>
        <p:nvCxnSpPr>
          <p:cNvPr id="58" name="Straight Connector 57">
            <a:extLst>
              <a:ext uri="{FF2B5EF4-FFF2-40B4-BE49-F238E27FC236}">
                <a16:creationId xmlns:a16="http://schemas.microsoft.com/office/drawing/2014/main" id="{1C586298-470C-4D84-BC71-D83173E2E590}"/>
              </a:ext>
            </a:extLst>
          </p:cNvPr>
          <p:cNvCxnSpPr/>
          <p:nvPr/>
        </p:nvCxnSpPr>
        <p:spPr bwMode="auto">
          <a:xfrm flipH="1">
            <a:off x="4032079" y="2822116"/>
            <a:ext cx="323850" cy="255259"/>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59" name="TextBox 58">
            <a:extLst>
              <a:ext uri="{FF2B5EF4-FFF2-40B4-BE49-F238E27FC236}">
                <a16:creationId xmlns:a16="http://schemas.microsoft.com/office/drawing/2014/main" id="{4F42C6E1-7727-45D3-A125-C03A2B182C42}"/>
              </a:ext>
            </a:extLst>
          </p:cNvPr>
          <p:cNvSpPr txBox="1"/>
          <p:nvPr/>
        </p:nvSpPr>
        <p:spPr>
          <a:xfrm>
            <a:off x="2909416" y="2865634"/>
            <a:ext cx="1828800" cy="307777"/>
          </a:xfrm>
          <a:prstGeom prst="rect">
            <a:avLst/>
          </a:prstGeom>
          <a:noFill/>
        </p:spPr>
        <p:txBody>
          <a:bodyPr wrap="square" rtlCol="0">
            <a:spAutoFit/>
          </a:bodyPr>
          <a:lstStyle/>
          <a:p>
            <a:r>
              <a:rPr lang="en-US" sz="1400" dirty="0"/>
              <a:t> </a:t>
            </a:r>
          </a:p>
        </p:txBody>
      </p:sp>
      <p:cxnSp>
        <p:nvCxnSpPr>
          <p:cNvPr id="60" name="Straight Connector 59">
            <a:extLst>
              <a:ext uri="{FF2B5EF4-FFF2-40B4-BE49-F238E27FC236}">
                <a16:creationId xmlns:a16="http://schemas.microsoft.com/office/drawing/2014/main" id="{F874A049-EB1A-4EAB-BC56-C2665B63E1E6}"/>
              </a:ext>
            </a:extLst>
          </p:cNvPr>
          <p:cNvCxnSpPr>
            <a:cxnSpLocks/>
          </p:cNvCxnSpPr>
          <p:nvPr/>
        </p:nvCxnSpPr>
        <p:spPr bwMode="auto">
          <a:xfrm>
            <a:off x="3355045" y="4026500"/>
            <a:ext cx="2048634"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1" name="Straight Connector 60">
            <a:extLst>
              <a:ext uri="{FF2B5EF4-FFF2-40B4-BE49-F238E27FC236}">
                <a16:creationId xmlns:a16="http://schemas.microsoft.com/office/drawing/2014/main" id="{2BBBEF36-DD74-4C20-A997-16752AA42F27}"/>
              </a:ext>
            </a:extLst>
          </p:cNvPr>
          <p:cNvCxnSpPr>
            <a:cxnSpLocks/>
          </p:cNvCxnSpPr>
          <p:nvPr/>
        </p:nvCxnSpPr>
        <p:spPr bwMode="auto">
          <a:xfrm>
            <a:off x="5695779" y="4225116"/>
            <a:ext cx="23749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62" name="TextBox 61">
            <a:extLst>
              <a:ext uri="{FF2B5EF4-FFF2-40B4-BE49-F238E27FC236}">
                <a16:creationId xmlns:a16="http://schemas.microsoft.com/office/drawing/2014/main" id="{89B6CE8E-E497-4FB7-8E01-DE00BD71B87E}"/>
              </a:ext>
            </a:extLst>
          </p:cNvPr>
          <p:cNvSpPr txBox="1"/>
          <p:nvPr/>
        </p:nvSpPr>
        <p:spPr>
          <a:xfrm>
            <a:off x="5780288" y="3924741"/>
            <a:ext cx="2543977" cy="307777"/>
          </a:xfrm>
          <a:prstGeom prst="rect">
            <a:avLst/>
          </a:prstGeom>
          <a:noFill/>
        </p:spPr>
        <p:txBody>
          <a:bodyPr wrap="square" rtlCol="0">
            <a:spAutoFit/>
          </a:bodyPr>
          <a:lstStyle/>
          <a:p>
            <a:r>
              <a:rPr lang="en-US" sz="1400" dirty="0"/>
              <a:t> </a:t>
            </a:r>
          </a:p>
        </p:txBody>
      </p:sp>
      <p:cxnSp>
        <p:nvCxnSpPr>
          <p:cNvPr id="63" name="Straight Connector 62">
            <a:extLst>
              <a:ext uri="{FF2B5EF4-FFF2-40B4-BE49-F238E27FC236}">
                <a16:creationId xmlns:a16="http://schemas.microsoft.com/office/drawing/2014/main" id="{BAEEAEFF-AD8D-40AF-B5D1-234F947DE222}"/>
              </a:ext>
            </a:extLst>
          </p:cNvPr>
          <p:cNvCxnSpPr>
            <a:cxnSpLocks/>
            <a:endCxn id="64" idx="1"/>
          </p:cNvCxnSpPr>
          <p:nvPr/>
        </p:nvCxnSpPr>
        <p:spPr bwMode="auto">
          <a:xfrm>
            <a:off x="6446090" y="4231396"/>
            <a:ext cx="445385" cy="283181"/>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64" name="TextBox 63">
            <a:extLst>
              <a:ext uri="{FF2B5EF4-FFF2-40B4-BE49-F238E27FC236}">
                <a16:creationId xmlns:a16="http://schemas.microsoft.com/office/drawing/2014/main" id="{A4597626-935D-447B-955F-D6F62C19E42A}"/>
              </a:ext>
            </a:extLst>
          </p:cNvPr>
          <p:cNvSpPr txBox="1"/>
          <p:nvPr/>
        </p:nvSpPr>
        <p:spPr>
          <a:xfrm>
            <a:off x="6891475" y="4360688"/>
            <a:ext cx="1925337" cy="307777"/>
          </a:xfrm>
          <a:prstGeom prst="rect">
            <a:avLst/>
          </a:prstGeom>
          <a:noFill/>
        </p:spPr>
        <p:txBody>
          <a:bodyPr wrap="square" rtlCol="0">
            <a:spAutoFit/>
          </a:bodyPr>
          <a:lstStyle/>
          <a:p>
            <a:r>
              <a:rPr lang="en-US" sz="1400" dirty="0"/>
              <a:t> </a:t>
            </a:r>
          </a:p>
        </p:txBody>
      </p:sp>
    </p:spTree>
    <p:extLst>
      <p:ext uri="{BB962C8B-B14F-4D97-AF65-F5344CB8AC3E}">
        <p14:creationId xmlns:p14="http://schemas.microsoft.com/office/powerpoint/2010/main" val="22123706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76BAEA-D28D-4D31-96FA-D2CB45366E89}"/>
              </a:ext>
            </a:extLst>
          </p:cNvPr>
          <p:cNvSpPr>
            <a:spLocks noGrp="1"/>
          </p:cNvSpPr>
          <p:nvPr>
            <p:ph type="title"/>
          </p:nvPr>
        </p:nvSpPr>
        <p:spPr/>
        <p:txBody>
          <a:bodyPr/>
          <a:lstStyle/>
          <a:p>
            <a:r>
              <a:rPr lang="en-US" dirty="0"/>
              <a:t>Identify Factors Related to SEM Levels</a:t>
            </a:r>
          </a:p>
        </p:txBody>
      </p:sp>
      <p:graphicFrame>
        <p:nvGraphicFramePr>
          <p:cNvPr id="4" name="Table 3">
            <a:extLst>
              <a:ext uri="{FF2B5EF4-FFF2-40B4-BE49-F238E27FC236}">
                <a16:creationId xmlns:a16="http://schemas.microsoft.com/office/drawing/2014/main" id="{A03C87C1-6E52-4079-9AC6-B6EAC29989EE}"/>
              </a:ext>
            </a:extLst>
          </p:cNvPr>
          <p:cNvGraphicFramePr>
            <a:graphicFrameLocks noGrp="1"/>
          </p:cNvGraphicFramePr>
          <p:nvPr>
            <p:extLst>
              <p:ext uri="{D42A27DB-BD31-4B8C-83A1-F6EECF244321}">
                <p14:modId xmlns:p14="http://schemas.microsoft.com/office/powerpoint/2010/main" val="2729381646"/>
              </p:ext>
            </p:extLst>
          </p:nvPr>
        </p:nvGraphicFramePr>
        <p:xfrm>
          <a:off x="197297" y="1690688"/>
          <a:ext cx="8749405" cy="3371254"/>
        </p:xfrm>
        <a:graphic>
          <a:graphicData uri="http://schemas.openxmlformats.org/drawingml/2006/table">
            <a:tbl>
              <a:tblPr/>
              <a:tblGrid>
                <a:gridCol w="1749881">
                  <a:extLst>
                    <a:ext uri="{9D8B030D-6E8A-4147-A177-3AD203B41FA5}">
                      <a16:colId xmlns:a16="http://schemas.microsoft.com/office/drawing/2014/main" val="20000"/>
                    </a:ext>
                  </a:extLst>
                </a:gridCol>
                <a:gridCol w="1749881">
                  <a:extLst>
                    <a:ext uri="{9D8B030D-6E8A-4147-A177-3AD203B41FA5}">
                      <a16:colId xmlns:a16="http://schemas.microsoft.com/office/drawing/2014/main" val="20001"/>
                    </a:ext>
                  </a:extLst>
                </a:gridCol>
                <a:gridCol w="1900083">
                  <a:extLst>
                    <a:ext uri="{9D8B030D-6E8A-4147-A177-3AD203B41FA5}">
                      <a16:colId xmlns:a16="http://schemas.microsoft.com/office/drawing/2014/main" val="20002"/>
                    </a:ext>
                  </a:extLst>
                </a:gridCol>
                <a:gridCol w="1729301">
                  <a:extLst>
                    <a:ext uri="{9D8B030D-6E8A-4147-A177-3AD203B41FA5}">
                      <a16:colId xmlns:a16="http://schemas.microsoft.com/office/drawing/2014/main" val="20003"/>
                    </a:ext>
                  </a:extLst>
                </a:gridCol>
                <a:gridCol w="1620259">
                  <a:extLst>
                    <a:ext uri="{9D8B030D-6E8A-4147-A177-3AD203B41FA5}">
                      <a16:colId xmlns:a16="http://schemas.microsoft.com/office/drawing/2014/main" val="20004"/>
                    </a:ext>
                  </a:extLst>
                </a:gridCol>
              </a:tblGrid>
              <a:tr h="45054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US" sz="1600" b="1" dirty="0">
                          <a:latin typeface="+mj-lt"/>
                        </a:rPr>
                        <a:t>Individual</a:t>
                      </a:r>
                    </a:p>
                  </a:txBody>
                  <a:tcPr marL="67924" marR="67924" marT="33962" marB="33962"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US" sz="1600" b="1" dirty="0">
                          <a:latin typeface="+mj-lt"/>
                        </a:rPr>
                        <a:t>Interpersonal</a:t>
                      </a:r>
                    </a:p>
                  </a:txBody>
                  <a:tcPr marL="67924" marR="67924" marT="33962" marB="33962"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US" sz="1600" b="1" dirty="0">
                          <a:latin typeface="+mj-lt"/>
                        </a:rPr>
                        <a:t>Organizational</a:t>
                      </a:r>
                    </a:p>
                  </a:txBody>
                  <a:tcPr marL="67924" marR="67924" marT="33962" marB="33962"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US" sz="1600" b="1" dirty="0">
                          <a:latin typeface="+mj-lt"/>
                        </a:rPr>
                        <a:t>Community</a:t>
                      </a:r>
                    </a:p>
                  </a:txBody>
                  <a:tcPr marL="67924" marR="67924" marT="33962" marB="33962"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US" sz="1600" b="1" dirty="0">
                          <a:latin typeface="+mj-lt"/>
                        </a:rPr>
                        <a:t>Policy</a:t>
                      </a:r>
                    </a:p>
                  </a:txBody>
                  <a:tcPr marL="67924" marR="67924" marT="33962" marB="33962"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7E7E7"/>
                    </a:solidFill>
                  </a:tcPr>
                </a:tc>
                <a:extLst>
                  <a:ext uri="{0D108BD9-81ED-4DB2-BD59-A6C34878D82A}">
                    <a16:rowId xmlns:a16="http://schemas.microsoft.com/office/drawing/2014/main" val="10000"/>
                  </a:ext>
                </a:extLst>
              </a:tr>
              <a:tr h="2920713">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baseline="0" dirty="0">
                          <a:latin typeface="+mj-lt"/>
                          <a:cs typeface="Arial" panose="020B0604020202020204" pitchFamily="34" charset="0"/>
                        </a:rPr>
                        <a:t>Knowledge of the condition or disease</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baseline="0" dirty="0">
                          <a:latin typeface="+mj-lt"/>
                          <a:cs typeface="Arial" panose="020B0604020202020204" pitchFamily="34" charset="0"/>
                        </a:rPr>
                        <a:t>Confidence in ability to perform required task</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baseline="0" dirty="0">
                          <a:latin typeface="+mj-lt"/>
                          <a:cs typeface="Arial" panose="020B0604020202020204" pitchFamily="34" charset="0"/>
                        </a:rPr>
                        <a:t>Attitudes and beliefs related to healthcare </a:t>
                      </a:r>
                    </a:p>
                  </a:txBody>
                  <a:tcPr marL="67924" marR="67924" marT="33962" marB="33962">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8D8CA"/>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171450" indent="-171450">
                        <a:buFont typeface="Arial" panose="020B0604020202020204" pitchFamily="34" charset="0"/>
                        <a:buChar char="•"/>
                      </a:pPr>
                      <a:r>
                        <a:rPr lang="en-US" sz="1600" baseline="0" dirty="0">
                          <a:latin typeface="+mj-lt"/>
                          <a:cs typeface="Arial" panose="020B0604020202020204" pitchFamily="34" charset="0"/>
                        </a:rPr>
                        <a:t>Influence of family, friends, peers</a:t>
                      </a:r>
                    </a:p>
                    <a:p>
                      <a:pPr marL="171450" indent="-171450">
                        <a:buFont typeface="Arial" panose="020B0604020202020204" pitchFamily="34" charset="0"/>
                        <a:buChar char="•"/>
                      </a:pPr>
                      <a:r>
                        <a:rPr lang="en-US" sz="1600" baseline="0" dirty="0">
                          <a:latin typeface="+mj-lt"/>
                          <a:cs typeface="Arial" panose="020B0604020202020204" pitchFamily="34" charset="0"/>
                        </a:rPr>
                        <a:t>Knowing someone with the condition or disease</a:t>
                      </a:r>
                    </a:p>
                    <a:p>
                      <a:pPr marL="0" indent="0">
                        <a:buFont typeface="Arial" panose="020B0604020202020204" pitchFamily="34" charset="0"/>
                        <a:buNone/>
                      </a:pPr>
                      <a:endParaRPr lang="en-US" sz="1200" dirty="0">
                        <a:latin typeface="+mj-lt"/>
                        <a:cs typeface="Arial" panose="020B0604020202020204" pitchFamily="34" charset="0"/>
                      </a:endParaRPr>
                    </a:p>
                  </a:txBody>
                  <a:tcPr marL="67924" marR="67924" marT="33962" marB="33962">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FCEBD1"/>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171450" indent="-171450">
                        <a:buFont typeface="Arial" panose="020B0604020202020204" pitchFamily="34" charset="0"/>
                        <a:buChar char="•"/>
                      </a:pPr>
                      <a:r>
                        <a:rPr lang="en-US" sz="1600" dirty="0">
                          <a:latin typeface="+mj-lt"/>
                          <a:cs typeface="Arial" panose="020B0604020202020204" pitchFamily="34" charset="0"/>
                        </a:rPr>
                        <a:t>Office systems that support the intervention</a:t>
                      </a:r>
                    </a:p>
                    <a:p>
                      <a:pPr marL="171450" indent="-171450">
                        <a:buFont typeface="Arial" panose="020B0604020202020204" pitchFamily="34" charset="0"/>
                        <a:buChar char="•"/>
                      </a:pPr>
                      <a:r>
                        <a:rPr lang="en-US" sz="1600" dirty="0">
                          <a:latin typeface="+mj-lt"/>
                          <a:cs typeface="Arial" panose="020B0604020202020204" pitchFamily="34" charset="0"/>
                        </a:rPr>
                        <a:t>Patient-centered philosophy</a:t>
                      </a:r>
                    </a:p>
                    <a:p>
                      <a:pPr marL="171450" indent="-171450">
                        <a:buFont typeface="Arial" panose="020B0604020202020204" pitchFamily="34" charset="0"/>
                        <a:buChar char="•"/>
                      </a:pPr>
                      <a:r>
                        <a:rPr lang="en-US" sz="1600" dirty="0">
                          <a:latin typeface="+mj-lt"/>
                          <a:cs typeface="Arial" panose="020B0604020202020204" pitchFamily="34" charset="0"/>
                        </a:rPr>
                        <a:t>Quality measures pertaining to the condition or disease</a:t>
                      </a:r>
                    </a:p>
                    <a:p>
                      <a:pPr marL="171450" indent="-171450">
                        <a:buFont typeface="Arial" panose="020B0604020202020204" pitchFamily="34" charset="0"/>
                        <a:buChar char="•"/>
                      </a:pPr>
                      <a:endParaRPr lang="en-US" sz="1200" dirty="0">
                        <a:latin typeface="+mj-lt"/>
                        <a:cs typeface="Arial" panose="020B0604020202020204" pitchFamily="34" charset="0"/>
                      </a:endParaRPr>
                    </a:p>
                    <a:p>
                      <a:pPr marL="171450" indent="-171450">
                        <a:buFont typeface="Arial" panose="020B0604020202020204" pitchFamily="34" charset="0"/>
                        <a:buChar char="•"/>
                      </a:pPr>
                      <a:endParaRPr lang="en-US" sz="1200" dirty="0">
                        <a:latin typeface="+mj-lt"/>
                        <a:cs typeface="Arial" panose="020B0604020202020204" pitchFamily="34" charset="0"/>
                      </a:endParaRPr>
                    </a:p>
                  </a:txBody>
                  <a:tcPr marL="67924" marR="67924" marT="33962" marB="33962">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F5FFE0"/>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171450" indent="-171450">
                        <a:buFont typeface="Arial" panose="020B0604020202020204" pitchFamily="34" charset="0"/>
                        <a:buChar char="•"/>
                      </a:pPr>
                      <a:r>
                        <a:rPr lang="en-US" sz="1600" dirty="0">
                          <a:latin typeface="+mj-lt"/>
                          <a:cs typeface="Arial" panose="020B0604020202020204" pitchFamily="34" charset="0"/>
                        </a:rPr>
                        <a:t>Availability of healthcare providers and resources </a:t>
                      </a:r>
                    </a:p>
                    <a:p>
                      <a:pPr marL="171450" indent="-171450">
                        <a:buFont typeface="Arial" panose="020B0604020202020204" pitchFamily="34" charset="0"/>
                        <a:buChar char="•"/>
                      </a:pPr>
                      <a:r>
                        <a:rPr lang="en-US" sz="1600" dirty="0">
                          <a:latin typeface="+mj-lt"/>
                          <a:cs typeface="Arial" panose="020B0604020202020204" pitchFamily="34" charset="0"/>
                        </a:rPr>
                        <a:t>Public awareness campaigns</a:t>
                      </a:r>
                    </a:p>
                    <a:p>
                      <a:pPr marL="171450" indent="-171450">
                        <a:buFont typeface="Arial" panose="020B0604020202020204" pitchFamily="34" charset="0"/>
                        <a:buChar char="•"/>
                      </a:pPr>
                      <a:r>
                        <a:rPr lang="en-US" sz="1600" kern="1200" dirty="0">
                          <a:solidFill>
                            <a:schemeClr val="dk1"/>
                          </a:solidFill>
                          <a:latin typeface="+mj-lt"/>
                          <a:ea typeface="+mn-ea"/>
                          <a:cs typeface="Arial" panose="020B0604020202020204" pitchFamily="34" charset="0"/>
                        </a:rPr>
                        <a:t>Cultural values</a:t>
                      </a:r>
                    </a:p>
                    <a:p>
                      <a:pPr marL="171450" indent="-171450">
                        <a:buFont typeface="Arial" panose="020B0604020202020204" pitchFamily="34" charset="0"/>
                        <a:buChar char="•"/>
                      </a:pPr>
                      <a:r>
                        <a:rPr lang="en-US" sz="1600" kern="1200" dirty="0">
                          <a:solidFill>
                            <a:schemeClr val="dk1"/>
                          </a:solidFill>
                          <a:latin typeface="+mj-lt"/>
                          <a:ea typeface="+mn-ea"/>
                          <a:cs typeface="Arial" panose="020B0604020202020204" pitchFamily="34" charset="0"/>
                        </a:rPr>
                        <a:t>Transportation</a:t>
                      </a:r>
                    </a:p>
                  </a:txBody>
                  <a:tcPr marL="67924" marR="67924" marT="33962" marB="33962">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A3C2E0"/>
                    </a:solidFill>
                  </a:tcPr>
                </a:tc>
                <a:tc>
                  <a: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baseline="0" dirty="0">
                          <a:latin typeface="+mj-lt"/>
                          <a:cs typeface="Arial" panose="020B0604020202020204" pitchFamily="34" charset="0"/>
                        </a:rPr>
                        <a:t>Health insurance reimburse-</a:t>
                      </a:r>
                      <a:r>
                        <a:rPr lang="en-US" sz="1600" baseline="0" dirty="0" err="1">
                          <a:latin typeface="+mj-lt"/>
                          <a:cs typeface="Arial" panose="020B0604020202020204" pitchFamily="34" charset="0"/>
                        </a:rPr>
                        <a:t>ment</a:t>
                      </a:r>
                      <a:endParaRPr lang="en-US" sz="1600" baseline="0" dirty="0">
                        <a:latin typeface="+mj-lt"/>
                        <a:cs typeface="Arial" panose="020B0604020202020204" pitchFamily="34" charset="0"/>
                      </a:endParaRP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baseline="0" dirty="0">
                          <a:latin typeface="+mj-lt"/>
                          <a:cs typeface="Arial" panose="020B0604020202020204" pitchFamily="34" charset="0"/>
                        </a:rPr>
                        <a:t>Laws regarding coverage for preventive health services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baseline="0" dirty="0">
                        <a:latin typeface="+mj-lt"/>
                        <a:cs typeface="Arial" panose="020B0604020202020204" pitchFamily="34" charset="0"/>
                      </a:endParaRPr>
                    </a:p>
                    <a:p>
                      <a:pPr marL="171450" indent="-171450">
                        <a:buFont typeface="Arial" panose="020B0604020202020204" pitchFamily="34" charset="0"/>
                        <a:buChar char="•"/>
                      </a:pPr>
                      <a:endParaRPr lang="en-US" sz="1200" dirty="0">
                        <a:latin typeface="+mj-lt"/>
                        <a:cs typeface="Arial" panose="020B0604020202020204" pitchFamily="34" charset="0"/>
                      </a:endParaRPr>
                    </a:p>
                  </a:txBody>
                  <a:tcPr marL="67924" marR="67924" marT="33962" marB="33962">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D1B2E8"/>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1987904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76BAEA-D28D-4D31-96FA-D2CB45366E89}"/>
              </a:ext>
            </a:extLst>
          </p:cNvPr>
          <p:cNvSpPr>
            <a:spLocks noGrp="1"/>
          </p:cNvSpPr>
          <p:nvPr>
            <p:ph type="title"/>
          </p:nvPr>
        </p:nvSpPr>
        <p:spPr>
          <a:xfrm>
            <a:off x="628649" y="289992"/>
            <a:ext cx="7886700" cy="1061094"/>
          </a:xfrm>
        </p:spPr>
        <p:txBody>
          <a:bodyPr/>
          <a:lstStyle/>
          <a:p>
            <a:r>
              <a:rPr lang="en-US" dirty="0"/>
              <a:t>Barriers to Screening</a:t>
            </a:r>
          </a:p>
        </p:txBody>
      </p:sp>
      <p:graphicFrame>
        <p:nvGraphicFramePr>
          <p:cNvPr id="5" name="Table 4">
            <a:extLst>
              <a:ext uri="{FF2B5EF4-FFF2-40B4-BE49-F238E27FC236}">
                <a16:creationId xmlns:a16="http://schemas.microsoft.com/office/drawing/2014/main" id="{D4B5DCCC-DBC8-4637-A47D-F5882530E492}"/>
              </a:ext>
            </a:extLst>
          </p:cNvPr>
          <p:cNvGraphicFramePr>
            <a:graphicFrameLocks noGrp="1"/>
          </p:cNvGraphicFramePr>
          <p:nvPr>
            <p:extLst>
              <p:ext uri="{D42A27DB-BD31-4B8C-83A1-F6EECF244321}">
                <p14:modId xmlns:p14="http://schemas.microsoft.com/office/powerpoint/2010/main" val="2825608877"/>
              </p:ext>
            </p:extLst>
          </p:nvPr>
        </p:nvGraphicFramePr>
        <p:xfrm>
          <a:off x="197297" y="1174854"/>
          <a:ext cx="8749405" cy="4508292"/>
        </p:xfrm>
        <a:graphic>
          <a:graphicData uri="http://schemas.openxmlformats.org/drawingml/2006/table">
            <a:tbl>
              <a:tblPr/>
              <a:tblGrid>
                <a:gridCol w="1749881">
                  <a:extLst>
                    <a:ext uri="{9D8B030D-6E8A-4147-A177-3AD203B41FA5}">
                      <a16:colId xmlns:a16="http://schemas.microsoft.com/office/drawing/2014/main" val="20000"/>
                    </a:ext>
                  </a:extLst>
                </a:gridCol>
                <a:gridCol w="1749881">
                  <a:extLst>
                    <a:ext uri="{9D8B030D-6E8A-4147-A177-3AD203B41FA5}">
                      <a16:colId xmlns:a16="http://schemas.microsoft.com/office/drawing/2014/main" val="20001"/>
                    </a:ext>
                  </a:extLst>
                </a:gridCol>
                <a:gridCol w="1900083">
                  <a:extLst>
                    <a:ext uri="{9D8B030D-6E8A-4147-A177-3AD203B41FA5}">
                      <a16:colId xmlns:a16="http://schemas.microsoft.com/office/drawing/2014/main" val="20002"/>
                    </a:ext>
                  </a:extLst>
                </a:gridCol>
                <a:gridCol w="1729301">
                  <a:extLst>
                    <a:ext uri="{9D8B030D-6E8A-4147-A177-3AD203B41FA5}">
                      <a16:colId xmlns:a16="http://schemas.microsoft.com/office/drawing/2014/main" val="20003"/>
                    </a:ext>
                  </a:extLst>
                </a:gridCol>
                <a:gridCol w="1620259">
                  <a:extLst>
                    <a:ext uri="{9D8B030D-6E8A-4147-A177-3AD203B41FA5}">
                      <a16:colId xmlns:a16="http://schemas.microsoft.com/office/drawing/2014/main" val="20004"/>
                    </a:ext>
                  </a:extLst>
                </a:gridCol>
              </a:tblGrid>
              <a:tr h="3140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US" sz="1600" b="1" dirty="0">
                          <a:latin typeface="+mj-lt"/>
                        </a:rPr>
                        <a:t>Individual</a:t>
                      </a:r>
                    </a:p>
                  </a:txBody>
                  <a:tcPr marL="67924" marR="67924" marT="33962" marB="33962"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US" sz="1600" b="1" dirty="0">
                          <a:latin typeface="+mj-lt"/>
                        </a:rPr>
                        <a:t>Interpersonal</a:t>
                      </a:r>
                    </a:p>
                  </a:txBody>
                  <a:tcPr marL="67924" marR="67924" marT="33962" marB="33962"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US" sz="1600" b="1" dirty="0">
                          <a:latin typeface="+mj-lt"/>
                        </a:rPr>
                        <a:t>Organizational</a:t>
                      </a:r>
                    </a:p>
                  </a:txBody>
                  <a:tcPr marL="67924" marR="67924" marT="33962" marB="33962"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US" sz="1600" b="1" dirty="0">
                          <a:latin typeface="+mj-lt"/>
                        </a:rPr>
                        <a:t>Community</a:t>
                      </a:r>
                    </a:p>
                  </a:txBody>
                  <a:tcPr marL="67924" marR="67924" marT="33962" marB="33962"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US" sz="1600" b="1" dirty="0">
                          <a:latin typeface="+mj-lt"/>
                        </a:rPr>
                        <a:t>Policy</a:t>
                      </a:r>
                    </a:p>
                  </a:txBody>
                  <a:tcPr marL="67924" marR="67924" marT="33962" marB="33962"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7E7E7"/>
                    </a:solidFill>
                  </a:tcPr>
                </a:tc>
                <a:extLst>
                  <a:ext uri="{0D108BD9-81ED-4DB2-BD59-A6C34878D82A}">
                    <a16:rowId xmlns:a16="http://schemas.microsoft.com/office/drawing/2014/main" val="10000"/>
                  </a:ext>
                </a:extLst>
              </a:tr>
              <a:tr h="4194252">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000000"/>
                          </a:solidFill>
                          <a:effectLst/>
                          <a:uLnTx/>
                          <a:uFillTx/>
                          <a:latin typeface="+mj-lt"/>
                          <a:ea typeface="+mn-ea"/>
                          <a:cs typeface="Arial" panose="020B0604020202020204" pitchFamily="34" charset="0"/>
                        </a:rPr>
                        <a:t>Fear of getting positive results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000000"/>
                          </a:solidFill>
                          <a:effectLst/>
                          <a:uLnTx/>
                          <a:uFillTx/>
                          <a:latin typeface="+mj-lt"/>
                          <a:ea typeface="+mn-ea"/>
                          <a:cs typeface="Arial" panose="020B0604020202020204" pitchFamily="34" charset="0"/>
                        </a:rPr>
                        <a:t>The FOBT “ick” factor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000000"/>
                          </a:solidFill>
                          <a:effectLst/>
                          <a:uLnTx/>
                          <a:uFillTx/>
                          <a:latin typeface="+mj-lt"/>
                          <a:ea typeface="+mn-ea"/>
                          <a:cs typeface="Arial" panose="020B0604020202020204" pitchFamily="34" charset="0"/>
                        </a:rPr>
                        <a:t>Unpleasant-ness of colonoscopy prep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000000"/>
                          </a:solidFill>
                          <a:effectLst/>
                          <a:uLnTx/>
                          <a:uFillTx/>
                          <a:latin typeface="+mj-lt"/>
                          <a:ea typeface="+mn-ea"/>
                          <a:cs typeface="Arial" panose="020B0604020202020204" pitchFamily="34" charset="0"/>
                        </a:rPr>
                        <a:t>Lack of information about screening options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000000"/>
                          </a:solidFill>
                          <a:effectLst/>
                          <a:uLnTx/>
                          <a:uFillTx/>
                          <a:latin typeface="+mj-lt"/>
                          <a:ea typeface="+mn-ea"/>
                          <a:cs typeface="Arial" panose="020B0604020202020204" pitchFamily="34" charset="0"/>
                        </a:rPr>
                        <a:t>Mistrust of screening results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000000"/>
                          </a:solidFill>
                          <a:effectLst/>
                          <a:uLnTx/>
                          <a:uFillTx/>
                          <a:latin typeface="+mj-lt"/>
                          <a:ea typeface="+mn-ea"/>
                          <a:cs typeface="Arial" panose="020B0604020202020204" pitchFamily="34" charset="0"/>
                        </a:rPr>
                        <a:t>Lack of time for colonoscopy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000000"/>
                          </a:solidFill>
                          <a:effectLst/>
                          <a:uLnTx/>
                          <a:uFillTx/>
                          <a:latin typeface="+mj-lt"/>
                          <a:ea typeface="+mn-ea"/>
                          <a:cs typeface="Arial" panose="020B0604020202020204" pitchFamily="34" charset="0"/>
                        </a:rPr>
                        <a:t>Cost of colonoscopy</a:t>
                      </a:r>
                    </a:p>
                  </a:txBody>
                  <a:tcPr marL="67924" marR="67924" marT="33962" marB="33962">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8D8CA"/>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0000"/>
                          </a:solidFill>
                          <a:effectLst/>
                          <a:uLnTx/>
                          <a:uFillTx/>
                          <a:latin typeface="+mj-lt"/>
                          <a:ea typeface="+mn-ea"/>
                          <a:cs typeface="Arial" panose="020B0604020202020204" pitchFamily="34" charset="0"/>
                        </a:rPr>
                        <a:t>Physicians not recommending  screening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0000"/>
                          </a:solidFill>
                          <a:effectLst/>
                          <a:uLnTx/>
                          <a:uFillTx/>
                          <a:latin typeface="+mj-lt"/>
                          <a:ea typeface="+mn-ea"/>
                          <a:cs typeface="Arial" panose="020B0604020202020204" pitchFamily="34" charset="0"/>
                        </a:rPr>
                        <a:t>Family members not familiar with benefits of screening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0000"/>
                          </a:solidFill>
                          <a:effectLst/>
                          <a:uLnTx/>
                          <a:uFillTx/>
                          <a:latin typeface="+mj-lt"/>
                          <a:ea typeface="+mn-ea"/>
                          <a:cs typeface="Arial" panose="020B0604020202020204" pitchFamily="34" charset="0"/>
                        </a:rPr>
                        <a:t>Escort not available to transport patient for colonoscopy</a:t>
                      </a:r>
                    </a:p>
                    <a:p>
                      <a:pPr marL="0" indent="0">
                        <a:buFont typeface="Arial" panose="020B0604020202020204" pitchFamily="34" charset="0"/>
                        <a:buNone/>
                      </a:pPr>
                      <a:endParaRPr lang="en-US" sz="1600" dirty="0">
                        <a:latin typeface="+mj-lt"/>
                        <a:cs typeface="Arial" panose="020B0604020202020204" pitchFamily="34" charset="0"/>
                      </a:endParaRPr>
                    </a:p>
                  </a:txBody>
                  <a:tcPr marL="67924" marR="67924" marT="33962" marB="33962">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FCEBD1"/>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171450" indent="-171450">
                        <a:buFont typeface="Arial" panose="020B0604020202020204" pitchFamily="34" charset="0"/>
                        <a:buChar char="•"/>
                      </a:pPr>
                      <a:r>
                        <a:rPr lang="en-US" sz="1600" dirty="0">
                          <a:latin typeface="+mj-lt"/>
                          <a:cs typeface="Arial" panose="020B0604020202020204" pitchFamily="34" charset="0"/>
                        </a:rPr>
                        <a:t>No</a:t>
                      </a:r>
                      <a:r>
                        <a:rPr lang="en-US" sz="1600" baseline="0" dirty="0">
                          <a:latin typeface="+mj-lt"/>
                          <a:cs typeface="Arial" panose="020B0604020202020204" pitchFamily="34" charset="0"/>
                        </a:rPr>
                        <a:t> reminder systems for patient or provider </a:t>
                      </a:r>
                    </a:p>
                    <a:p>
                      <a:pPr marL="171450" indent="-171450">
                        <a:buFont typeface="Arial" panose="020B0604020202020204" pitchFamily="34" charset="0"/>
                        <a:buChar char="•"/>
                      </a:pPr>
                      <a:r>
                        <a:rPr lang="en-US" sz="1600" baseline="0" dirty="0">
                          <a:latin typeface="+mj-lt"/>
                          <a:cs typeface="Arial" panose="020B0604020202020204" pitchFamily="34" charset="0"/>
                        </a:rPr>
                        <a:t>No follow-up protocol for unreturned FOBT</a:t>
                      </a:r>
                    </a:p>
                    <a:p>
                      <a:pPr marL="171450" indent="-171450">
                        <a:buFont typeface="Arial" panose="020B0604020202020204" pitchFamily="34" charset="0"/>
                        <a:buChar char="•"/>
                      </a:pPr>
                      <a:r>
                        <a:rPr lang="en-US" sz="1600" dirty="0">
                          <a:latin typeface="+mj-lt"/>
                          <a:cs typeface="Arial" panose="020B0604020202020204" pitchFamily="34" charset="0"/>
                        </a:rPr>
                        <a:t>Limited colonoscopy services</a:t>
                      </a:r>
                    </a:p>
                    <a:p>
                      <a:pPr marL="171450" indent="-171450">
                        <a:buFont typeface="Arial" panose="020B0604020202020204" pitchFamily="34" charset="0"/>
                        <a:buChar char="•"/>
                      </a:pPr>
                      <a:endParaRPr lang="en-US" sz="1600" dirty="0">
                        <a:latin typeface="+mj-lt"/>
                        <a:cs typeface="Arial" panose="020B0604020202020204" pitchFamily="34" charset="0"/>
                      </a:endParaRPr>
                    </a:p>
                    <a:p>
                      <a:pPr marL="171450" indent="-171450">
                        <a:buFont typeface="Arial" panose="020B0604020202020204" pitchFamily="34" charset="0"/>
                        <a:buChar char="•"/>
                      </a:pPr>
                      <a:endParaRPr lang="en-US" sz="1600" dirty="0">
                        <a:latin typeface="+mj-lt"/>
                        <a:cs typeface="Arial" panose="020B0604020202020204" pitchFamily="34" charset="0"/>
                      </a:endParaRPr>
                    </a:p>
                  </a:txBody>
                  <a:tcPr marL="67924" marR="67924" marT="33962" marB="33962">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F5FFE0"/>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171450" indent="-171450">
                        <a:buFont typeface="Arial" panose="020B0604020202020204" pitchFamily="34" charset="0"/>
                        <a:buChar char="•"/>
                      </a:pPr>
                      <a:r>
                        <a:rPr lang="en-US" sz="1500" dirty="0">
                          <a:latin typeface="+mj-lt"/>
                          <a:cs typeface="Arial" panose="020B0604020202020204" pitchFamily="34" charset="0"/>
                        </a:rPr>
                        <a:t>No public awareness campaigns to promote screening</a:t>
                      </a:r>
                    </a:p>
                    <a:p>
                      <a:pPr marL="171450" indent="-171450">
                        <a:buFont typeface="Arial" panose="020B0604020202020204" pitchFamily="34" charset="0"/>
                        <a:buChar char="•"/>
                      </a:pPr>
                      <a:r>
                        <a:rPr lang="en-US" sz="1500" dirty="0">
                          <a:latin typeface="+mj-lt"/>
                          <a:cs typeface="Arial" panose="020B0604020202020204" pitchFamily="34" charset="0"/>
                        </a:rPr>
                        <a:t>No public transportation for appointments </a:t>
                      </a:r>
                    </a:p>
                    <a:p>
                      <a:pPr marL="171450" indent="-171450">
                        <a:buFont typeface="Arial" panose="020B0604020202020204" pitchFamily="34" charset="0"/>
                        <a:buChar char="•"/>
                      </a:pPr>
                      <a:r>
                        <a:rPr lang="en-US" sz="1500" dirty="0">
                          <a:latin typeface="+mj-lt"/>
                          <a:cs typeface="Arial" panose="020B0604020202020204" pitchFamily="34" charset="0"/>
                        </a:rPr>
                        <a:t>No community partners to provide screening resources</a:t>
                      </a:r>
                    </a:p>
                    <a:p>
                      <a:pPr marL="171450" indent="-171450">
                        <a:buFont typeface="Arial" panose="020B0604020202020204" pitchFamily="34" charset="0"/>
                        <a:buChar char="•"/>
                      </a:pPr>
                      <a:r>
                        <a:rPr lang="en-US" sz="1500" dirty="0">
                          <a:latin typeface="+mj-lt"/>
                          <a:cs typeface="Arial" panose="020B0604020202020204" pitchFamily="34" charset="0"/>
                        </a:rPr>
                        <a:t>Weak relationships between primary care and GI providers</a:t>
                      </a:r>
                      <a:endParaRPr lang="en-US" sz="1600" dirty="0">
                        <a:latin typeface="+mj-lt"/>
                        <a:cs typeface="Arial" panose="020B0604020202020204" pitchFamily="34" charset="0"/>
                      </a:endParaRPr>
                    </a:p>
                  </a:txBody>
                  <a:tcPr marL="67924" marR="67924" marT="33962" marB="33962">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A3C2E0"/>
                    </a:solidFill>
                  </a:tcPr>
                </a:tc>
                <a:tc>
                  <a: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baseline="0" dirty="0">
                          <a:latin typeface="+mj-lt"/>
                          <a:cs typeface="Arial" panose="020B0604020202020204" pitchFamily="34" charset="0"/>
                        </a:rPr>
                        <a:t>Lack of health insurance to cover cost of screening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baseline="0" dirty="0">
                          <a:latin typeface="+mj-lt"/>
                          <a:cs typeface="Arial" panose="020B0604020202020204" pitchFamily="34" charset="0"/>
                        </a:rPr>
                        <a:t>Limited funding for coordinating screening at the state level</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baseline="0" dirty="0">
                          <a:latin typeface="+mj-lt"/>
                          <a:cs typeface="Arial" panose="020B0604020202020204" pitchFamily="34" charset="0"/>
                        </a:rPr>
                        <a:t>Restrictions on health insurance reimburse-</a:t>
                      </a:r>
                      <a:r>
                        <a:rPr lang="en-US" sz="1600" baseline="0" dirty="0" err="1">
                          <a:latin typeface="+mj-lt"/>
                          <a:cs typeface="Arial" panose="020B0604020202020204" pitchFamily="34" charset="0"/>
                        </a:rPr>
                        <a:t>ment</a:t>
                      </a:r>
                      <a:r>
                        <a:rPr lang="en-US" sz="1600" baseline="0" dirty="0">
                          <a:latin typeface="+mj-lt"/>
                          <a:cs typeface="Arial" panose="020B0604020202020204" pitchFamily="34" charset="0"/>
                        </a:rPr>
                        <a:t>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600" baseline="0" dirty="0">
                        <a:latin typeface="+mj-lt"/>
                        <a:cs typeface="Arial" panose="020B0604020202020204" pitchFamily="34" charset="0"/>
                      </a:endParaRPr>
                    </a:p>
                    <a:p>
                      <a:pPr marL="171450" indent="-171450">
                        <a:buFont typeface="Arial" panose="020B0604020202020204" pitchFamily="34" charset="0"/>
                        <a:buChar char="•"/>
                      </a:pPr>
                      <a:endParaRPr lang="en-US" sz="1600" dirty="0">
                        <a:latin typeface="+mj-lt"/>
                        <a:cs typeface="Arial" panose="020B0604020202020204" pitchFamily="34" charset="0"/>
                      </a:endParaRPr>
                    </a:p>
                  </a:txBody>
                  <a:tcPr marL="67924" marR="67924" marT="33962" marB="33962">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D1B2E8"/>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97261218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76BAEA-D28D-4D31-96FA-D2CB45366E89}"/>
              </a:ext>
            </a:extLst>
          </p:cNvPr>
          <p:cNvSpPr>
            <a:spLocks noGrp="1"/>
          </p:cNvSpPr>
          <p:nvPr>
            <p:ph type="title"/>
          </p:nvPr>
        </p:nvSpPr>
        <p:spPr>
          <a:xfrm>
            <a:off x="628649" y="289992"/>
            <a:ext cx="7886700" cy="1061094"/>
          </a:xfrm>
        </p:spPr>
        <p:txBody>
          <a:bodyPr/>
          <a:lstStyle/>
          <a:p>
            <a:r>
              <a:rPr lang="en-US" dirty="0"/>
              <a:t>Facilitators to Screening</a:t>
            </a:r>
          </a:p>
        </p:txBody>
      </p:sp>
      <p:graphicFrame>
        <p:nvGraphicFramePr>
          <p:cNvPr id="4" name="Table 3">
            <a:extLst>
              <a:ext uri="{FF2B5EF4-FFF2-40B4-BE49-F238E27FC236}">
                <a16:creationId xmlns:a16="http://schemas.microsoft.com/office/drawing/2014/main" id="{644EE305-51CA-4515-B755-69AF85AD160C}"/>
              </a:ext>
            </a:extLst>
          </p:cNvPr>
          <p:cNvGraphicFramePr>
            <a:graphicFrameLocks noGrp="1"/>
          </p:cNvGraphicFramePr>
          <p:nvPr>
            <p:extLst>
              <p:ext uri="{D42A27DB-BD31-4B8C-83A1-F6EECF244321}">
                <p14:modId xmlns:p14="http://schemas.microsoft.com/office/powerpoint/2010/main" val="1833302788"/>
              </p:ext>
            </p:extLst>
          </p:nvPr>
        </p:nvGraphicFramePr>
        <p:xfrm>
          <a:off x="197297" y="1356113"/>
          <a:ext cx="8749405" cy="3371254"/>
        </p:xfrm>
        <a:graphic>
          <a:graphicData uri="http://schemas.openxmlformats.org/drawingml/2006/table">
            <a:tbl>
              <a:tblPr/>
              <a:tblGrid>
                <a:gridCol w="1749881">
                  <a:extLst>
                    <a:ext uri="{9D8B030D-6E8A-4147-A177-3AD203B41FA5}">
                      <a16:colId xmlns:a16="http://schemas.microsoft.com/office/drawing/2014/main" val="20000"/>
                    </a:ext>
                  </a:extLst>
                </a:gridCol>
                <a:gridCol w="1749881">
                  <a:extLst>
                    <a:ext uri="{9D8B030D-6E8A-4147-A177-3AD203B41FA5}">
                      <a16:colId xmlns:a16="http://schemas.microsoft.com/office/drawing/2014/main" val="20001"/>
                    </a:ext>
                  </a:extLst>
                </a:gridCol>
                <a:gridCol w="1900083">
                  <a:extLst>
                    <a:ext uri="{9D8B030D-6E8A-4147-A177-3AD203B41FA5}">
                      <a16:colId xmlns:a16="http://schemas.microsoft.com/office/drawing/2014/main" val="20002"/>
                    </a:ext>
                  </a:extLst>
                </a:gridCol>
                <a:gridCol w="1729301">
                  <a:extLst>
                    <a:ext uri="{9D8B030D-6E8A-4147-A177-3AD203B41FA5}">
                      <a16:colId xmlns:a16="http://schemas.microsoft.com/office/drawing/2014/main" val="20003"/>
                    </a:ext>
                  </a:extLst>
                </a:gridCol>
                <a:gridCol w="1620259">
                  <a:extLst>
                    <a:ext uri="{9D8B030D-6E8A-4147-A177-3AD203B41FA5}">
                      <a16:colId xmlns:a16="http://schemas.microsoft.com/office/drawing/2014/main" val="20004"/>
                    </a:ext>
                  </a:extLst>
                </a:gridCol>
              </a:tblGrid>
              <a:tr h="45054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US" sz="1600" b="1" dirty="0">
                          <a:latin typeface="+mj-lt"/>
                        </a:rPr>
                        <a:t>Individual</a:t>
                      </a:r>
                    </a:p>
                  </a:txBody>
                  <a:tcPr marL="67924" marR="67924" marT="33962" marB="33962"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US" sz="1600" b="1" dirty="0">
                          <a:latin typeface="+mj-lt"/>
                        </a:rPr>
                        <a:t>Interpersonal</a:t>
                      </a:r>
                    </a:p>
                  </a:txBody>
                  <a:tcPr marL="67924" marR="67924" marT="33962" marB="33962"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US" sz="1600" b="1" dirty="0">
                          <a:latin typeface="+mj-lt"/>
                        </a:rPr>
                        <a:t>Organizational</a:t>
                      </a:r>
                    </a:p>
                  </a:txBody>
                  <a:tcPr marL="67924" marR="67924" marT="33962" marB="33962"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US" sz="1600" b="1" dirty="0">
                          <a:latin typeface="+mj-lt"/>
                        </a:rPr>
                        <a:t>Community</a:t>
                      </a:r>
                    </a:p>
                  </a:txBody>
                  <a:tcPr marL="67924" marR="67924" marT="33962" marB="33962"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US" sz="1600" b="1" dirty="0">
                          <a:latin typeface="+mj-lt"/>
                        </a:rPr>
                        <a:t>Policy</a:t>
                      </a:r>
                    </a:p>
                  </a:txBody>
                  <a:tcPr marL="67924" marR="67924" marT="33962" marB="33962"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7E7E7"/>
                    </a:solidFill>
                  </a:tcPr>
                </a:tc>
                <a:extLst>
                  <a:ext uri="{0D108BD9-81ED-4DB2-BD59-A6C34878D82A}">
                    <a16:rowId xmlns:a16="http://schemas.microsoft.com/office/drawing/2014/main" val="10000"/>
                  </a:ext>
                </a:extLst>
              </a:tr>
              <a:tr h="2920713">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0000"/>
                          </a:solidFill>
                          <a:effectLst/>
                          <a:uLnTx/>
                          <a:uFillTx/>
                          <a:latin typeface="+mj-lt"/>
                          <a:ea typeface="+mn-ea"/>
                          <a:cs typeface="Arial" panose="020B0604020202020204" pitchFamily="34" charset="0"/>
                        </a:rPr>
                        <a:t>Obtain routine preventive care / primary care services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0000"/>
                          </a:solidFill>
                          <a:effectLst/>
                          <a:uLnTx/>
                          <a:uFillTx/>
                          <a:latin typeface="+mj-lt"/>
                          <a:ea typeface="+mn-ea"/>
                          <a:cs typeface="Arial" panose="020B0604020202020204" pitchFamily="34" charset="0"/>
                        </a:rPr>
                        <a:t>Have a usual source of care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0000"/>
                          </a:solidFill>
                          <a:effectLst/>
                          <a:uLnTx/>
                          <a:uFillTx/>
                          <a:latin typeface="+mj-lt"/>
                          <a:ea typeface="+mn-ea"/>
                          <a:cs typeface="Arial" panose="020B0604020202020204" pitchFamily="34" charset="0"/>
                        </a:rPr>
                        <a:t>Presence of chronic disease or other co-morbid conditions</a:t>
                      </a:r>
                    </a:p>
                  </a:txBody>
                  <a:tcPr marL="67924" marR="67924" marT="33962" marB="33962">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8D8CA"/>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0000"/>
                          </a:solidFill>
                          <a:effectLst/>
                          <a:uLnTx/>
                          <a:uFillTx/>
                          <a:latin typeface="+mj-lt"/>
                          <a:ea typeface="+mn-ea"/>
                          <a:cs typeface="Arial" panose="020B0604020202020204" pitchFamily="34" charset="0"/>
                        </a:rPr>
                        <a:t>Married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0000"/>
                          </a:solidFill>
                          <a:effectLst/>
                          <a:uLnTx/>
                          <a:uFillTx/>
                          <a:latin typeface="+mj-lt"/>
                          <a:ea typeface="+mn-ea"/>
                          <a:cs typeface="Arial" panose="020B0604020202020204" pitchFamily="34" charset="0"/>
                        </a:rPr>
                        <a:t>Family member with CRC </a:t>
                      </a:r>
                    </a:p>
                    <a:p>
                      <a:pPr marL="0" indent="0">
                        <a:buFont typeface="Arial" panose="020B0604020202020204" pitchFamily="34" charset="0"/>
                        <a:buNone/>
                      </a:pPr>
                      <a:endParaRPr lang="en-US" sz="1600" dirty="0">
                        <a:latin typeface="+mj-lt"/>
                        <a:cs typeface="Arial" panose="020B0604020202020204" pitchFamily="34" charset="0"/>
                      </a:endParaRPr>
                    </a:p>
                  </a:txBody>
                  <a:tcPr marL="67924" marR="67924" marT="33962" marB="33962">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FCEBD1"/>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171450" indent="-171450">
                        <a:buFont typeface="Arial" panose="020B0604020202020204" pitchFamily="34" charset="0"/>
                        <a:buChar char="•"/>
                      </a:pPr>
                      <a:r>
                        <a:rPr lang="en-US" sz="1600" dirty="0">
                          <a:latin typeface="+mj-lt"/>
                          <a:cs typeface="Arial" panose="020B0604020202020204" pitchFamily="34" charset="0"/>
                        </a:rPr>
                        <a:t>Universal provider recommendation for screening</a:t>
                      </a:r>
                    </a:p>
                    <a:p>
                      <a:pPr marL="171450" indent="-171450">
                        <a:buFont typeface="Arial" panose="020B0604020202020204" pitchFamily="34" charset="0"/>
                        <a:buChar char="•"/>
                      </a:pPr>
                      <a:r>
                        <a:rPr lang="en-US" sz="1600" dirty="0">
                          <a:latin typeface="+mj-lt"/>
                          <a:cs typeface="Arial" panose="020B0604020202020204" pitchFamily="34" charset="0"/>
                        </a:rPr>
                        <a:t>Open access colonoscopy</a:t>
                      </a:r>
                    </a:p>
                    <a:p>
                      <a:pPr marL="171450" indent="-171450">
                        <a:buFont typeface="Arial" panose="020B0604020202020204" pitchFamily="34" charset="0"/>
                        <a:buChar char="•"/>
                      </a:pPr>
                      <a:endParaRPr lang="en-US" sz="1600" dirty="0">
                        <a:latin typeface="+mj-lt"/>
                        <a:cs typeface="Arial" panose="020B0604020202020204" pitchFamily="34" charset="0"/>
                      </a:endParaRPr>
                    </a:p>
                    <a:p>
                      <a:pPr marL="171450" indent="-171450">
                        <a:buFont typeface="Arial" panose="020B0604020202020204" pitchFamily="34" charset="0"/>
                        <a:buChar char="•"/>
                      </a:pPr>
                      <a:endParaRPr lang="en-US" sz="1600" dirty="0">
                        <a:latin typeface="+mj-lt"/>
                        <a:cs typeface="Arial" panose="020B0604020202020204" pitchFamily="34" charset="0"/>
                      </a:endParaRPr>
                    </a:p>
                  </a:txBody>
                  <a:tcPr marL="67924" marR="67924" marT="33962" marB="33962">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F5FFE0"/>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171450" indent="-171450">
                        <a:buFont typeface="Arial" panose="020B0604020202020204" pitchFamily="34" charset="0"/>
                        <a:buChar char="•"/>
                      </a:pPr>
                      <a:r>
                        <a:rPr lang="en-US" sz="1600" dirty="0">
                          <a:latin typeface="+mj-lt"/>
                          <a:cs typeface="Arial" panose="020B0604020202020204" pitchFamily="34" charset="0"/>
                        </a:rPr>
                        <a:t>Public awareness campaign</a:t>
                      </a:r>
                    </a:p>
                    <a:p>
                      <a:pPr marL="171450" indent="-171450">
                        <a:buFont typeface="Arial" panose="020B0604020202020204" pitchFamily="34" charset="0"/>
                        <a:buChar char="•"/>
                      </a:pPr>
                      <a:r>
                        <a:rPr lang="en-US" sz="1600" dirty="0">
                          <a:latin typeface="+mj-lt"/>
                          <a:cs typeface="Arial" panose="020B0604020202020204" pitchFamily="34" charset="0"/>
                        </a:rPr>
                        <a:t>Outreach by CBOs, health care systems, insurers</a:t>
                      </a:r>
                    </a:p>
                    <a:p>
                      <a:pPr marL="171450" indent="-171450">
                        <a:buFont typeface="Arial" panose="020B0604020202020204" pitchFamily="34" charset="0"/>
                        <a:buChar char="•"/>
                      </a:pPr>
                      <a:endParaRPr lang="en-US" sz="1600" dirty="0">
                        <a:latin typeface="+mj-lt"/>
                        <a:cs typeface="Arial" panose="020B0604020202020204" pitchFamily="34" charset="0"/>
                      </a:endParaRPr>
                    </a:p>
                  </a:txBody>
                  <a:tcPr marL="67924" marR="67924" marT="33962" marB="33962">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A3C2E0"/>
                    </a:solidFill>
                  </a:tcPr>
                </a:tc>
                <a:tc>
                  <a: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baseline="0" dirty="0">
                          <a:latin typeface="+mj-lt"/>
                          <a:cs typeface="Arial" panose="020B0604020202020204" pitchFamily="34" charset="0"/>
                        </a:rPr>
                        <a:t>Insurance coverage for CRC screening</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600" baseline="0" dirty="0">
                        <a:latin typeface="+mj-lt"/>
                        <a:cs typeface="Arial" panose="020B0604020202020204" pitchFamily="34" charset="0"/>
                      </a:endParaRPr>
                    </a:p>
                    <a:p>
                      <a:pPr marL="171450" indent="-171450">
                        <a:buFont typeface="Arial" panose="020B0604020202020204" pitchFamily="34" charset="0"/>
                        <a:buChar char="•"/>
                      </a:pPr>
                      <a:endParaRPr lang="en-US" sz="1600" dirty="0">
                        <a:latin typeface="+mj-lt"/>
                        <a:cs typeface="Arial" panose="020B0604020202020204" pitchFamily="34" charset="0"/>
                      </a:endParaRPr>
                    </a:p>
                  </a:txBody>
                  <a:tcPr marL="67924" marR="67924" marT="33962" marB="33962">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D1B2E8"/>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28191813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8440DD-AB4B-4026-9C34-8EF5D1A01E02}"/>
              </a:ext>
            </a:extLst>
          </p:cNvPr>
          <p:cNvSpPr>
            <a:spLocks noGrp="1"/>
          </p:cNvSpPr>
          <p:nvPr>
            <p:ph type="title"/>
          </p:nvPr>
        </p:nvSpPr>
        <p:spPr/>
        <p:txBody>
          <a:bodyPr/>
          <a:lstStyle/>
          <a:p>
            <a:r>
              <a:rPr lang="en-US" dirty="0"/>
              <a:t>Establish Improvement Goals</a:t>
            </a:r>
          </a:p>
        </p:txBody>
      </p:sp>
      <p:sp>
        <p:nvSpPr>
          <p:cNvPr id="3" name="Content Placeholder 2">
            <a:extLst>
              <a:ext uri="{FF2B5EF4-FFF2-40B4-BE49-F238E27FC236}">
                <a16:creationId xmlns:a16="http://schemas.microsoft.com/office/drawing/2014/main" id="{D4BDBFB7-B601-4E19-A5CE-C3F561E3488A}"/>
              </a:ext>
            </a:extLst>
          </p:cNvPr>
          <p:cNvSpPr>
            <a:spLocks noGrp="1"/>
          </p:cNvSpPr>
          <p:nvPr>
            <p:ph idx="1"/>
          </p:nvPr>
        </p:nvSpPr>
        <p:spPr/>
        <p:txBody>
          <a:bodyPr>
            <a:noAutofit/>
          </a:bodyPr>
          <a:lstStyle/>
          <a:p>
            <a:pPr>
              <a:buFont typeface="Arial" panose="020B0604020202020204" pitchFamily="34" charset="0"/>
              <a:buChar char="•"/>
            </a:pPr>
            <a:r>
              <a:rPr lang="en-US" sz="2800" dirty="0"/>
              <a:t>Which of our patients have the lowest screening rates?</a:t>
            </a:r>
          </a:p>
          <a:p>
            <a:pPr>
              <a:buFont typeface="Arial" panose="020B0604020202020204" pitchFamily="34" charset="0"/>
              <a:buChar char="•"/>
            </a:pPr>
            <a:r>
              <a:rPr lang="en-US" sz="2800" dirty="0"/>
              <a:t>What factors are contributing to those low screening rates?</a:t>
            </a:r>
          </a:p>
          <a:p>
            <a:pPr>
              <a:buFont typeface="Arial" panose="020B0604020202020204" pitchFamily="34" charset="0"/>
              <a:buChar char="•"/>
            </a:pPr>
            <a:r>
              <a:rPr lang="en-US" sz="2800" dirty="0"/>
              <a:t>Which of those contributing factors are most important and most changeable?</a:t>
            </a:r>
          </a:p>
          <a:p>
            <a:pPr>
              <a:buFont typeface="Arial" panose="020B0604020202020204" pitchFamily="34" charset="0"/>
              <a:buChar char="•"/>
            </a:pPr>
            <a:r>
              <a:rPr lang="en-US" sz="2800" dirty="0"/>
              <a:t>What assets are available to address the problem?</a:t>
            </a:r>
          </a:p>
          <a:p>
            <a:pPr marL="0" indent="0">
              <a:buNone/>
            </a:pPr>
            <a:endParaRPr lang="en-US" sz="2800" dirty="0"/>
          </a:p>
        </p:txBody>
      </p:sp>
    </p:spTree>
    <p:extLst>
      <p:ext uri="{BB962C8B-B14F-4D97-AF65-F5344CB8AC3E}">
        <p14:creationId xmlns:p14="http://schemas.microsoft.com/office/powerpoint/2010/main" val="159278510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D9210A-0CF6-4273-85CD-F0CD52C9457D}"/>
              </a:ext>
            </a:extLst>
          </p:cNvPr>
          <p:cNvSpPr>
            <a:spLocks noGrp="1"/>
          </p:cNvSpPr>
          <p:nvPr>
            <p:ph type="title"/>
          </p:nvPr>
        </p:nvSpPr>
        <p:spPr/>
        <p:txBody>
          <a:bodyPr/>
          <a:lstStyle/>
          <a:p>
            <a:r>
              <a:rPr lang="en-US" dirty="0"/>
              <a:t>Prioritize What to Address</a:t>
            </a:r>
          </a:p>
        </p:txBody>
      </p:sp>
      <p:graphicFrame>
        <p:nvGraphicFramePr>
          <p:cNvPr id="4" name="Content Placeholder 3">
            <a:extLst>
              <a:ext uri="{FF2B5EF4-FFF2-40B4-BE49-F238E27FC236}">
                <a16:creationId xmlns:a16="http://schemas.microsoft.com/office/drawing/2014/main" id="{1282735B-2006-4FE0-87EF-C45C7482B54C}"/>
              </a:ext>
            </a:extLst>
          </p:cNvPr>
          <p:cNvGraphicFramePr>
            <a:graphicFrameLocks noGrp="1"/>
          </p:cNvGraphicFramePr>
          <p:nvPr>
            <p:ph idx="1"/>
            <p:extLst>
              <p:ext uri="{D42A27DB-BD31-4B8C-83A1-F6EECF244321}">
                <p14:modId xmlns:p14="http://schemas.microsoft.com/office/powerpoint/2010/main" val="3703118135"/>
              </p:ext>
            </p:extLst>
          </p:nvPr>
        </p:nvGraphicFramePr>
        <p:xfrm>
          <a:off x="392391" y="1563665"/>
          <a:ext cx="8486775" cy="39957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6390233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D2184-24CC-48D8-9883-9F52E6F7105A}"/>
              </a:ext>
            </a:extLst>
          </p:cNvPr>
          <p:cNvSpPr>
            <a:spLocks noGrp="1"/>
          </p:cNvSpPr>
          <p:nvPr>
            <p:ph type="title"/>
          </p:nvPr>
        </p:nvSpPr>
        <p:spPr>
          <a:xfrm>
            <a:off x="628649" y="465056"/>
            <a:ext cx="8202529" cy="1061094"/>
          </a:xfrm>
        </p:spPr>
        <p:txBody>
          <a:bodyPr/>
          <a:lstStyle/>
          <a:p>
            <a:r>
              <a:rPr lang="en-US" dirty="0"/>
              <a:t>Now organize prioritized factors into a beginning conceptual model</a:t>
            </a:r>
          </a:p>
        </p:txBody>
      </p:sp>
      <p:graphicFrame>
        <p:nvGraphicFramePr>
          <p:cNvPr id="4" name="Diagram 3">
            <a:extLst>
              <a:ext uri="{FF2B5EF4-FFF2-40B4-BE49-F238E27FC236}">
                <a16:creationId xmlns:a16="http://schemas.microsoft.com/office/drawing/2014/main" id="{4D15973E-323B-46D2-8C7D-60BB7256C236}"/>
              </a:ext>
            </a:extLst>
          </p:cNvPr>
          <p:cNvGraphicFramePr/>
          <p:nvPr>
            <p:extLst>
              <p:ext uri="{D42A27DB-BD31-4B8C-83A1-F6EECF244321}">
                <p14:modId xmlns:p14="http://schemas.microsoft.com/office/powerpoint/2010/main" val="496623948"/>
              </p:ext>
            </p:extLst>
          </p:nvPr>
        </p:nvGraphicFramePr>
        <p:xfrm>
          <a:off x="762172" y="2320891"/>
          <a:ext cx="4059713" cy="38836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2529AC8B-FC41-481B-8EFC-7736429E9AC4}"/>
              </a:ext>
            </a:extLst>
          </p:cNvPr>
          <p:cNvSpPr txBox="1"/>
          <p:nvPr/>
        </p:nvSpPr>
        <p:spPr>
          <a:xfrm>
            <a:off x="1198545" y="1864029"/>
            <a:ext cx="3186964" cy="369332"/>
          </a:xfrm>
          <a:prstGeom prst="rect">
            <a:avLst/>
          </a:prstGeom>
          <a:noFill/>
        </p:spPr>
        <p:txBody>
          <a:bodyPr wrap="square" rtlCol="0">
            <a:spAutoFit/>
          </a:bodyPr>
          <a:lstStyle/>
          <a:p>
            <a:pPr algn="ctr" defTabSz="457200"/>
            <a:r>
              <a:rPr lang="en-US" b="1" dirty="0">
                <a:solidFill>
                  <a:srgbClr val="000000"/>
                </a:solidFill>
                <a:latin typeface="Century Gothic"/>
              </a:rPr>
              <a:t>Factors by Levels </a:t>
            </a:r>
          </a:p>
        </p:txBody>
      </p:sp>
      <p:sp>
        <p:nvSpPr>
          <p:cNvPr id="6" name="Right Brace 5">
            <a:extLst>
              <a:ext uri="{FF2B5EF4-FFF2-40B4-BE49-F238E27FC236}">
                <a16:creationId xmlns:a16="http://schemas.microsoft.com/office/drawing/2014/main" id="{5020C016-43EE-46F9-A5E9-9A750E5FBDFC}"/>
              </a:ext>
            </a:extLst>
          </p:cNvPr>
          <p:cNvSpPr/>
          <p:nvPr/>
        </p:nvSpPr>
        <p:spPr bwMode="auto">
          <a:xfrm>
            <a:off x="5216895" y="2456664"/>
            <a:ext cx="685800" cy="3612093"/>
          </a:xfrm>
          <a:prstGeom prst="rightBrace">
            <a:avLst/>
          </a:prstGeom>
          <a:ln w="28575">
            <a:headEnd type="none" w="med" len="med"/>
            <a:tailEnd type="none" w="med" len="med"/>
          </a:ln>
        </p:spPr>
        <p:style>
          <a:lnRef idx="1">
            <a:schemeClr val="dk1"/>
          </a:lnRef>
          <a:fillRef idx="0">
            <a:schemeClr val="dk1"/>
          </a:fillRef>
          <a:effectRef idx="0">
            <a:schemeClr val="dk1"/>
          </a:effectRef>
          <a:fontRef idx="minor">
            <a:schemeClr val="tx1"/>
          </a:fontRef>
        </p:style>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0000"/>
              </a:solidFill>
              <a:latin typeface="Times" pitchFamily="18" charset="0"/>
            </a:endParaRPr>
          </a:p>
        </p:txBody>
      </p:sp>
      <p:sp>
        <p:nvSpPr>
          <p:cNvPr id="7" name="TextBox 6">
            <a:extLst>
              <a:ext uri="{FF2B5EF4-FFF2-40B4-BE49-F238E27FC236}">
                <a16:creationId xmlns:a16="http://schemas.microsoft.com/office/drawing/2014/main" id="{246A1454-6CFF-4773-A7E1-053842C6EAAE}"/>
              </a:ext>
            </a:extLst>
          </p:cNvPr>
          <p:cNvSpPr txBox="1"/>
          <p:nvPr/>
        </p:nvSpPr>
        <p:spPr>
          <a:xfrm>
            <a:off x="5507684" y="1931915"/>
            <a:ext cx="3186964" cy="369332"/>
          </a:xfrm>
          <a:prstGeom prst="rect">
            <a:avLst/>
          </a:prstGeom>
          <a:noFill/>
        </p:spPr>
        <p:txBody>
          <a:bodyPr wrap="square" rtlCol="0">
            <a:spAutoFit/>
          </a:bodyPr>
          <a:lstStyle/>
          <a:p>
            <a:pPr algn="ctr" defTabSz="457200"/>
            <a:r>
              <a:rPr lang="en-US" b="1" dirty="0">
                <a:solidFill>
                  <a:srgbClr val="000000"/>
                </a:solidFill>
                <a:latin typeface="Century Gothic"/>
              </a:rPr>
              <a:t>Problem</a:t>
            </a:r>
          </a:p>
        </p:txBody>
      </p:sp>
      <p:sp>
        <p:nvSpPr>
          <p:cNvPr id="8" name="TextBox 7">
            <a:extLst>
              <a:ext uri="{FF2B5EF4-FFF2-40B4-BE49-F238E27FC236}">
                <a16:creationId xmlns:a16="http://schemas.microsoft.com/office/drawing/2014/main" id="{3C6B39FF-9B2C-4D42-89B0-56470C7BB411}"/>
              </a:ext>
            </a:extLst>
          </p:cNvPr>
          <p:cNvSpPr txBox="1"/>
          <p:nvPr/>
        </p:nvSpPr>
        <p:spPr>
          <a:xfrm>
            <a:off x="6297707" y="3890729"/>
            <a:ext cx="1606918" cy="862830"/>
          </a:xfrm>
          <a:prstGeom prst="rect">
            <a:avLst/>
          </a:prstGeom>
          <a:solidFill>
            <a:schemeClr val="accent2"/>
          </a:solidFill>
          <a:ln>
            <a:solidFill>
              <a:schemeClr val="tx1"/>
            </a:solidFill>
          </a:ln>
        </p:spPr>
        <p:style>
          <a:lnRef idx="0">
            <a:scrgbClr r="0" g="0" b="0"/>
          </a:lnRef>
          <a:fillRef idx="0">
            <a:scrgbClr r="0" g="0" b="0"/>
          </a:fillRef>
          <a:effectRef idx="0">
            <a:scrgbClr r="0" g="0" b="0"/>
          </a:effectRef>
          <a:fontRef idx="minor">
            <a:schemeClr val="lt1"/>
          </a:fontRef>
        </p:style>
        <p:txBody>
          <a:bodyPr spcFirstLastPara="0" vert="horz" wrap="square" lIns="57150" tIns="57150" rIns="57150" bIns="57150" numCol="1" spcCol="1270" anchor="ctr" anchorCtr="0">
            <a:noAutofit/>
          </a:bodyPr>
          <a:lstStyle/>
          <a:p>
            <a:pPr algn="ctr" defTabSz="666750">
              <a:lnSpc>
                <a:spcPct val="90000"/>
              </a:lnSpc>
              <a:spcBef>
                <a:spcPct val="0"/>
              </a:spcBef>
              <a:spcAft>
                <a:spcPct val="35000"/>
              </a:spcAft>
            </a:pPr>
            <a:r>
              <a:rPr lang="en-US" sz="1500" b="1" dirty="0">
                <a:solidFill>
                  <a:schemeClr val="bg2"/>
                </a:solidFill>
                <a:latin typeface="Century Gothic"/>
              </a:rPr>
              <a:t>Low CRC Screening Rates</a:t>
            </a:r>
            <a:endParaRPr lang="en-US" sz="1500" dirty="0">
              <a:solidFill>
                <a:schemeClr val="bg2"/>
              </a:solidFill>
              <a:latin typeface="Century Gothic"/>
            </a:endParaRPr>
          </a:p>
        </p:txBody>
      </p:sp>
    </p:spTree>
    <p:extLst>
      <p:ext uri="{BB962C8B-B14F-4D97-AF65-F5344CB8AC3E}">
        <p14:creationId xmlns:p14="http://schemas.microsoft.com/office/powerpoint/2010/main" val="289575812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B34FE4-C050-431F-910A-4F9114806EED}"/>
              </a:ext>
            </a:extLst>
          </p:cNvPr>
          <p:cNvSpPr>
            <a:spLocks noGrp="1"/>
          </p:cNvSpPr>
          <p:nvPr>
            <p:ph type="title"/>
          </p:nvPr>
        </p:nvSpPr>
        <p:spPr/>
        <p:txBody>
          <a:bodyPr/>
          <a:lstStyle/>
          <a:p>
            <a:r>
              <a:rPr lang="en-US" dirty="0"/>
              <a:t>Write SMART Aims and Objectives </a:t>
            </a:r>
          </a:p>
        </p:txBody>
      </p:sp>
      <p:pic>
        <p:nvPicPr>
          <p:cNvPr id="4" name="Picture 2" descr="Image result for smart goals">
            <a:extLst>
              <a:ext uri="{FF2B5EF4-FFF2-40B4-BE49-F238E27FC236}">
                <a16:creationId xmlns:a16="http://schemas.microsoft.com/office/drawing/2014/main" id="{C489661F-DB80-4D16-8976-EF0BB212434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649" y="1678530"/>
            <a:ext cx="8131213" cy="35009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569285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B09F96-4E91-4F84-90BD-9CF56DB69641}"/>
              </a:ext>
            </a:extLst>
          </p:cNvPr>
          <p:cNvSpPr>
            <a:spLocks noGrp="1"/>
          </p:cNvSpPr>
          <p:nvPr>
            <p:ph type="title"/>
          </p:nvPr>
        </p:nvSpPr>
        <p:spPr/>
        <p:txBody>
          <a:bodyPr/>
          <a:lstStyle/>
          <a:p>
            <a:r>
              <a:rPr lang="en-US" dirty="0"/>
              <a:t>Write SMART Aims and Objectives</a:t>
            </a:r>
          </a:p>
        </p:txBody>
      </p:sp>
      <p:sp>
        <p:nvSpPr>
          <p:cNvPr id="5" name="TextBox 4">
            <a:extLst>
              <a:ext uri="{FF2B5EF4-FFF2-40B4-BE49-F238E27FC236}">
                <a16:creationId xmlns:a16="http://schemas.microsoft.com/office/drawing/2014/main" id="{A574191E-4829-4050-9E28-35212FCD84CF}"/>
              </a:ext>
            </a:extLst>
          </p:cNvPr>
          <p:cNvSpPr txBox="1"/>
          <p:nvPr/>
        </p:nvSpPr>
        <p:spPr>
          <a:xfrm>
            <a:off x="487060" y="1746202"/>
            <a:ext cx="8169879" cy="2523768"/>
          </a:xfrm>
          <a:prstGeom prst="rect">
            <a:avLst/>
          </a:prstGeom>
          <a:blipFill>
            <a:blip r:embed="rId3">
              <a:extLst>
                <a:ext uri="{837473B0-CC2E-450A-ABE3-18F120FF3D39}">
                  <a1611:picAttrSrcUrl xmlns:a1611="http://schemas.microsoft.com/office/drawing/2016/11/main" r:id="rId4"/>
                </a:ext>
              </a:extLst>
            </a:blip>
            <a:stretch>
              <a:fillRect/>
            </a:stretch>
          </a:blipFill>
          <a:ln w="76200">
            <a:solidFill>
              <a:srgbClr val="996633"/>
            </a:solidFill>
          </a:ln>
        </p:spPr>
        <p:txBody>
          <a:bodyPr wrap="square" rtlCol="0">
            <a:spAutoFit/>
          </a:bodyPr>
          <a:lstStyle/>
          <a:p>
            <a:r>
              <a:rPr lang="en-US" sz="2800" dirty="0">
                <a:solidFill>
                  <a:schemeClr val="bg2"/>
                </a:solidFill>
                <a:latin typeface="Papyrus" panose="03070502060502030205" pitchFamily="66" charset="0"/>
              </a:rPr>
              <a:t>Who’s our target population?</a:t>
            </a:r>
          </a:p>
          <a:p>
            <a:r>
              <a:rPr lang="en-US" sz="2800" dirty="0">
                <a:solidFill>
                  <a:schemeClr val="bg2"/>
                </a:solidFill>
                <a:latin typeface="Papyrus" panose="03070502060502030205" pitchFamily="66" charset="0"/>
              </a:rPr>
              <a:t>What’s our desired outcome?</a:t>
            </a:r>
          </a:p>
          <a:p>
            <a:r>
              <a:rPr lang="en-US" sz="2800" dirty="0">
                <a:solidFill>
                  <a:schemeClr val="bg2"/>
                </a:solidFill>
                <a:latin typeface="Papyrus" panose="03070502060502030205" pitchFamily="66" charset="0"/>
              </a:rPr>
              <a:t>How will progress be measured?</a:t>
            </a:r>
          </a:p>
          <a:p>
            <a:r>
              <a:rPr lang="en-US" sz="2800" dirty="0">
                <a:solidFill>
                  <a:schemeClr val="bg2"/>
                </a:solidFill>
                <a:latin typeface="Papyrus" panose="03070502060502030205" pitchFamily="66" charset="0"/>
              </a:rPr>
              <a:t>What will be considered a success?</a:t>
            </a:r>
          </a:p>
          <a:p>
            <a:r>
              <a:rPr lang="en-US" sz="2800" dirty="0">
                <a:solidFill>
                  <a:schemeClr val="bg2"/>
                </a:solidFill>
                <a:latin typeface="Papyrus" panose="03070502060502030205" pitchFamily="66" charset="0"/>
              </a:rPr>
              <a:t>What is the timeframe for success?</a:t>
            </a:r>
          </a:p>
          <a:p>
            <a:r>
              <a:rPr lang="en-US" dirty="0">
                <a:latin typeface="Papyrus" panose="03070502060502030205" pitchFamily="66" charset="0"/>
              </a:rPr>
              <a:t> </a:t>
            </a:r>
          </a:p>
        </p:txBody>
      </p:sp>
      <p:pic>
        <p:nvPicPr>
          <p:cNvPr id="6" name="Picture 5">
            <a:extLst>
              <a:ext uri="{FF2B5EF4-FFF2-40B4-BE49-F238E27FC236}">
                <a16:creationId xmlns:a16="http://schemas.microsoft.com/office/drawing/2014/main" id="{0D4EB310-2647-4FE0-BA05-25D83DACF291}"/>
              </a:ext>
            </a:extLst>
          </p:cNvPr>
          <p:cNvPicPr>
            <a:picLocks/>
          </p:cNvPicPr>
          <p:nvPr/>
        </p:nvPicPr>
        <p:blipFill>
          <a:blip r:embed="rId5"/>
          <a:stretch>
            <a:fillRect/>
          </a:stretch>
        </p:blipFill>
        <p:spPr>
          <a:xfrm rot="17182342" flipV="1">
            <a:off x="6037133" y="2872511"/>
            <a:ext cx="1014529" cy="1014529"/>
          </a:xfrm>
          <a:prstGeom prst="rect">
            <a:avLst/>
          </a:prstGeom>
        </p:spPr>
      </p:pic>
      <p:sp>
        <p:nvSpPr>
          <p:cNvPr id="7" name="TextBox 6">
            <a:extLst>
              <a:ext uri="{FF2B5EF4-FFF2-40B4-BE49-F238E27FC236}">
                <a16:creationId xmlns:a16="http://schemas.microsoft.com/office/drawing/2014/main" id="{BEB7E827-5B02-455F-80C7-3D972CA36BC8}"/>
              </a:ext>
            </a:extLst>
          </p:cNvPr>
          <p:cNvSpPr txBox="1"/>
          <p:nvPr/>
        </p:nvSpPr>
        <p:spPr>
          <a:xfrm>
            <a:off x="2166297" y="4600551"/>
            <a:ext cx="4811404" cy="830997"/>
          </a:xfrm>
          <a:prstGeom prst="rect">
            <a:avLst/>
          </a:prstGeom>
          <a:solidFill>
            <a:schemeClr val="accent3">
              <a:alpha val="50000"/>
            </a:schemeClr>
          </a:solidFill>
        </p:spPr>
        <p:txBody>
          <a:bodyPr wrap="square" rtlCol="0">
            <a:spAutoFit/>
          </a:bodyPr>
          <a:lstStyle/>
          <a:p>
            <a:r>
              <a:rPr lang="en-US" sz="2400" dirty="0"/>
              <a:t>Explain </a:t>
            </a:r>
            <a:r>
              <a:rPr lang="en-US" sz="2400" u="sng" dirty="0"/>
              <a:t>how much</a:t>
            </a:r>
            <a:r>
              <a:rPr lang="en-US" sz="2400" dirty="0"/>
              <a:t> of </a:t>
            </a:r>
            <a:r>
              <a:rPr lang="en-US" sz="2400" u="sng" dirty="0"/>
              <a:t>what</a:t>
            </a:r>
            <a:r>
              <a:rPr lang="en-US" sz="2400" dirty="0"/>
              <a:t> will </a:t>
            </a:r>
          </a:p>
          <a:p>
            <a:r>
              <a:rPr lang="en-US" sz="2400" dirty="0"/>
              <a:t>be accomplished </a:t>
            </a:r>
            <a:r>
              <a:rPr lang="en-US" sz="2400" u="sng" dirty="0"/>
              <a:t>by when</a:t>
            </a:r>
            <a:endParaRPr lang="en-US" sz="2400" dirty="0"/>
          </a:p>
        </p:txBody>
      </p:sp>
    </p:spTree>
    <p:extLst>
      <p:ext uri="{BB962C8B-B14F-4D97-AF65-F5344CB8AC3E}">
        <p14:creationId xmlns:p14="http://schemas.microsoft.com/office/powerpoint/2010/main" val="12994705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7BB44A-2575-4BCE-90A8-21B6A2F765D8}"/>
              </a:ext>
            </a:extLst>
          </p:cNvPr>
          <p:cNvSpPr>
            <a:spLocks noGrp="1"/>
          </p:cNvSpPr>
          <p:nvPr>
            <p:ph type="title"/>
          </p:nvPr>
        </p:nvSpPr>
        <p:spPr/>
        <p:txBody>
          <a:bodyPr/>
          <a:lstStyle/>
          <a:p>
            <a:r>
              <a:rPr lang="en-US" dirty="0"/>
              <a:t>Determine Current Colorectal Cancer Screening Rates</a:t>
            </a:r>
          </a:p>
        </p:txBody>
      </p:sp>
      <p:sp>
        <p:nvSpPr>
          <p:cNvPr id="3" name="Content Placeholder 2">
            <a:extLst>
              <a:ext uri="{FF2B5EF4-FFF2-40B4-BE49-F238E27FC236}">
                <a16:creationId xmlns:a16="http://schemas.microsoft.com/office/drawing/2014/main" id="{A6B8491C-B05D-49E7-92D9-9D23E3A4B8E5}"/>
              </a:ext>
            </a:extLst>
          </p:cNvPr>
          <p:cNvSpPr>
            <a:spLocks noGrp="1"/>
          </p:cNvSpPr>
          <p:nvPr>
            <p:ph idx="1"/>
          </p:nvPr>
        </p:nvSpPr>
        <p:spPr/>
        <p:txBody>
          <a:bodyPr/>
          <a:lstStyle/>
          <a:p>
            <a:pPr>
              <a:buFont typeface="Arial" panose="020B0604020202020204" pitchFamily="34" charset="0"/>
              <a:buChar char="•"/>
            </a:pPr>
            <a:r>
              <a:rPr lang="en-US" dirty="0"/>
              <a:t>Identify patients ages 45-74 with at least 1 visit in past year*</a:t>
            </a:r>
          </a:p>
          <a:p>
            <a:pPr>
              <a:buFont typeface="Arial" panose="020B0604020202020204" pitchFamily="34" charset="0"/>
              <a:buChar char="•"/>
            </a:pPr>
            <a:r>
              <a:rPr lang="en-US" dirty="0"/>
              <a:t>Identify patients who have received screening:</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a:buFont typeface="Arial" panose="020B0604020202020204" pitchFamily="34" charset="0"/>
              <a:buChar char="•"/>
            </a:pPr>
            <a:r>
              <a:rPr lang="en-US" dirty="0"/>
              <a:t>Calculate the screening rate: </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graphicFrame>
        <p:nvGraphicFramePr>
          <p:cNvPr id="4" name="Diagram 3">
            <a:extLst>
              <a:ext uri="{FF2B5EF4-FFF2-40B4-BE49-F238E27FC236}">
                <a16:creationId xmlns:a16="http://schemas.microsoft.com/office/drawing/2014/main" id="{5C562942-EC79-4DDD-8293-862043D28C0D}"/>
              </a:ext>
            </a:extLst>
          </p:cNvPr>
          <p:cNvGraphicFramePr/>
          <p:nvPr>
            <p:extLst>
              <p:ext uri="{D42A27DB-BD31-4B8C-83A1-F6EECF244321}">
                <p14:modId xmlns:p14="http://schemas.microsoft.com/office/powerpoint/2010/main" val="313272880"/>
              </p:ext>
            </p:extLst>
          </p:nvPr>
        </p:nvGraphicFramePr>
        <p:xfrm>
          <a:off x="685800" y="2452437"/>
          <a:ext cx="7772400" cy="1752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ADEB4FE3-39D2-4509-B334-FC5F41902C68}"/>
              </a:ext>
            </a:extLst>
          </p:cNvPr>
          <p:cNvSpPr txBox="1"/>
          <p:nvPr/>
        </p:nvSpPr>
        <p:spPr>
          <a:xfrm>
            <a:off x="685800" y="4831844"/>
            <a:ext cx="5113421" cy="369332"/>
          </a:xfrm>
          <a:prstGeom prst="rect">
            <a:avLst/>
          </a:prstGeom>
          <a:noFill/>
        </p:spPr>
        <p:txBody>
          <a:bodyPr wrap="square" rtlCol="0">
            <a:spAutoFit/>
          </a:bodyPr>
          <a:lstStyle/>
          <a:p>
            <a:r>
              <a:rPr lang="en-US" dirty="0"/>
              <a:t># of patients with documentation of screening </a:t>
            </a:r>
          </a:p>
        </p:txBody>
      </p:sp>
      <p:cxnSp>
        <p:nvCxnSpPr>
          <p:cNvPr id="6" name="Straight Connector 5">
            <a:extLst>
              <a:ext uri="{FF2B5EF4-FFF2-40B4-BE49-F238E27FC236}">
                <a16:creationId xmlns:a16="http://schemas.microsoft.com/office/drawing/2014/main" id="{95CC4F64-DB15-44A2-BDE3-B62D1501CB53}"/>
              </a:ext>
            </a:extLst>
          </p:cNvPr>
          <p:cNvCxnSpPr>
            <a:cxnSpLocks/>
          </p:cNvCxnSpPr>
          <p:nvPr/>
        </p:nvCxnSpPr>
        <p:spPr bwMode="auto">
          <a:xfrm>
            <a:off x="628650" y="5201176"/>
            <a:ext cx="4953000" cy="0"/>
          </a:xfrm>
          <a:prstGeom prst="line">
            <a:avLst/>
          </a:prstGeom>
          <a:solidFill>
            <a:schemeClr val="accent1"/>
          </a:solidFill>
          <a:ln w="57150" cap="flat" cmpd="sng" algn="ctr">
            <a:solidFill>
              <a:srgbClr val="6699CC">
                <a:alpha val="50196"/>
              </a:srgbClr>
            </a:solidFill>
            <a:prstDash val="solid"/>
            <a:round/>
            <a:headEnd type="none" w="med" len="med"/>
            <a:tailEnd type="none" w="med" len="med"/>
          </a:ln>
          <a:effectLst/>
        </p:spPr>
      </p:cxnSp>
      <p:sp>
        <p:nvSpPr>
          <p:cNvPr id="7" name="TextBox 6">
            <a:extLst>
              <a:ext uri="{FF2B5EF4-FFF2-40B4-BE49-F238E27FC236}">
                <a16:creationId xmlns:a16="http://schemas.microsoft.com/office/drawing/2014/main" id="{E56BCDC1-26DA-4002-8763-DCFA5B524C7C}"/>
              </a:ext>
            </a:extLst>
          </p:cNvPr>
          <p:cNvSpPr txBox="1"/>
          <p:nvPr/>
        </p:nvSpPr>
        <p:spPr>
          <a:xfrm>
            <a:off x="866273" y="5269492"/>
            <a:ext cx="5113421" cy="369332"/>
          </a:xfrm>
          <a:prstGeom prst="rect">
            <a:avLst/>
          </a:prstGeom>
          <a:noFill/>
        </p:spPr>
        <p:txBody>
          <a:bodyPr wrap="square" rtlCol="0">
            <a:spAutoFit/>
          </a:bodyPr>
          <a:lstStyle/>
          <a:p>
            <a:r>
              <a:rPr lang="en-US" dirty="0"/>
              <a:t># of active patients eligible for screening</a:t>
            </a:r>
          </a:p>
        </p:txBody>
      </p:sp>
      <p:sp>
        <p:nvSpPr>
          <p:cNvPr id="8" name="TextBox 7">
            <a:extLst>
              <a:ext uri="{FF2B5EF4-FFF2-40B4-BE49-F238E27FC236}">
                <a16:creationId xmlns:a16="http://schemas.microsoft.com/office/drawing/2014/main" id="{AC478B24-3C48-44FF-9EA1-23462F5A90FA}"/>
              </a:ext>
            </a:extLst>
          </p:cNvPr>
          <p:cNvSpPr txBox="1"/>
          <p:nvPr/>
        </p:nvSpPr>
        <p:spPr>
          <a:xfrm>
            <a:off x="685800" y="6101244"/>
            <a:ext cx="5113421" cy="261610"/>
          </a:xfrm>
          <a:prstGeom prst="rect">
            <a:avLst/>
          </a:prstGeom>
          <a:noFill/>
        </p:spPr>
        <p:txBody>
          <a:bodyPr wrap="square" rtlCol="0">
            <a:spAutoFit/>
          </a:bodyPr>
          <a:lstStyle/>
          <a:p>
            <a:r>
              <a:rPr lang="en-US" sz="1100" dirty="0"/>
              <a:t>* Exclude patients who have or have had colorectal cancer</a:t>
            </a:r>
          </a:p>
        </p:txBody>
      </p:sp>
    </p:spTree>
    <p:extLst>
      <p:ext uri="{BB962C8B-B14F-4D97-AF65-F5344CB8AC3E}">
        <p14:creationId xmlns:p14="http://schemas.microsoft.com/office/powerpoint/2010/main" val="157289075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756953-C1A5-47AC-9F9B-46D649195ACB}"/>
              </a:ext>
            </a:extLst>
          </p:cNvPr>
          <p:cNvSpPr>
            <a:spLocks noGrp="1"/>
          </p:cNvSpPr>
          <p:nvPr>
            <p:ph type="title"/>
          </p:nvPr>
        </p:nvSpPr>
        <p:spPr/>
        <p:txBody>
          <a:bodyPr/>
          <a:lstStyle/>
          <a:p>
            <a:r>
              <a:rPr lang="en-US" dirty="0"/>
              <a:t>What do you need to do to make this goal SMART?</a:t>
            </a:r>
          </a:p>
        </p:txBody>
      </p:sp>
      <p:sp>
        <p:nvSpPr>
          <p:cNvPr id="4" name="Content Placeholder 2">
            <a:extLst>
              <a:ext uri="{FF2B5EF4-FFF2-40B4-BE49-F238E27FC236}">
                <a16:creationId xmlns:a16="http://schemas.microsoft.com/office/drawing/2014/main" id="{34FA6A0D-8836-4021-9CD3-5049D366EF6C}"/>
              </a:ext>
            </a:extLst>
          </p:cNvPr>
          <p:cNvSpPr txBox="1">
            <a:spLocks/>
          </p:cNvSpPr>
          <p:nvPr/>
        </p:nvSpPr>
        <p:spPr>
          <a:xfrm>
            <a:off x="1156857" y="2241798"/>
            <a:ext cx="7031181" cy="2083187"/>
          </a:xfrm>
          <a:prstGeom prst="rect">
            <a:avLst/>
          </a:prstGeom>
          <a:solidFill>
            <a:schemeClr val="accent3">
              <a:alpha val="50000"/>
            </a:schemeClr>
          </a:solidFill>
        </p:spPr>
        <p:txBody>
          <a:bodyPr vert="horz" lIns="91440" tIns="45720" rIns="91440" bIns="45720" rtlCol="0" anchor="ctr">
            <a:normAutofit fontScale="92500"/>
          </a:bodyPr>
          <a:lstStyle>
            <a:lvl1pPr marL="171446" indent="-171446" algn="l" defTabSz="685783" rtl="0" eaLnBrk="1" latinLnBrk="0" hangingPunct="1">
              <a:lnSpc>
                <a:spcPct val="90000"/>
              </a:lnSpc>
              <a:spcBef>
                <a:spcPts val="750"/>
              </a:spcBef>
              <a:buFontTx/>
              <a:buBlip>
                <a:blip r:embed="rId3"/>
              </a:buBlip>
              <a:defRPr sz="21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Clr>
                <a:srgbClr val="263E67"/>
              </a:buClr>
              <a:buFont typeface="Arial"/>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Clr>
                <a:srgbClr val="263E67"/>
              </a:buClr>
              <a:buFont typeface="Arial"/>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Clr>
                <a:srgbClr val="263E67"/>
              </a:buClr>
              <a:buFont typeface="Arial"/>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Clr>
                <a:srgbClr val="263E67"/>
              </a:buClr>
              <a:buFont typeface="Arial"/>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marL="0" indent="0" algn="ctr">
              <a:buNone/>
            </a:pPr>
            <a:r>
              <a:rPr lang="en-US" sz="6000" dirty="0"/>
              <a:t>Increase our patients’ CRC screening rates.</a:t>
            </a:r>
          </a:p>
        </p:txBody>
      </p:sp>
    </p:spTree>
    <p:extLst>
      <p:ext uri="{BB962C8B-B14F-4D97-AF65-F5344CB8AC3E}">
        <p14:creationId xmlns:p14="http://schemas.microsoft.com/office/powerpoint/2010/main" val="320647754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927F68-D941-4B39-ACC2-7796D916FB6A}"/>
              </a:ext>
            </a:extLst>
          </p:cNvPr>
          <p:cNvSpPr>
            <a:spLocks noGrp="1"/>
          </p:cNvSpPr>
          <p:nvPr>
            <p:ph type="title"/>
          </p:nvPr>
        </p:nvSpPr>
        <p:spPr/>
        <p:txBody>
          <a:bodyPr/>
          <a:lstStyle/>
          <a:p>
            <a:r>
              <a:rPr lang="en-US" dirty="0"/>
              <a:t>Example: SMART Goals</a:t>
            </a:r>
          </a:p>
        </p:txBody>
      </p:sp>
      <p:sp>
        <p:nvSpPr>
          <p:cNvPr id="4" name="Content Placeholder 2">
            <a:extLst>
              <a:ext uri="{FF2B5EF4-FFF2-40B4-BE49-F238E27FC236}">
                <a16:creationId xmlns:a16="http://schemas.microsoft.com/office/drawing/2014/main" id="{A328882F-FE67-4FB3-AD18-9FF89D7494E8}"/>
              </a:ext>
            </a:extLst>
          </p:cNvPr>
          <p:cNvSpPr txBox="1">
            <a:spLocks/>
          </p:cNvSpPr>
          <p:nvPr/>
        </p:nvSpPr>
        <p:spPr>
          <a:xfrm>
            <a:off x="628650" y="1835669"/>
            <a:ext cx="8262687" cy="3614636"/>
          </a:xfrm>
          <a:prstGeom prst="rect">
            <a:avLst/>
          </a:prstGeom>
          <a:solidFill>
            <a:schemeClr val="accent3">
              <a:alpha val="50000"/>
            </a:schemeClr>
          </a:solidFill>
        </p:spPr>
        <p:txBody>
          <a:bodyPr vert="horz" lIns="91440" tIns="45720" rIns="91440" bIns="45720" rtlCol="0" anchor="t">
            <a:normAutofit/>
          </a:bodyPr>
          <a:lstStyle>
            <a:lvl1pPr marL="171446" indent="-171446" algn="l" defTabSz="685783" rtl="0" eaLnBrk="1" latinLnBrk="0" hangingPunct="1">
              <a:lnSpc>
                <a:spcPct val="90000"/>
              </a:lnSpc>
              <a:spcBef>
                <a:spcPts val="750"/>
              </a:spcBef>
              <a:buFontTx/>
              <a:buBlip>
                <a:blip r:embed="rId3"/>
              </a:buBlip>
              <a:defRPr sz="21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Clr>
                <a:srgbClr val="263E67"/>
              </a:buClr>
              <a:buFont typeface="Arial"/>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Clr>
                <a:srgbClr val="263E67"/>
              </a:buClr>
              <a:buFont typeface="Arial"/>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Clr>
                <a:srgbClr val="263E67"/>
              </a:buClr>
              <a:buFont typeface="Arial"/>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Clr>
                <a:srgbClr val="263E67"/>
              </a:buClr>
              <a:buFont typeface="Arial"/>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marL="0" indent="0">
              <a:buFontTx/>
              <a:buNone/>
            </a:pPr>
            <a:r>
              <a:rPr lang="en-US" sz="2800" dirty="0"/>
              <a:t>Increase our African American patients' CRC screening rates to 70% by December 2022.</a:t>
            </a:r>
          </a:p>
          <a:p>
            <a:pPr marL="0" indent="0">
              <a:buFontTx/>
              <a:buNone/>
            </a:pPr>
            <a:endParaRPr lang="en-US" sz="2800" dirty="0"/>
          </a:p>
          <a:p>
            <a:pPr marL="0" indent="0">
              <a:buFontTx/>
              <a:buNone/>
            </a:pPr>
            <a:r>
              <a:rPr lang="en-US" sz="2800" dirty="0"/>
              <a:t>We will give a FIT kit to at least 80% of our patients who are due for CRC screening by December 2022.</a:t>
            </a:r>
          </a:p>
          <a:p>
            <a:pPr marL="0" indent="0">
              <a:buFontTx/>
              <a:buNone/>
            </a:pPr>
            <a:endParaRPr lang="en-US" sz="2800" dirty="0"/>
          </a:p>
          <a:p>
            <a:pPr marL="0" indent="0">
              <a:buFontTx/>
              <a:buNone/>
            </a:pPr>
            <a:r>
              <a:rPr lang="en-US" sz="2800" dirty="0"/>
              <a:t>At least 50% of patients who receive a FIT kit will return an accurately completed kit within 30 days.</a:t>
            </a:r>
          </a:p>
          <a:p>
            <a:endParaRPr lang="en-US" sz="2800" dirty="0"/>
          </a:p>
        </p:txBody>
      </p:sp>
    </p:spTree>
    <p:extLst>
      <p:ext uri="{BB962C8B-B14F-4D97-AF65-F5344CB8AC3E}">
        <p14:creationId xmlns:p14="http://schemas.microsoft.com/office/powerpoint/2010/main" val="207910141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52F5D2-6088-4912-A737-5AC6A43AC83A}"/>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8DF8B41F-BFC7-4C7C-BBE2-9A98C9D95BEC}"/>
              </a:ext>
            </a:extLst>
          </p:cNvPr>
          <p:cNvSpPr>
            <a:spLocks noGrp="1"/>
          </p:cNvSpPr>
          <p:nvPr>
            <p:ph idx="1"/>
          </p:nvPr>
        </p:nvSpPr>
        <p:spPr>
          <a:xfrm>
            <a:off x="628649" y="1690688"/>
            <a:ext cx="8372475" cy="4310062"/>
          </a:xfrm>
        </p:spPr>
        <p:txBody>
          <a:bodyPr>
            <a:normAutofit/>
          </a:bodyPr>
          <a:lstStyle/>
          <a:p>
            <a:pPr>
              <a:buFont typeface="Arial" panose="020B0604020202020204" pitchFamily="34" charset="0"/>
              <a:buChar char="•"/>
            </a:pPr>
            <a:r>
              <a:rPr lang="en-US" sz="2800" dirty="0"/>
              <a:t>Determine current performance</a:t>
            </a:r>
          </a:p>
          <a:p>
            <a:pPr>
              <a:buFont typeface="Arial" panose="020B0604020202020204" pitchFamily="34" charset="0"/>
              <a:buChar char="•"/>
            </a:pPr>
            <a:r>
              <a:rPr lang="en-US" sz="2800" dirty="0"/>
              <a:t>Identify multi-level factors contributing to a problem</a:t>
            </a:r>
          </a:p>
          <a:p>
            <a:pPr>
              <a:buFont typeface="Arial" panose="020B0604020202020204" pitchFamily="34" charset="0"/>
              <a:buChar char="•"/>
            </a:pPr>
            <a:r>
              <a:rPr lang="en-US" sz="2800" dirty="0"/>
              <a:t>Create a process map and identify weak links in a process</a:t>
            </a:r>
          </a:p>
          <a:p>
            <a:pPr>
              <a:buFont typeface="Arial" panose="020B0604020202020204" pitchFamily="34" charset="0"/>
              <a:buChar char="•"/>
            </a:pPr>
            <a:r>
              <a:rPr lang="en-US" sz="2800" dirty="0"/>
              <a:t>Establish improvement aims and objectives  </a:t>
            </a:r>
          </a:p>
        </p:txBody>
      </p:sp>
    </p:spTree>
    <p:extLst>
      <p:ext uri="{BB962C8B-B14F-4D97-AF65-F5344CB8AC3E}">
        <p14:creationId xmlns:p14="http://schemas.microsoft.com/office/powerpoint/2010/main" val="285446979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99D80FD1-72C9-4989-868A-684DDDBBCFD7}"/>
              </a:ext>
            </a:extLst>
          </p:cNvPr>
          <p:cNvGraphicFramePr>
            <a:graphicFrameLocks noGrp="1"/>
          </p:cNvGraphicFramePr>
          <p:nvPr>
            <p:ph idx="1"/>
            <p:extLst>
              <p:ext uri="{D42A27DB-BD31-4B8C-83A1-F6EECF244321}">
                <p14:modId xmlns:p14="http://schemas.microsoft.com/office/powerpoint/2010/main" val="2282666939"/>
              </p:ext>
            </p:extLst>
          </p:nvPr>
        </p:nvGraphicFramePr>
        <p:xfrm>
          <a:off x="-297455" y="1464895"/>
          <a:ext cx="9441455" cy="49025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L-Shape 2">
            <a:extLst>
              <a:ext uri="{FF2B5EF4-FFF2-40B4-BE49-F238E27FC236}">
                <a16:creationId xmlns:a16="http://schemas.microsoft.com/office/drawing/2014/main" id="{2FD2645D-A13A-4D9C-87F8-AE3257F1157F}"/>
              </a:ext>
            </a:extLst>
          </p:cNvPr>
          <p:cNvSpPr/>
          <p:nvPr/>
        </p:nvSpPr>
        <p:spPr>
          <a:xfrm rot="10800000">
            <a:off x="3367341" y="1321355"/>
            <a:ext cx="4244073" cy="2230736"/>
          </a:xfrm>
          <a:prstGeom prst="corner">
            <a:avLst>
              <a:gd name="adj1" fmla="val 51068"/>
              <a:gd name="adj2" fmla="val 149338"/>
            </a:avLst>
          </a:prstGeom>
          <a:solidFill>
            <a:srgbClr val="DCDCDC">
              <a:alpha val="74902"/>
            </a:srgbClr>
          </a:solidFill>
          <a:ln w="38100">
            <a:solidFill>
              <a:srgbClr val="0080E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Franklin Gothic Book" panose="020B0503020102020204"/>
              <a:ea typeface="+mn-ea"/>
              <a:cs typeface="+mn-cs"/>
            </a:endParaRPr>
          </a:p>
        </p:txBody>
      </p:sp>
      <p:sp>
        <p:nvSpPr>
          <p:cNvPr id="5" name="TextBox 4">
            <a:extLst>
              <a:ext uri="{FF2B5EF4-FFF2-40B4-BE49-F238E27FC236}">
                <a16:creationId xmlns:a16="http://schemas.microsoft.com/office/drawing/2014/main" id="{43B8913C-5634-4B24-B9B8-0176F8AE4F08}"/>
              </a:ext>
            </a:extLst>
          </p:cNvPr>
          <p:cNvSpPr txBox="1"/>
          <p:nvPr/>
        </p:nvSpPr>
        <p:spPr>
          <a:xfrm>
            <a:off x="3367342" y="3659712"/>
            <a:ext cx="2247218"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263E67"/>
                </a:solidFill>
                <a:effectLst/>
                <a:uLnTx/>
                <a:uFillTx/>
                <a:latin typeface="Franklin Gothic Book" panose="020B0503020102020204"/>
                <a:ea typeface="+mn-ea"/>
                <a:cs typeface="+mn-cs"/>
              </a:rPr>
              <a:t>Engage Stakeholders</a:t>
            </a:r>
          </a:p>
        </p:txBody>
      </p:sp>
    </p:spTree>
    <p:extLst>
      <p:ext uri="{BB962C8B-B14F-4D97-AF65-F5344CB8AC3E}">
        <p14:creationId xmlns:p14="http://schemas.microsoft.com/office/powerpoint/2010/main" val="35406566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A1047-8F68-4E34-9AD4-F5EAFFBF2ABD}"/>
              </a:ext>
            </a:extLst>
          </p:cNvPr>
          <p:cNvSpPr>
            <a:spLocks noGrp="1"/>
          </p:cNvSpPr>
          <p:nvPr>
            <p:ph type="title"/>
          </p:nvPr>
        </p:nvSpPr>
        <p:spPr/>
        <p:txBody>
          <a:bodyPr/>
          <a:lstStyle/>
          <a:p>
            <a:r>
              <a:rPr lang="en-US" dirty="0"/>
              <a:t>Identify Factors Contributing to Low Rates</a:t>
            </a:r>
          </a:p>
        </p:txBody>
      </p:sp>
      <p:graphicFrame>
        <p:nvGraphicFramePr>
          <p:cNvPr id="4" name="Content Placeholder 3">
            <a:extLst>
              <a:ext uri="{FF2B5EF4-FFF2-40B4-BE49-F238E27FC236}">
                <a16:creationId xmlns:a16="http://schemas.microsoft.com/office/drawing/2014/main" id="{E7D3945C-027F-42B4-9FF6-ADB38A03780B}"/>
              </a:ext>
            </a:extLst>
          </p:cNvPr>
          <p:cNvGraphicFramePr>
            <a:graphicFrameLocks noGrp="1"/>
          </p:cNvGraphicFramePr>
          <p:nvPr>
            <p:ph idx="1"/>
            <p:extLst>
              <p:ext uri="{D42A27DB-BD31-4B8C-83A1-F6EECF244321}">
                <p14:modId xmlns:p14="http://schemas.microsoft.com/office/powerpoint/2010/main" val="1539900052"/>
              </p:ext>
            </p:extLst>
          </p:nvPr>
        </p:nvGraphicFramePr>
        <p:xfrm>
          <a:off x="-356343" y="1809977"/>
          <a:ext cx="8871693" cy="39957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a:extLst>
              <a:ext uri="{FF2B5EF4-FFF2-40B4-BE49-F238E27FC236}">
                <a16:creationId xmlns:a16="http://schemas.microsoft.com/office/drawing/2014/main" id="{2524F6EB-06C2-4BE6-82F2-1BEF913C4474}"/>
              </a:ext>
            </a:extLst>
          </p:cNvPr>
          <p:cNvPicPr>
            <a:picLocks/>
          </p:cNvPicPr>
          <p:nvPr/>
        </p:nvPicPr>
        <p:blipFill>
          <a:blip r:embed="rId8">
            <a:duotone>
              <a:schemeClr val="accent2">
                <a:shade val="45000"/>
                <a:satMod val="135000"/>
              </a:schemeClr>
              <a:prstClr val="white"/>
            </a:duotone>
          </a:blip>
          <a:stretch>
            <a:fillRect/>
          </a:stretch>
        </p:blipFill>
        <p:spPr>
          <a:xfrm>
            <a:off x="1038531" y="3397627"/>
            <a:ext cx="742448" cy="742448"/>
          </a:xfrm>
          <a:prstGeom prst="rect">
            <a:avLst/>
          </a:prstGeom>
        </p:spPr>
      </p:pic>
      <p:pic>
        <p:nvPicPr>
          <p:cNvPr id="6" name="Picture 5">
            <a:extLst>
              <a:ext uri="{FF2B5EF4-FFF2-40B4-BE49-F238E27FC236}">
                <a16:creationId xmlns:a16="http://schemas.microsoft.com/office/drawing/2014/main" id="{BF97E956-DCB8-415F-8FB3-0C97FC7DD8C3}"/>
              </a:ext>
            </a:extLst>
          </p:cNvPr>
          <p:cNvPicPr>
            <a:picLocks/>
          </p:cNvPicPr>
          <p:nvPr/>
        </p:nvPicPr>
        <p:blipFill>
          <a:blip r:embed="rId9">
            <a:duotone>
              <a:schemeClr val="accent2">
                <a:shade val="45000"/>
                <a:satMod val="135000"/>
              </a:schemeClr>
              <a:prstClr val="white"/>
            </a:duotone>
          </a:blip>
          <a:stretch>
            <a:fillRect/>
          </a:stretch>
        </p:blipFill>
        <p:spPr>
          <a:xfrm>
            <a:off x="1110484" y="4856291"/>
            <a:ext cx="821304" cy="821304"/>
          </a:xfrm>
          <a:prstGeom prst="rect">
            <a:avLst/>
          </a:prstGeom>
        </p:spPr>
      </p:pic>
      <p:pic>
        <p:nvPicPr>
          <p:cNvPr id="7" name="Picture 6">
            <a:extLst>
              <a:ext uri="{FF2B5EF4-FFF2-40B4-BE49-F238E27FC236}">
                <a16:creationId xmlns:a16="http://schemas.microsoft.com/office/drawing/2014/main" id="{4E703C2E-34E6-4399-8E84-30C133E380AE}"/>
              </a:ext>
            </a:extLst>
          </p:cNvPr>
          <p:cNvPicPr>
            <a:picLocks/>
          </p:cNvPicPr>
          <p:nvPr/>
        </p:nvPicPr>
        <p:blipFill>
          <a:blip r:embed="rId10">
            <a:duotone>
              <a:schemeClr val="accent2">
                <a:shade val="45000"/>
                <a:satMod val="135000"/>
              </a:schemeClr>
              <a:prstClr val="white"/>
            </a:duotone>
          </a:blip>
          <a:stretch>
            <a:fillRect/>
          </a:stretch>
        </p:blipFill>
        <p:spPr>
          <a:xfrm>
            <a:off x="976873" y="1856734"/>
            <a:ext cx="914119" cy="914120"/>
          </a:xfrm>
          <a:prstGeom prst="rect">
            <a:avLst/>
          </a:prstGeom>
        </p:spPr>
      </p:pic>
      <p:sp>
        <p:nvSpPr>
          <p:cNvPr id="8" name="Rectangle 7">
            <a:extLst>
              <a:ext uri="{FF2B5EF4-FFF2-40B4-BE49-F238E27FC236}">
                <a16:creationId xmlns:a16="http://schemas.microsoft.com/office/drawing/2014/main" id="{0E46AF29-08BF-44BF-B94C-68BA50CD0B47}"/>
              </a:ext>
            </a:extLst>
          </p:cNvPr>
          <p:cNvSpPr/>
          <p:nvPr/>
        </p:nvSpPr>
        <p:spPr>
          <a:xfrm>
            <a:off x="7399719" y="1809977"/>
            <a:ext cx="1461426" cy="1754326"/>
          </a:xfrm>
          <a:prstGeom prst="rect">
            <a:avLst/>
          </a:prstGeom>
          <a:solidFill>
            <a:schemeClr val="accent1">
              <a:alpha val="50196"/>
            </a:schemeClr>
          </a:solidFill>
        </p:spPr>
        <p:txBody>
          <a:bodyPr wrap="square">
            <a:spAutoFit/>
          </a:bodyPr>
          <a:lstStyle/>
          <a:p>
            <a:r>
              <a:rPr lang="en-US" dirty="0">
                <a:solidFill>
                  <a:srgbClr val="253E67"/>
                </a:solidFill>
              </a:rPr>
              <a:t>Factors should align with the Social Ecological Model </a:t>
            </a:r>
          </a:p>
        </p:txBody>
      </p:sp>
    </p:spTree>
    <p:extLst>
      <p:ext uri="{BB962C8B-B14F-4D97-AF65-F5344CB8AC3E}">
        <p14:creationId xmlns:p14="http://schemas.microsoft.com/office/powerpoint/2010/main" val="13633224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a:extLst>
              <a:ext uri="{FF2B5EF4-FFF2-40B4-BE49-F238E27FC236}">
                <a16:creationId xmlns:a16="http://schemas.microsoft.com/office/drawing/2014/main" id="{52CCE25B-79CC-487A-A15D-A381C5C9E1A2}"/>
              </a:ext>
            </a:extLst>
          </p:cNvPr>
          <p:cNvGraphicFramePr/>
          <p:nvPr>
            <p:extLst>
              <p:ext uri="{D42A27DB-BD31-4B8C-83A1-F6EECF244321}">
                <p14:modId xmlns:p14="http://schemas.microsoft.com/office/powerpoint/2010/main" val="13710695"/>
              </p:ext>
            </p:extLst>
          </p:nvPr>
        </p:nvGraphicFramePr>
        <p:xfrm>
          <a:off x="371475" y="719719"/>
          <a:ext cx="8401050" cy="42835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itle 1">
            <a:extLst>
              <a:ext uri="{FF2B5EF4-FFF2-40B4-BE49-F238E27FC236}">
                <a16:creationId xmlns:a16="http://schemas.microsoft.com/office/drawing/2014/main" id="{4BA43843-6048-46EF-916B-D6F323756888}"/>
              </a:ext>
            </a:extLst>
          </p:cNvPr>
          <p:cNvSpPr txBox="1">
            <a:spLocks/>
          </p:cNvSpPr>
          <p:nvPr/>
        </p:nvSpPr>
        <p:spPr>
          <a:xfrm>
            <a:off x="720391" y="5377958"/>
            <a:ext cx="5486400" cy="566738"/>
          </a:xfrm>
          <a:prstGeom prst="rect">
            <a:avLst/>
          </a:prstGeom>
        </p:spPr>
        <p:txBody>
          <a:bodyPr/>
          <a:lstStyle>
            <a:lvl1pPr algn="l" defTabSz="685783" rtl="0" eaLnBrk="1" latinLnBrk="0" hangingPunct="1">
              <a:lnSpc>
                <a:spcPct val="90000"/>
              </a:lnSpc>
              <a:spcBef>
                <a:spcPct val="0"/>
              </a:spcBef>
              <a:buNone/>
              <a:defRPr sz="3300" kern="1200">
                <a:solidFill>
                  <a:schemeClr val="tx2"/>
                </a:solidFill>
                <a:latin typeface="+mj-lt"/>
                <a:ea typeface="+mj-ea"/>
                <a:cs typeface="+mj-cs"/>
              </a:defRPr>
            </a:lvl1pPr>
          </a:lstStyle>
          <a:p>
            <a:r>
              <a:rPr lang="en-US" dirty="0"/>
              <a:t>Social Ecological Model</a:t>
            </a:r>
          </a:p>
        </p:txBody>
      </p:sp>
      <p:sp>
        <p:nvSpPr>
          <p:cNvPr id="7" name="Text Placeholder 3">
            <a:extLst>
              <a:ext uri="{FF2B5EF4-FFF2-40B4-BE49-F238E27FC236}">
                <a16:creationId xmlns:a16="http://schemas.microsoft.com/office/drawing/2014/main" id="{F22A555D-8CAA-4D05-8530-EF863DE63792}"/>
              </a:ext>
            </a:extLst>
          </p:cNvPr>
          <p:cNvSpPr txBox="1">
            <a:spLocks/>
          </p:cNvSpPr>
          <p:nvPr/>
        </p:nvSpPr>
        <p:spPr>
          <a:xfrm>
            <a:off x="720391" y="5944696"/>
            <a:ext cx="5486400" cy="576262"/>
          </a:xfrm>
          <a:prstGeom prst="rect">
            <a:avLst/>
          </a:prstGeom>
        </p:spPr>
        <p:txBody>
          <a:bodyPr vert="horz" lIns="91440" tIns="45720" rIns="91440" bIns="45720" rtlCol="0" anchor="t">
            <a:normAutofit/>
          </a:bodyPr>
          <a:lstStyle>
            <a:lvl1pPr marL="171446" indent="-171446" algn="l" defTabSz="685783" rtl="0" eaLnBrk="1" latinLnBrk="0" hangingPunct="1">
              <a:lnSpc>
                <a:spcPct val="90000"/>
              </a:lnSpc>
              <a:spcBef>
                <a:spcPts val="750"/>
              </a:spcBef>
              <a:buFontTx/>
              <a:buBlip>
                <a:blip r:embed="rId8"/>
              </a:buBlip>
              <a:defRPr sz="21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Clr>
                <a:srgbClr val="263E67"/>
              </a:buClr>
              <a:buFont typeface="Arial"/>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Clr>
                <a:srgbClr val="263E67"/>
              </a:buClr>
              <a:buFont typeface="Arial"/>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Clr>
                <a:srgbClr val="263E67"/>
              </a:buClr>
              <a:buFont typeface="Arial"/>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Clr>
                <a:srgbClr val="263E67"/>
              </a:buClr>
              <a:buFont typeface="Arial"/>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marL="0" indent="0">
              <a:buNone/>
            </a:pPr>
            <a:r>
              <a:rPr lang="en-US" dirty="0"/>
              <a:t>Characteristics of Populations and Contexts</a:t>
            </a:r>
          </a:p>
        </p:txBody>
      </p:sp>
    </p:spTree>
    <p:extLst>
      <p:ext uri="{BB962C8B-B14F-4D97-AF65-F5344CB8AC3E}">
        <p14:creationId xmlns:p14="http://schemas.microsoft.com/office/powerpoint/2010/main" val="6321927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F9FF66-9960-4EB6-90AA-50E699E368E1}"/>
              </a:ext>
            </a:extLst>
          </p:cNvPr>
          <p:cNvSpPr>
            <a:spLocks noGrp="1"/>
          </p:cNvSpPr>
          <p:nvPr>
            <p:ph type="title"/>
          </p:nvPr>
        </p:nvSpPr>
        <p:spPr>
          <a:xfrm>
            <a:off x="1371599" y="609600"/>
            <a:ext cx="7144941" cy="1081088"/>
          </a:xfrm>
        </p:spPr>
        <p:txBody>
          <a:bodyPr/>
          <a:lstStyle/>
          <a:p>
            <a:r>
              <a:rPr lang="en-US" dirty="0"/>
              <a:t>Reviewing Existing Data</a:t>
            </a:r>
          </a:p>
        </p:txBody>
      </p:sp>
      <p:sp>
        <p:nvSpPr>
          <p:cNvPr id="3" name="Text Placeholder 2">
            <a:extLst>
              <a:ext uri="{FF2B5EF4-FFF2-40B4-BE49-F238E27FC236}">
                <a16:creationId xmlns:a16="http://schemas.microsoft.com/office/drawing/2014/main" id="{E9B682CB-0E0A-4EEA-B116-27B7E9D96A13}"/>
              </a:ext>
            </a:extLst>
          </p:cNvPr>
          <p:cNvSpPr>
            <a:spLocks noGrp="1"/>
          </p:cNvSpPr>
          <p:nvPr>
            <p:ph type="body" idx="1"/>
          </p:nvPr>
        </p:nvSpPr>
        <p:spPr/>
        <p:txBody>
          <a:bodyPr>
            <a:noAutofit/>
          </a:bodyPr>
          <a:lstStyle/>
          <a:p>
            <a:pPr algn="ctr"/>
            <a:r>
              <a:rPr lang="en-US" sz="2800" dirty="0"/>
              <a:t>Health and Demographic Data</a:t>
            </a:r>
          </a:p>
        </p:txBody>
      </p:sp>
      <p:sp>
        <p:nvSpPr>
          <p:cNvPr id="4" name="Content Placeholder 3">
            <a:extLst>
              <a:ext uri="{FF2B5EF4-FFF2-40B4-BE49-F238E27FC236}">
                <a16:creationId xmlns:a16="http://schemas.microsoft.com/office/drawing/2014/main" id="{92AC0AB8-5441-4D05-8E1F-89492655A86E}"/>
              </a:ext>
            </a:extLst>
          </p:cNvPr>
          <p:cNvSpPr>
            <a:spLocks noGrp="1"/>
          </p:cNvSpPr>
          <p:nvPr>
            <p:ph sz="half" idx="2"/>
          </p:nvPr>
        </p:nvSpPr>
        <p:spPr/>
        <p:txBody>
          <a:bodyPr>
            <a:normAutofit fontScale="77500" lnSpcReduction="20000"/>
          </a:bodyPr>
          <a:lstStyle/>
          <a:p>
            <a:pPr>
              <a:buFont typeface="Arial" panose="020B0604020202020204" pitchFamily="34" charset="0"/>
              <a:buChar char="•"/>
            </a:pPr>
            <a:r>
              <a:rPr lang="en-US" sz="2800" dirty="0"/>
              <a:t>U.S. Census</a:t>
            </a:r>
          </a:p>
          <a:p>
            <a:pPr>
              <a:buFont typeface="Arial" panose="020B0604020202020204" pitchFamily="34" charset="0"/>
              <a:buChar char="•"/>
            </a:pPr>
            <a:r>
              <a:rPr lang="en-US" sz="2800" dirty="0"/>
              <a:t>Vital statistics from State &amp; Local Health Departments</a:t>
            </a:r>
          </a:p>
          <a:p>
            <a:pPr>
              <a:buFont typeface="Arial" panose="020B0604020202020204" pitchFamily="34" charset="0"/>
              <a:buChar char="•"/>
            </a:pPr>
            <a:r>
              <a:rPr lang="en-US" sz="2800" dirty="0"/>
              <a:t>Morbidity and Mortality Weekly Reports (MMWR)</a:t>
            </a:r>
          </a:p>
          <a:p>
            <a:pPr>
              <a:buFont typeface="Arial" panose="020B0604020202020204" pitchFamily="34" charset="0"/>
              <a:buChar char="•"/>
            </a:pPr>
            <a:r>
              <a:rPr lang="en-US" sz="2800" dirty="0"/>
              <a:t>Behavioral Risk Factor Surveillance Survey (BRFSS)</a:t>
            </a:r>
          </a:p>
          <a:p>
            <a:pPr>
              <a:buFont typeface="Arial" panose="020B0604020202020204" pitchFamily="34" charset="0"/>
              <a:buChar char="•"/>
            </a:pPr>
            <a:r>
              <a:rPr lang="en-US" sz="2800" dirty="0"/>
              <a:t>County Health Rankings</a:t>
            </a:r>
          </a:p>
          <a:p>
            <a:pPr>
              <a:buFont typeface="Arial" panose="020B0604020202020204" pitchFamily="34" charset="0"/>
              <a:buChar char="•"/>
            </a:pPr>
            <a:r>
              <a:rPr lang="en-US" sz="2800" dirty="0"/>
              <a:t>Community Commons </a:t>
            </a:r>
          </a:p>
          <a:p>
            <a:pPr>
              <a:buFont typeface="Arial" panose="020B0604020202020204" pitchFamily="34" charset="0"/>
              <a:buChar char="•"/>
            </a:pPr>
            <a:r>
              <a:rPr lang="en-US" sz="2800" dirty="0" err="1"/>
              <a:t>SparkMap</a:t>
            </a:r>
            <a:endParaRPr lang="en-US" sz="2800" dirty="0"/>
          </a:p>
          <a:p>
            <a:pPr>
              <a:buFont typeface="Arial" panose="020B0604020202020204" pitchFamily="34" charset="0"/>
              <a:buChar char="•"/>
            </a:pPr>
            <a:r>
              <a:rPr lang="en-US" sz="2800" dirty="0"/>
              <a:t>Uniform Data System (UDS)</a:t>
            </a:r>
          </a:p>
          <a:p>
            <a:pPr marL="0" indent="0">
              <a:buNone/>
            </a:pPr>
            <a:endParaRPr lang="en-US" dirty="0"/>
          </a:p>
        </p:txBody>
      </p:sp>
      <p:sp>
        <p:nvSpPr>
          <p:cNvPr id="5" name="Text Placeholder 4">
            <a:extLst>
              <a:ext uri="{FF2B5EF4-FFF2-40B4-BE49-F238E27FC236}">
                <a16:creationId xmlns:a16="http://schemas.microsoft.com/office/drawing/2014/main" id="{BB918F96-011A-4A0F-ABB8-F79B567B54F2}"/>
              </a:ext>
            </a:extLst>
          </p:cNvPr>
          <p:cNvSpPr>
            <a:spLocks noGrp="1"/>
          </p:cNvSpPr>
          <p:nvPr>
            <p:ph type="body" sz="quarter" idx="3"/>
          </p:nvPr>
        </p:nvSpPr>
        <p:spPr/>
        <p:txBody>
          <a:bodyPr>
            <a:noAutofit/>
          </a:bodyPr>
          <a:lstStyle/>
          <a:p>
            <a:pPr algn="ctr"/>
            <a:r>
              <a:rPr lang="en-US" sz="2800" dirty="0"/>
              <a:t>Data Specific to Screening and Vaccination</a:t>
            </a:r>
          </a:p>
        </p:txBody>
      </p:sp>
      <p:sp>
        <p:nvSpPr>
          <p:cNvPr id="6" name="Content Placeholder 5">
            <a:extLst>
              <a:ext uri="{FF2B5EF4-FFF2-40B4-BE49-F238E27FC236}">
                <a16:creationId xmlns:a16="http://schemas.microsoft.com/office/drawing/2014/main" id="{B3043F0C-2606-45E7-A0EA-84E72AC96AAF}"/>
              </a:ext>
            </a:extLst>
          </p:cNvPr>
          <p:cNvSpPr>
            <a:spLocks noGrp="1"/>
          </p:cNvSpPr>
          <p:nvPr>
            <p:ph sz="quarter" idx="4"/>
          </p:nvPr>
        </p:nvSpPr>
        <p:spPr/>
        <p:txBody>
          <a:bodyPr>
            <a:normAutofit fontScale="77500" lnSpcReduction="20000"/>
          </a:bodyPr>
          <a:lstStyle/>
          <a:p>
            <a:pPr>
              <a:buFont typeface="Arial" panose="020B0604020202020204" pitchFamily="34" charset="0"/>
              <a:buChar char="•"/>
            </a:pPr>
            <a:r>
              <a:rPr lang="en-US" sz="2800" dirty="0"/>
              <a:t>Cancer Control PLANET</a:t>
            </a:r>
          </a:p>
          <a:p>
            <a:pPr>
              <a:buFont typeface="Arial" panose="020B0604020202020204" pitchFamily="34" charset="0"/>
              <a:buChar char="•"/>
            </a:pPr>
            <a:r>
              <a:rPr lang="en-US" sz="2800" dirty="0"/>
              <a:t>CDC Cancer Data and Statistics</a:t>
            </a:r>
          </a:p>
          <a:p>
            <a:pPr>
              <a:buFont typeface="Arial" panose="020B0604020202020204" pitchFamily="34" charset="0"/>
              <a:buChar char="•"/>
            </a:pPr>
            <a:r>
              <a:rPr lang="en-US" sz="2800" dirty="0"/>
              <a:t>American Cancer Society Cancer Facts and Statistics </a:t>
            </a:r>
          </a:p>
        </p:txBody>
      </p:sp>
      <p:pic>
        <p:nvPicPr>
          <p:cNvPr id="7" name="Picture 6">
            <a:extLst>
              <a:ext uri="{FF2B5EF4-FFF2-40B4-BE49-F238E27FC236}">
                <a16:creationId xmlns:a16="http://schemas.microsoft.com/office/drawing/2014/main" id="{1199EBD9-F156-46C9-B958-BE2F4AD56464}"/>
              </a:ext>
            </a:extLst>
          </p:cNvPr>
          <p:cNvPicPr>
            <a:picLocks/>
          </p:cNvPicPr>
          <p:nvPr/>
        </p:nvPicPr>
        <p:blipFill>
          <a:blip r:embed="rId3">
            <a:duotone>
              <a:schemeClr val="accent2">
                <a:shade val="45000"/>
                <a:satMod val="135000"/>
              </a:schemeClr>
              <a:prstClr val="white"/>
            </a:duotone>
          </a:blip>
          <a:stretch>
            <a:fillRect/>
          </a:stretch>
        </p:blipFill>
        <p:spPr>
          <a:xfrm>
            <a:off x="627460" y="774158"/>
            <a:ext cx="742448" cy="742448"/>
          </a:xfrm>
          <a:prstGeom prst="rect">
            <a:avLst/>
          </a:prstGeom>
        </p:spPr>
      </p:pic>
    </p:spTree>
    <p:extLst>
      <p:ext uri="{BB962C8B-B14F-4D97-AF65-F5344CB8AC3E}">
        <p14:creationId xmlns:p14="http://schemas.microsoft.com/office/powerpoint/2010/main" val="17442527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F9FF66-9960-4EB6-90AA-50E699E368E1}"/>
              </a:ext>
            </a:extLst>
          </p:cNvPr>
          <p:cNvSpPr>
            <a:spLocks noGrp="1"/>
          </p:cNvSpPr>
          <p:nvPr>
            <p:ph type="title"/>
          </p:nvPr>
        </p:nvSpPr>
        <p:spPr>
          <a:xfrm>
            <a:off x="1371599" y="609600"/>
            <a:ext cx="7144941" cy="1081088"/>
          </a:xfrm>
        </p:spPr>
        <p:txBody>
          <a:bodyPr/>
          <a:lstStyle/>
          <a:p>
            <a:r>
              <a:rPr lang="en-US" dirty="0"/>
              <a:t>Reviewing Existing Data</a:t>
            </a:r>
          </a:p>
        </p:txBody>
      </p:sp>
      <p:sp>
        <p:nvSpPr>
          <p:cNvPr id="3" name="Text Placeholder 2">
            <a:extLst>
              <a:ext uri="{FF2B5EF4-FFF2-40B4-BE49-F238E27FC236}">
                <a16:creationId xmlns:a16="http://schemas.microsoft.com/office/drawing/2014/main" id="{E9B682CB-0E0A-4EEA-B116-27B7E9D96A13}"/>
              </a:ext>
            </a:extLst>
          </p:cNvPr>
          <p:cNvSpPr>
            <a:spLocks noGrp="1"/>
          </p:cNvSpPr>
          <p:nvPr>
            <p:ph type="body" idx="1"/>
          </p:nvPr>
        </p:nvSpPr>
        <p:spPr>
          <a:xfrm>
            <a:off x="629841" y="1681163"/>
            <a:ext cx="5710801" cy="823912"/>
          </a:xfrm>
        </p:spPr>
        <p:txBody>
          <a:bodyPr>
            <a:noAutofit/>
          </a:bodyPr>
          <a:lstStyle/>
          <a:p>
            <a:pPr algn="ctr"/>
            <a:r>
              <a:rPr lang="en-US" sz="2800" dirty="0"/>
              <a:t>Hospital and Healthcare System Data</a:t>
            </a:r>
          </a:p>
        </p:txBody>
      </p:sp>
      <p:sp>
        <p:nvSpPr>
          <p:cNvPr id="4" name="Content Placeholder 3">
            <a:extLst>
              <a:ext uri="{FF2B5EF4-FFF2-40B4-BE49-F238E27FC236}">
                <a16:creationId xmlns:a16="http://schemas.microsoft.com/office/drawing/2014/main" id="{92AC0AB8-5441-4D05-8E1F-89492655A86E}"/>
              </a:ext>
            </a:extLst>
          </p:cNvPr>
          <p:cNvSpPr>
            <a:spLocks noGrp="1"/>
          </p:cNvSpPr>
          <p:nvPr>
            <p:ph sz="half" idx="2"/>
          </p:nvPr>
        </p:nvSpPr>
        <p:spPr>
          <a:xfrm>
            <a:off x="629841" y="2505075"/>
            <a:ext cx="5710801" cy="3684588"/>
          </a:xfrm>
        </p:spPr>
        <p:txBody>
          <a:bodyPr>
            <a:normAutofit/>
          </a:bodyPr>
          <a:lstStyle/>
          <a:p>
            <a:pPr>
              <a:buFont typeface="Arial" panose="020B0604020202020204" pitchFamily="34" charset="0"/>
              <a:buChar char="•"/>
            </a:pPr>
            <a:r>
              <a:rPr lang="en-US" sz="2400" dirty="0"/>
              <a:t>Compendium of US Health Systems</a:t>
            </a:r>
          </a:p>
          <a:p>
            <a:pPr>
              <a:buFont typeface="Arial" panose="020B0604020202020204" pitchFamily="34" charset="0"/>
              <a:buChar char="•"/>
            </a:pPr>
            <a:r>
              <a:rPr lang="en-US" sz="2400" dirty="0"/>
              <a:t>Medical Expenditure Panel Survey (MEPS)</a:t>
            </a:r>
          </a:p>
          <a:p>
            <a:pPr>
              <a:buFont typeface="Arial" panose="020B0604020202020204" pitchFamily="34" charset="0"/>
              <a:buChar char="•"/>
            </a:pPr>
            <a:r>
              <a:rPr lang="en-US" sz="2400" dirty="0"/>
              <a:t>Hospital Electronic Health Records</a:t>
            </a:r>
          </a:p>
          <a:p>
            <a:pPr>
              <a:buFont typeface="Arial" panose="020B0604020202020204" pitchFamily="34" charset="0"/>
              <a:buChar char="•"/>
            </a:pPr>
            <a:r>
              <a:rPr lang="en-US" sz="2400" dirty="0"/>
              <a:t>National Healthcare Quality and Disparities Report</a:t>
            </a:r>
          </a:p>
          <a:p>
            <a:pPr>
              <a:buFont typeface="Arial" panose="020B0604020202020204" pitchFamily="34" charset="0"/>
              <a:buChar char="•"/>
            </a:pPr>
            <a:r>
              <a:rPr lang="en-US" sz="2400" dirty="0"/>
              <a:t>Healthcare Cost and Utilization Project (HCUP)</a:t>
            </a:r>
          </a:p>
          <a:p>
            <a:pPr>
              <a:buFont typeface="Arial" panose="020B0604020202020204" pitchFamily="34" charset="0"/>
              <a:buChar char="•"/>
            </a:pPr>
            <a:r>
              <a:rPr lang="en-US" sz="2400" dirty="0"/>
              <a:t>Rural Health Information Hub</a:t>
            </a:r>
          </a:p>
        </p:txBody>
      </p:sp>
      <p:sp>
        <p:nvSpPr>
          <p:cNvPr id="5" name="Text Placeholder 4">
            <a:extLst>
              <a:ext uri="{FF2B5EF4-FFF2-40B4-BE49-F238E27FC236}">
                <a16:creationId xmlns:a16="http://schemas.microsoft.com/office/drawing/2014/main" id="{BB918F96-011A-4A0F-ABB8-F79B567B54F2}"/>
              </a:ext>
            </a:extLst>
          </p:cNvPr>
          <p:cNvSpPr>
            <a:spLocks noGrp="1"/>
          </p:cNvSpPr>
          <p:nvPr>
            <p:ph type="body" sz="quarter" idx="3"/>
          </p:nvPr>
        </p:nvSpPr>
        <p:spPr>
          <a:xfrm>
            <a:off x="6557211" y="2493043"/>
            <a:ext cx="2103711" cy="635920"/>
          </a:xfrm>
        </p:spPr>
        <p:txBody>
          <a:bodyPr/>
          <a:lstStyle/>
          <a:p>
            <a:pPr algn="ctr"/>
            <a:r>
              <a:rPr lang="en-US" dirty="0"/>
              <a:t>What other sources would YOU include?</a:t>
            </a:r>
          </a:p>
        </p:txBody>
      </p:sp>
      <p:pic>
        <p:nvPicPr>
          <p:cNvPr id="7" name="Picture 6">
            <a:extLst>
              <a:ext uri="{FF2B5EF4-FFF2-40B4-BE49-F238E27FC236}">
                <a16:creationId xmlns:a16="http://schemas.microsoft.com/office/drawing/2014/main" id="{1199EBD9-F156-46C9-B958-BE2F4AD56464}"/>
              </a:ext>
            </a:extLst>
          </p:cNvPr>
          <p:cNvPicPr>
            <a:picLocks/>
          </p:cNvPicPr>
          <p:nvPr/>
        </p:nvPicPr>
        <p:blipFill>
          <a:blip r:embed="rId3">
            <a:duotone>
              <a:schemeClr val="accent2">
                <a:shade val="45000"/>
                <a:satMod val="135000"/>
              </a:schemeClr>
              <a:prstClr val="white"/>
            </a:duotone>
          </a:blip>
          <a:stretch>
            <a:fillRect/>
          </a:stretch>
        </p:blipFill>
        <p:spPr>
          <a:xfrm>
            <a:off x="627460" y="774158"/>
            <a:ext cx="742448" cy="742448"/>
          </a:xfrm>
          <a:prstGeom prst="rect">
            <a:avLst/>
          </a:prstGeom>
        </p:spPr>
      </p:pic>
    </p:spTree>
    <p:extLst>
      <p:ext uri="{BB962C8B-B14F-4D97-AF65-F5344CB8AC3E}">
        <p14:creationId xmlns:p14="http://schemas.microsoft.com/office/powerpoint/2010/main" val="33886625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4">
            <a:extLst>
              <a:ext uri="{FF2B5EF4-FFF2-40B4-BE49-F238E27FC236}">
                <a16:creationId xmlns:a16="http://schemas.microsoft.com/office/drawing/2014/main" id="{9210C171-DF42-436C-A154-A437A04DD3CF}"/>
              </a:ext>
            </a:extLst>
          </p:cNvPr>
          <p:cNvPicPr>
            <a:picLocks noChangeAspect="1"/>
          </p:cNvPicPr>
          <p:nvPr/>
        </p:nvPicPr>
        <p:blipFill>
          <a:blip r:embed="rId3"/>
          <a:stretch>
            <a:fillRect/>
          </a:stretch>
        </p:blipFill>
        <p:spPr>
          <a:xfrm>
            <a:off x="54113" y="950410"/>
            <a:ext cx="9035773" cy="5500436"/>
          </a:xfrm>
          <a:prstGeom prst="rect">
            <a:avLst/>
          </a:prstGeom>
        </p:spPr>
      </p:pic>
      <p:sp>
        <p:nvSpPr>
          <p:cNvPr id="3" name="Right Arrow 5">
            <a:extLst>
              <a:ext uri="{FF2B5EF4-FFF2-40B4-BE49-F238E27FC236}">
                <a16:creationId xmlns:a16="http://schemas.microsoft.com/office/drawing/2014/main" id="{A1C0E607-A16E-4492-8884-34BABE7F4B43}"/>
              </a:ext>
            </a:extLst>
          </p:cNvPr>
          <p:cNvSpPr/>
          <p:nvPr/>
        </p:nvSpPr>
        <p:spPr>
          <a:xfrm rot="10800000">
            <a:off x="2658128" y="4353457"/>
            <a:ext cx="787992" cy="302159"/>
          </a:xfrm>
          <a:prstGeom prst="rightArrow">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6">
                  <a:lumMod val="75000"/>
                </a:schemeClr>
              </a:solidFill>
            </a:endParaRPr>
          </a:p>
        </p:txBody>
      </p:sp>
      <p:sp>
        <p:nvSpPr>
          <p:cNvPr id="4" name="Text Placeholder 3">
            <a:extLst>
              <a:ext uri="{FF2B5EF4-FFF2-40B4-BE49-F238E27FC236}">
                <a16:creationId xmlns:a16="http://schemas.microsoft.com/office/drawing/2014/main" id="{4C6C8EBF-A565-4C52-8D7A-5C91BB697C73}"/>
              </a:ext>
            </a:extLst>
          </p:cNvPr>
          <p:cNvSpPr txBox="1">
            <a:spLocks/>
          </p:cNvSpPr>
          <p:nvPr/>
        </p:nvSpPr>
        <p:spPr>
          <a:xfrm>
            <a:off x="4773710" y="1061982"/>
            <a:ext cx="4798750" cy="691102"/>
          </a:xfrm>
          <a:prstGeom prst="rect">
            <a:avLst/>
          </a:prstGeom>
        </p:spPr>
        <p:txBody>
          <a:bodyPr>
            <a:normAutofit/>
          </a:bodyPr>
          <a:lstStyle>
            <a:lvl1pPr marL="171446" indent="-171446" algn="l" defTabSz="685783" rtl="0" eaLnBrk="1" latinLnBrk="0" hangingPunct="1">
              <a:lnSpc>
                <a:spcPct val="90000"/>
              </a:lnSpc>
              <a:spcBef>
                <a:spcPts val="750"/>
              </a:spcBef>
              <a:buFontTx/>
              <a:buBlip>
                <a:blip r:embed="rId4"/>
              </a:buBlip>
              <a:defRPr sz="21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Clr>
                <a:srgbClr val="263E67"/>
              </a:buClr>
              <a:buFont typeface="Arial"/>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Clr>
                <a:srgbClr val="263E67"/>
              </a:buClr>
              <a:buFont typeface="Arial"/>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Clr>
                <a:srgbClr val="263E67"/>
              </a:buClr>
              <a:buFont typeface="Arial"/>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Clr>
                <a:srgbClr val="263E67"/>
              </a:buClr>
              <a:buFont typeface="Arial"/>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marL="0" indent="0">
              <a:buNone/>
            </a:pPr>
            <a:r>
              <a:rPr lang="en-US" dirty="0">
                <a:solidFill>
                  <a:srgbClr val="485C7E"/>
                </a:solidFill>
                <a:latin typeface="+mj-lt"/>
              </a:rPr>
              <a:t>What is the CRC Incidence in Minnesota?</a:t>
            </a:r>
          </a:p>
          <a:p>
            <a:endParaRPr lang="en-US" dirty="0"/>
          </a:p>
          <a:p>
            <a:endParaRPr lang="en-US" dirty="0"/>
          </a:p>
        </p:txBody>
      </p:sp>
      <p:sp>
        <p:nvSpPr>
          <p:cNvPr id="5" name="Title 1">
            <a:extLst>
              <a:ext uri="{FF2B5EF4-FFF2-40B4-BE49-F238E27FC236}">
                <a16:creationId xmlns:a16="http://schemas.microsoft.com/office/drawing/2014/main" id="{E426E227-48F0-422C-A5B7-04EC902B41E8}"/>
              </a:ext>
            </a:extLst>
          </p:cNvPr>
          <p:cNvSpPr txBox="1">
            <a:spLocks/>
          </p:cNvSpPr>
          <p:nvPr/>
        </p:nvSpPr>
        <p:spPr>
          <a:xfrm>
            <a:off x="944841" y="298866"/>
            <a:ext cx="7657738" cy="566738"/>
          </a:xfrm>
          <a:prstGeom prst="rect">
            <a:avLst/>
          </a:prstGeom>
        </p:spPr>
        <p:txBody>
          <a:bodyPr>
            <a:normAutofit fontScale="67500" lnSpcReduction="20000"/>
          </a:bodyPr>
          <a:lstStyle>
            <a:lvl1pPr algn="l" defTabSz="685783" rtl="0" eaLnBrk="1" latinLnBrk="0" hangingPunct="1">
              <a:lnSpc>
                <a:spcPct val="90000"/>
              </a:lnSpc>
              <a:spcBef>
                <a:spcPct val="0"/>
              </a:spcBef>
              <a:buNone/>
              <a:defRPr sz="3300" kern="1200">
                <a:solidFill>
                  <a:schemeClr val="tx2"/>
                </a:solidFill>
                <a:latin typeface="+mj-lt"/>
                <a:ea typeface="+mj-ea"/>
                <a:cs typeface="+mj-cs"/>
              </a:defRPr>
            </a:lvl1pPr>
          </a:lstStyle>
          <a:p>
            <a:r>
              <a:rPr lang="en-US" dirty="0"/>
              <a:t>National Data Source Example: Cancer Control P.L.A.N.E.T.</a:t>
            </a:r>
          </a:p>
        </p:txBody>
      </p:sp>
    </p:spTree>
    <p:extLst>
      <p:ext uri="{BB962C8B-B14F-4D97-AF65-F5344CB8AC3E}">
        <p14:creationId xmlns:p14="http://schemas.microsoft.com/office/powerpoint/2010/main" val="1355886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theme/theme1.xml><?xml version="1.0" encoding="utf-8"?>
<a:theme xmlns:a="http://schemas.openxmlformats.org/drawingml/2006/main" name="CPCRN">
  <a:themeElements>
    <a:clrScheme name="Custom 11">
      <a:dk1>
        <a:srgbClr val="000000"/>
      </a:dk1>
      <a:lt1>
        <a:srgbClr val="FFFFFF"/>
      </a:lt1>
      <a:dk2>
        <a:srgbClr val="263E67"/>
      </a:dk2>
      <a:lt2>
        <a:srgbClr val="FFFFFF"/>
      </a:lt2>
      <a:accent1>
        <a:srgbClr val="FBB040"/>
      </a:accent1>
      <a:accent2>
        <a:srgbClr val="253E67"/>
      </a:accent2>
      <a:accent3>
        <a:srgbClr val="C6D6E0"/>
      </a:accent3>
      <a:accent4>
        <a:srgbClr val="489BD5"/>
      </a:accent4>
      <a:accent5>
        <a:srgbClr val="485C7E"/>
      </a:accent5>
      <a:accent6>
        <a:srgbClr val="DCDCDC"/>
      </a:accent6>
      <a:hlink>
        <a:srgbClr val="CBDE69"/>
      </a:hlink>
      <a:folHlink>
        <a:srgbClr val="839240"/>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87" id="{65CA0996-0CBA-6F43-AE72-8A271AFFC7B6}" vid="{741996BF-ADA3-454C-A78C-82BE240AC8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56F0BB23E02AA4BAA6CC6BEBDD02D05" ma:contentTypeVersion="12" ma:contentTypeDescription="Create a new document." ma:contentTypeScope="" ma:versionID="4ff1650ba7b70740eaaa672ba3124d00">
  <xsd:schema xmlns:xsd="http://www.w3.org/2001/XMLSchema" xmlns:xs="http://www.w3.org/2001/XMLSchema" xmlns:p="http://schemas.microsoft.com/office/2006/metadata/properties" xmlns:ns2="9ef97788-9248-4ec8-8b30-860ca9ef0f40" xmlns:ns3="1d5540e0-b3d4-44c4-831a-a4c580b7d45b" targetNamespace="http://schemas.microsoft.com/office/2006/metadata/properties" ma:root="true" ma:fieldsID="6d47365c05190449c5b977bf569d4811" ns2:_="" ns3:_="">
    <xsd:import namespace="9ef97788-9248-4ec8-8b30-860ca9ef0f40"/>
    <xsd:import namespace="1d5540e0-b3d4-44c4-831a-a4c580b7d45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3:SharedWithUsers" minOccurs="0"/>
                <xsd:element ref="ns3:SharedWithDetail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ef97788-9248-4ec8-8b30-860ca9ef0f4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9"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1d5540e0-b3d4-44c4-831a-a4c580b7d45b"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7FF514A-296C-4B61-83F3-F3973B6AFEA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ef97788-9248-4ec8-8b30-860ca9ef0f40"/>
    <ds:schemaRef ds:uri="1d5540e0-b3d4-44c4-831a-a4c580b7d45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C160920-17CC-407E-B8F3-E9A642B59B55}">
  <ds:schemaRefs>
    <ds:schemaRef ds:uri="http://schemas.microsoft.com/sharepoint/v3/contenttype/forms"/>
  </ds:schemaRefs>
</ds:datastoreItem>
</file>

<file path=customXml/itemProps3.xml><?xml version="1.0" encoding="utf-8"?>
<ds:datastoreItem xmlns:ds="http://schemas.openxmlformats.org/officeDocument/2006/customXml" ds:itemID="{73D0F521-D904-46DE-B807-03305EAE5541}">
  <ds:schemaRefs>
    <ds:schemaRef ds:uri="http://schemas.microsoft.com/office/2006/metadata/properties"/>
    <ds:schemaRef ds:uri="http://purl.org/dc/terms/"/>
    <ds:schemaRef ds:uri="http://schemas.microsoft.com/office/2006/documentManagement/types"/>
    <ds:schemaRef ds:uri="1d5540e0-b3d4-44c4-831a-a4c580b7d45b"/>
    <ds:schemaRef ds:uri="http://purl.org/dc/elements/1.1/"/>
    <ds:schemaRef ds:uri="http://schemas.microsoft.com/office/infopath/2007/PartnerControls"/>
    <ds:schemaRef ds:uri="http://schemas.openxmlformats.org/package/2006/metadata/core-properties"/>
    <ds:schemaRef ds:uri="9ef97788-9248-4ec8-8b30-860ca9ef0f40"/>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6618</TotalTime>
  <Words>1646</Words>
  <Application>Microsoft Office PowerPoint</Application>
  <PresentationFormat>On-screen Show (4:3)</PresentationFormat>
  <Paragraphs>334</Paragraphs>
  <Slides>43</Slides>
  <Notes>43</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CPCRN</vt:lpstr>
      <vt:lpstr>PUTTING PUBLIC HEALTH EVIDENCE IN ACTION</vt:lpstr>
      <vt:lpstr>PowerPoint Presentation</vt:lpstr>
      <vt:lpstr>Objectives for Session 2</vt:lpstr>
      <vt:lpstr>Determine Current Colorectal Cancer Screening Rates</vt:lpstr>
      <vt:lpstr>Identify Factors Contributing to Low Rates</vt:lpstr>
      <vt:lpstr>PowerPoint Presentation</vt:lpstr>
      <vt:lpstr>Reviewing Existing Data</vt:lpstr>
      <vt:lpstr>Reviewing Existing Data</vt:lpstr>
      <vt:lpstr>PowerPoint Presentation</vt:lpstr>
      <vt:lpstr>PowerPoint Presentation</vt:lpstr>
      <vt:lpstr>PowerPoint Presentation</vt:lpstr>
      <vt:lpstr>PowerPoint Presentation</vt:lpstr>
      <vt:lpstr>PowerPoint Presentation</vt:lpstr>
      <vt:lpstr>Your turn!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Collect New Data</vt:lpstr>
      <vt:lpstr>Gather Stakeholder Input</vt:lpstr>
      <vt:lpstr>Process maps are one way to get stakeholder input</vt:lpstr>
      <vt:lpstr>Process Map Template</vt:lpstr>
      <vt:lpstr>CRC Screening Process Map</vt:lpstr>
      <vt:lpstr>PowerPoint Presentation</vt:lpstr>
      <vt:lpstr>Activity: Process Mapping</vt:lpstr>
      <vt:lpstr>Another tool for getting stakeholder input: Cause and Effect Diagram</vt:lpstr>
      <vt:lpstr>Barriers/facilitators to leaving the house? </vt:lpstr>
      <vt:lpstr>Identify Factors Related to SEM Levels</vt:lpstr>
      <vt:lpstr>Barriers to Screening</vt:lpstr>
      <vt:lpstr>Facilitators to Screening</vt:lpstr>
      <vt:lpstr>Establish Improvement Goals</vt:lpstr>
      <vt:lpstr>Prioritize What to Address</vt:lpstr>
      <vt:lpstr>Now organize prioritized factors into a beginning conceptual model</vt:lpstr>
      <vt:lpstr>Write SMART Aims and Objectives </vt:lpstr>
      <vt:lpstr>Write SMART Aims and Objectives</vt:lpstr>
      <vt:lpstr>What do you need to do to make this goal SMART?</vt:lpstr>
      <vt:lpstr>Example: SMART Goals</vt:lpstr>
      <vt:lpstr>Summary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Putting Public Health Evidence in Action to Prevent and Control Cancer</dc:title>
  <dc:creator>Mary Wangen</dc:creator>
  <cp:lastModifiedBy>Mary Wangen</cp:lastModifiedBy>
  <cp:revision>7</cp:revision>
  <dcterms:created xsi:type="dcterms:W3CDTF">2021-01-29T15:27:56Z</dcterms:created>
  <dcterms:modified xsi:type="dcterms:W3CDTF">2021-06-22T17:40:00Z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0x010100356F0BB23E02AA4BAA6CC6BEBDD02D05</vt:lpwstr>
  </property>
</Properties>
</file>