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Lst>
  <p:notesMasterIdLst>
    <p:notesMasterId r:id="rId34"/>
  </p:notesMasterIdLst>
  <p:sldIdLst>
    <p:sldId id="385" r:id="rId5"/>
    <p:sldId id="324" r:id="rId6"/>
    <p:sldId id="261" r:id="rId7"/>
    <p:sldId id="346" r:id="rId8"/>
    <p:sldId id="347" r:id="rId9"/>
    <p:sldId id="348" r:id="rId10"/>
    <p:sldId id="371" r:id="rId11"/>
    <p:sldId id="372" r:id="rId12"/>
    <p:sldId id="373" r:id="rId13"/>
    <p:sldId id="349" r:id="rId14"/>
    <p:sldId id="368" r:id="rId15"/>
    <p:sldId id="369" r:id="rId16"/>
    <p:sldId id="351" r:id="rId17"/>
    <p:sldId id="352" r:id="rId18"/>
    <p:sldId id="353" r:id="rId19"/>
    <p:sldId id="354" r:id="rId20"/>
    <p:sldId id="384" r:id="rId21"/>
    <p:sldId id="355" r:id="rId22"/>
    <p:sldId id="370" r:id="rId23"/>
    <p:sldId id="381" r:id="rId24"/>
    <p:sldId id="356" r:id="rId25"/>
    <p:sldId id="362" r:id="rId26"/>
    <p:sldId id="383" r:id="rId27"/>
    <p:sldId id="378" r:id="rId28"/>
    <p:sldId id="380" r:id="rId29"/>
    <p:sldId id="382" r:id="rId30"/>
    <p:sldId id="376" r:id="rId31"/>
    <p:sldId id="377" r:id="rId32"/>
    <p:sldId id="3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DCDC"/>
    <a:srgbClr val="263E67"/>
    <a:srgbClr val="0080E3"/>
    <a:srgbClr val="485C7E"/>
    <a:srgbClr val="008000"/>
    <a:srgbClr val="FFFFFF"/>
    <a:srgbClr val="6699CC"/>
    <a:srgbClr val="C6D6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DEB68E-1372-458A-9A13-B236B9D181D2}" v="4" dt="2021-06-22T17:53:32.7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300" autoAdjust="0"/>
  </p:normalViewPr>
  <p:slideViewPr>
    <p:cSldViewPr snapToGrid="0">
      <p:cViewPr varScale="1">
        <p:scale>
          <a:sx n="53" d="100"/>
          <a:sy n="53" d="100"/>
        </p:scale>
        <p:origin x="98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Wangen" userId="acdd3c35-a502-4340-ab6a-52cca334f63c" providerId="ADAL" clId="{7CCBC98A-E69C-4D50-AA40-7BD09DA04961}"/>
    <pc:docChg chg="undo custSel addSld delSld modSld">
      <pc:chgData name="Mary Wangen" userId="acdd3c35-a502-4340-ab6a-52cca334f63c" providerId="ADAL" clId="{7CCBC98A-E69C-4D50-AA40-7BD09DA04961}" dt="2021-04-29T18:45:13.305" v="53" actId="20577"/>
      <pc:docMkLst>
        <pc:docMk/>
      </pc:docMkLst>
      <pc:sldChg chg="addSp delSp del mod">
        <pc:chgData name="Mary Wangen" userId="acdd3c35-a502-4340-ab6a-52cca334f63c" providerId="ADAL" clId="{7CCBC98A-E69C-4D50-AA40-7BD09DA04961}" dt="2021-04-29T18:22:24.369" v="3" actId="47"/>
        <pc:sldMkLst>
          <pc:docMk/>
          <pc:sldMk cId="760367228" sldId="256"/>
        </pc:sldMkLst>
        <pc:spChg chg="add del">
          <ac:chgData name="Mary Wangen" userId="acdd3c35-a502-4340-ab6a-52cca334f63c" providerId="ADAL" clId="{7CCBC98A-E69C-4D50-AA40-7BD09DA04961}" dt="2021-04-29T18:22:00.546" v="1" actId="22"/>
          <ac:spMkLst>
            <pc:docMk/>
            <pc:sldMk cId="760367228" sldId="256"/>
            <ac:spMk id="6" creationId="{8F562E45-06E7-4ECE-B2F7-0320A181D066}"/>
          </ac:spMkLst>
        </pc:spChg>
      </pc:sldChg>
      <pc:sldChg chg="modSp add mod">
        <pc:chgData name="Mary Wangen" userId="acdd3c35-a502-4340-ab6a-52cca334f63c" providerId="ADAL" clId="{7CCBC98A-E69C-4D50-AA40-7BD09DA04961}" dt="2021-04-29T18:45:13.305" v="53" actId="20577"/>
        <pc:sldMkLst>
          <pc:docMk/>
          <pc:sldMk cId="1877360631" sldId="259"/>
        </pc:sldMkLst>
        <pc:spChg chg="mod">
          <ac:chgData name="Mary Wangen" userId="acdd3c35-a502-4340-ab6a-52cca334f63c" providerId="ADAL" clId="{7CCBC98A-E69C-4D50-AA40-7BD09DA04961}" dt="2021-04-29T18:45:13.305" v="53" actId="20577"/>
          <ac:spMkLst>
            <pc:docMk/>
            <pc:sldMk cId="1877360631" sldId="259"/>
            <ac:spMk id="2" creationId="{B4C46E72-05E6-4893-B17F-BE4F1627C2D3}"/>
          </ac:spMkLst>
        </pc:spChg>
      </pc:sldChg>
      <pc:sldChg chg="modSp mod">
        <pc:chgData name="Mary Wangen" userId="acdd3c35-a502-4340-ab6a-52cca334f63c" providerId="ADAL" clId="{7CCBC98A-E69C-4D50-AA40-7BD09DA04961}" dt="2021-04-29T18:22:59.231" v="5" actId="12"/>
        <pc:sldMkLst>
          <pc:docMk/>
          <pc:sldMk cId="1192287196" sldId="261"/>
        </pc:sldMkLst>
        <pc:spChg chg="mod">
          <ac:chgData name="Mary Wangen" userId="acdd3c35-a502-4340-ab6a-52cca334f63c" providerId="ADAL" clId="{7CCBC98A-E69C-4D50-AA40-7BD09DA04961}" dt="2021-04-29T18:22:59.231" v="5" actId="12"/>
          <ac:spMkLst>
            <pc:docMk/>
            <pc:sldMk cId="1192287196" sldId="261"/>
            <ac:spMk id="3" creationId="{8DF8B41F-BFC7-4C7C-BBE2-9A98C9D95BEC}"/>
          </ac:spMkLst>
        </pc:spChg>
      </pc:sldChg>
      <pc:sldChg chg="modSp mod">
        <pc:chgData name="Mary Wangen" userId="acdd3c35-a502-4340-ab6a-52cca334f63c" providerId="ADAL" clId="{7CCBC98A-E69C-4D50-AA40-7BD09DA04961}" dt="2021-04-29T18:23:11.093" v="6" actId="12"/>
        <pc:sldMkLst>
          <pc:docMk/>
          <pc:sldMk cId="2480373481" sldId="346"/>
        </pc:sldMkLst>
        <pc:spChg chg="mod">
          <ac:chgData name="Mary Wangen" userId="acdd3c35-a502-4340-ab6a-52cca334f63c" providerId="ADAL" clId="{7CCBC98A-E69C-4D50-AA40-7BD09DA04961}" dt="2021-04-29T18:23:11.093" v="6" actId="12"/>
          <ac:spMkLst>
            <pc:docMk/>
            <pc:sldMk cId="2480373481" sldId="346"/>
            <ac:spMk id="2" creationId="{00000000-0000-0000-0000-000000000000}"/>
          </ac:spMkLst>
        </pc:spChg>
      </pc:sldChg>
      <pc:sldChg chg="modSp mod">
        <pc:chgData name="Mary Wangen" userId="acdd3c35-a502-4340-ab6a-52cca334f63c" providerId="ADAL" clId="{7CCBC98A-E69C-4D50-AA40-7BD09DA04961}" dt="2021-04-29T18:24:28.413" v="11" actId="12"/>
        <pc:sldMkLst>
          <pc:docMk/>
          <pc:sldMk cId="747205399" sldId="370"/>
        </pc:sldMkLst>
        <pc:spChg chg="mod">
          <ac:chgData name="Mary Wangen" userId="acdd3c35-a502-4340-ab6a-52cca334f63c" providerId="ADAL" clId="{7CCBC98A-E69C-4D50-AA40-7BD09DA04961}" dt="2021-04-29T18:24:28.413" v="11" actId="12"/>
          <ac:spMkLst>
            <pc:docMk/>
            <pc:sldMk cId="747205399" sldId="370"/>
            <ac:spMk id="2" creationId="{5FF2EDDD-52B5-469B-A7B9-A2E6C487F710}"/>
          </ac:spMkLst>
        </pc:spChg>
      </pc:sldChg>
      <pc:sldChg chg="modSp mod">
        <pc:chgData name="Mary Wangen" userId="acdd3c35-a502-4340-ab6a-52cca334f63c" providerId="ADAL" clId="{7CCBC98A-E69C-4D50-AA40-7BD09DA04961}" dt="2021-04-29T18:23:32.720" v="8" actId="12"/>
        <pc:sldMkLst>
          <pc:docMk/>
          <pc:sldMk cId="3893081660" sldId="371"/>
        </pc:sldMkLst>
        <pc:spChg chg="mod">
          <ac:chgData name="Mary Wangen" userId="acdd3c35-a502-4340-ab6a-52cca334f63c" providerId="ADAL" clId="{7CCBC98A-E69C-4D50-AA40-7BD09DA04961}" dt="2021-04-29T18:23:32.720" v="8" actId="12"/>
          <ac:spMkLst>
            <pc:docMk/>
            <pc:sldMk cId="3893081660" sldId="371"/>
            <ac:spMk id="2" creationId="{00000000-0000-0000-0000-000000000000}"/>
          </ac:spMkLst>
        </pc:spChg>
      </pc:sldChg>
      <pc:sldChg chg="modSp mod">
        <pc:chgData name="Mary Wangen" userId="acdd3c35-a502-4340-ab6a-52cca334f63c" providerId="ADAL" clId="{7CCBC98A-E69C-4D50-AA40-7BD09DA04961}" dt="2021-04-29T18:23:42.189" v="9" actId="12"/>
        <pc:sldMkLst>
          <pc:docMk/>
          <pc:sldMk cId="410206893" sldId="373"/>
        </pc:sldMkLst>
        <pc:spChg chg="mod">
          <ac:chgData name="Mary Wangen" userId="acdd3c35-a502-4340-ab6a-52cca334f63c" providerId="ADAL" clId="{7CCBC98A-E69C-4D50-AA40-7BD09DA04961}" dt="2021-04-29T18:23:42.189" v="9" actId="12"/>
          <ac:spMkLst>
            <pc:docMk/>
            <pc:sldMk cId="410206893" sldId="373"/>
            <ac:spMk id="7" creationId="{00000000-0000-0000-0000-000000000000}"/>
          </ac:spMkLst>
        </pc:spChg>
      </pc:sldChg>
      <pc:sldChg chg="modSp mod">
        <pc:chgData name="Mary Wangen" userId="acdd3c35-a502-4340-ab6a-52cca334f63c" providerId="ADAL" clId="{7CCBC98A-E69C-4D50-AA40-7BD09DA04961}" dt="2021-04-29T18:24:54.565" v="13" actId="12"/>
        <pc:sldMkLst>
          <pc:docMk/>
          <pc:sldMk cId="1225768469" sldId="376"/>
        </pc:sldMkLst>
        <pc:spChg chg="mod">
          <ac:chgData name="Mary Wangen" userId="acdd3c35-a502-4340-ab6a-52cca334f63c" providerId="ADAL" clId="{7CCBC98A-E69C-4D50-AA40-7BD09DA04961}" dt="2021-04-29T18:24:54.565" v="13" actId="12"/>
          <ac:spMkLst>
            <pc:docMk/>
            <pc:sldMk cId="1225768469" sldId="376"/>
            <ac:spMk id="4" creationId="{00000000-0000-0000-0000-000000000000}"/>
          </ac:spMkLst>
        </pc:spChg>
      </pc:sldChg>
      <pc:sldChg chg="modSp mod">
        <pc:chgData name="Mary Wangen" userId="acdd3c35-a502-4340-ab6a-52cca334f63c" providerId="ADAL" clId="{7CCBC98A-E69C-4D50-AA40-7BD09DA04961}" dt="2021-04-29T18:24:45.570" v="12" actId="12"/>
        <pc:sldMkLst>
          <pc:docMk/>
          <pc:sldMk cId="1422827536" sldId="378"/>
        </pc:sldMkLst>
        <pc:spChg chg="mod">
          <ac:chgData name="Mary Wangen" userId="acdd3c35-a502-4340-ab6a-52cca334f63c" providerId="ADAL" clId="{7CCBC98A-E69C-4D50-AA40-7BD09DA04961}" dt="2021-04-29T18:24:45.570" v="12" actId="12"/>
          <ac:spMkLst>
            <pc:docMk/>
            <pc:sldMk cId="1422827536" sldId="378"/>
            <ac:spMk id="3" creationId="{1F171341-FC2A-4150-9F32-8707B00B6614}"/>
          </ac:spMkLst>
        </pc:spChg>
      </pc:sldChg>
      <pc:sldChg chg="modSp mod">
        <pc:chgData name="Mary Wangen" userId="acdd3c35-a502-4340-ab6a-52cca334f63c" providerId="ADAL" clId="{7CCBC98A-E69C-4D50-AA40-7BD09DA04961}" dt="2021-04-29T18:23:56.938" v="10" actId="12"/>
        <pc:sldMkLst>
          <pc:docMk/>
          <pc:sldMk cId="3018154475" sldId="384"/>
        </pc:sldMkLst>
        <pc:spChg chg="mod">
          <ac:chgData name="Mary Wangen" userId="acdd3c35-a502-4340-ab6a-52cca334f63c" providerId="ADAL" clId="{7CCBC98A-E69C-4D50-AA40-7BD09DA04961}" dt="2021-04-29T18:23:56.938" v="10" actId="12"/>
          <ac:spMkLst>
            <pc:docMk/>
            <pc:sldMk cId="3018154475" sldId="384"/>
            <ac:spMk id="3" creationId="{A94DB9D6-FEDB-494D-9666-B27F811A7312}"/>
          </ac:spMkLst>
        </pc:spChg>
      </pc:sldChg>
      <pc:sldChg chg="modNotesTx">
        <pc:chgData name="Mary Wangen" userId="acdd3c35-a502-4340-ab6a-52cca334f63c" providerId="ADAL" clId="{7CCBC98A-E69C-4D50-AA40-7BD09DA04961}" dt="2021-04-29T18:22:19.307" v="2" actId="20577"/>
        <pc:sldMkLst>
          <pc:docMk/>
          <pc:sldMk cId="1689314747" sldId="385"/>
        </pc:sldMkLst>
      </pc:sldChg>
      <pc:sldChg chg="add">
        <pc:chgData name="Mary Wangen" userId="acdd3c35-a502-4340-ab6a-52cca334f63c" providerId="ADAL" clId="{7CCBC98A-E69C-4D50-AA40-7BD09DA04961}" dt="2021-04-29T18:22:37.363" v="4"/>
        <pc:sldMkLst>
          <pc:docMk/>
          <pc:sldMk cId="1699351514" sldId="386"/>
        </pc:sldMkLst>
      </pc:sldChg>
      <pc:sldChg chg="delSp modSp add mod modAnim">
        <pc:chgData name="Mary Wangen" userId="acdd3c35-a502-4340-ab6a-52cca334f63c" providerId="ADAL" clId="{7CCBC98A-E69C-4D50-AA40-7BD09DA04961}" dt="2021-04-29T18:27:38.753" v="47" actId="1035"/>
        <pc:sldMkLst>
          <pc:docMk/>
          <pc:sldMk cId="3540656694" sldId="387"/>
        </pc:sldMkLst>
        <pc:spChg chg="mod topLvl">
          <ac:chgData name="Mary Wangen" userId="acdd3c35-a502-4340-ab6a-52cca334f63c" providerId="ADAL" clId="{7CCBC98A-E69C-4D50-AA40-7BD09DA04961}" dt="2021-04-29T18:26:32.136" v="19" actId="1076"/>
          <ac:spMkLst>
            <pc:docMk/>
            <pc:sldMk cId="3540656694" sldId="387"/>
            <ac:spMk id="8" creationId="{8CF514B1-5526-424D-BEF1-EC6D68E5A77F}"/>
          </ac:spMkLst>
        </pc:spChg>
        <pc:spChg chg="mod topLvl">
          <ac:chgData name="Mary Wangen" userId="acdd3c35-a502-4340-ab6a-52cca334f63c" providerId="ADAL" clId="{7CCBC98A-E69C-4D50-AA40-7BD09DA04961}" dt="2021-04-29T18:26:26.452" v="18" actId="165"/>
          <ac:spMkLst>
            <pc:docMk/>
            <pc:sldMk cId="3540656694" sldId="387"/>
            <ac:spMk id="9" creationId="{BD9B0A60-A683-43CC-8DF7-BDA8BC741BF8}"/>
          </ac:spMkLst>
        </pc:spChg>
        <pc:spChg chg="mod topLvl">
          <ac:chgData name="Mary Wangen" userId="acdd3c35-a502-4340-ab6a-52cca334f63c" providerId="ADAL" clId="{7CCBC98A-E69C-4D50-AA40-7BD09DA04961}" dt="2021-04-29T18:27:22.494" v="23" actId="207"/>
          <ac:spMkLst>
            <pc:docMk/>
            <pc:sldMk cId="3540656694" sldId="387"/>
            <ac:spMk id="12" creationId="{67B27444-E4A2-496D-BCA6-BBD736A9165E}"/>
          </ac:spMkLst>
        </pc:spChg>
        <pc:spChg chg="mod topLvl">
          <ac:chgData name="Mary Wangen" userId="acdd3c35-a502-4340-ab6a-52cca334f63c" providerId="ADAL" clId="{7CCBC98A-E69C-4D50-AA40-7BD09DA04961}" dt="2021-04-29T18:27:38.753" v="47" actId="1035"/>
          <ac:spMkLst>
            <pc:docMk/>
            <pc:sldMk cId="3540656694" sldId="387"/>
            <ac:spMk id="13" creationId="{869D1FB6-A7F3-4F3E-A92F-211A2C9B12CF}"/>
          </ac:spMkLst>
        </pc:spChg>
        <pc:grpChg chg="del">
          <ac:chgData name="Mary Wangen" userId="acdd3c35-a502-4340-ab6a-52cca334f63c" providerId="ADAL" clId="{7CCBC98A-E69C-4D50-AA40-7BD09DA04961}" dt="2021-04-29T18:26:26.452" v="18" actId="165"/>
          <ac:grpSpMkLst>
            <pc:docMk/>
            <pc:sldMk cId="3540656694" sldId="387"/>
            <ac:grpSpMk id="10" creationId="{C679F78E-CABA-483A-9118-380B6A074A5F}"/>
          </ac:grpSpMkLst>
        </pc:grpChg>
        <pc:grpChg chg="del">
          <ac:chgData name="Mary Wangen" userId="acdd3c35-a502-4340-ab6a-52cca334f63c" providerId="ADAL" clId="{7CCBC98A-E69C-4D50-AA40-7BD09DA04961}" dt="2021-04-29T18:26:54.258" v="20" actId="165"/>
          <ac:grpSpMkLst>
            <pc:docMk/>
            <pc:sldMk cId="3540656694" sldId="387"/>
            <ac:grpSpMk id="11" creationId="{F179F8DE-AC50-47B8-90EC-72C68118DBE8}"/>
          </ac:grpSpMkLst>
        </pc:grpChg>
      </pc:sldChg>
    </pc:docChg>
  </pc:docChgLst>
  <pc:docChgLst>
    <pc:chgData name="Mary" userId="acdd3c35-a502-4340-ab6a-52cca334f63c" providerId="ADAL" clId="{38DEB68E-1372-458A-9A13-B236B9D181D2}"/>
    <pc:docChg chg="undo custSel delSld modSld">
      <pc:chgData name="Mary" userId="acdd3c35-a502-4340-ab6a-52cca334f63c" providerId="ADAL" clId="{38DEB68E-1372-458A-9A13-B236B9D181D2}" dt="2021-06-22T17:57:49.027" v="258" actId="1036"/>
      <pc:docMkLst>
        <pc:docMk/>
      </pc:docMkLst>
      <pc:sldChg chg="del">
        <pc:chgData name="Mary" userId="acdd3c35-a502-4340-ab6a-52cca334f63c" providerId="ADAL" clId="{38DEB68E-1372-458A-9A13-B236B9D181D2}" dt="2021-06-22T17:54:10.856" v="133" actId="47"/>
        <pc:sldMkLst>
          <pc:docMk/>
          <pc:sldMk cId="1877360631" sldId="259"/>
        </pc:sldMkLst>
      </pc:sldChg>
      <pc:sldChg chg="del">
        <pc:chgData name="Mary" userId="acdd3c35-a502-4340-ab6a-52cca334f63c" providerId="ADAL" clId="{38DEB68E-1372-458A-9A13-B236B9D181D2}" dt="2021-06-22T17:50:17.555" v="46" actId="47"/>
        <pc:sldMkLst>
          <pc:docMk/>
          <pc:sldMk cId="2506726001" sldId="260"/>
        </pc:sldMkLst>
      </pc:sldChg>
      <pc:sldChg chg="modSp mod">
        <pc:chgData name="Mary" userId="acdd3c35-a502-4340-ab6a-52cca334f63c" providerId="ADAL" clId="{38DEB68E-1372-458A-9A13-B236B9D181D2}" dt="2021-06-22T17:50:33.858" v="49" actId="207"/>
        <pc:sldMkLst>
          <pc:docMk/>
          <pc:sldMk cId="1192287196" sldId="261"/>
        </pc:sldMkLst>
        <pc:spChg chg="mod">
          <ac:chgData name="Mary" userId="acdd3c35-a502-4340-ab6a-52cca334f63c" providerId="ADAL" clId="{38DEB68E-1372-458A-9A13-B236B9D181D2}" dt="2021-06-22T17:50:33.858" v="49" actId="207"/>
          <ac:spMkLst>
            <pc:docMk/>
            <pc:sldMk cId="1192287196" sldId="261"/>
            <ac:spMk id="3" creationId="{8DF8B41F-BFC7-4C7C-BBE2-9A98C9D95BEC}"/>
          </ac:spMkLst>
        </pc:spChg>
      </pc:sldChg>
      <pc:sldChg chg="modSp mod">
        <pc:chgData name="Mary" userId="acdd3c35-a502-4340-ab6a-52cca334f63c" providerId="ADAL" clId="{38DEB68E-1372-458A-9A13-B236B9D181D2}" dt="2021-06-22T17:50:21.865" v="48" actId="1076"/>
        <pc:sldMkLst>
          <pc:docMk/>
          <pc:sldMk cId="3730129258" sldId="324"/>
        </pc:sldMkLst>
        <pc:spChg chg="mod">
          <ac:chgData name="Mary" userId="acdd3c35-a502-4340-ab6a-52cca334f63c" providerId="ADAL" clId="{38DEB68E-1372-458A-9A13-B236B9D181D2}" dt="2021-06-22T17:50:21.865" v="48" actId="1076"/>
          <ac:spMkLst>
            <pc:docMk/>
            <pc:sldMk cId="3730129258" sldId="324"/>
            <ac:spMk id="2" creationId="{5FD57C16-874F-4492-B9C7-CDE2A048E61F}"/>
          </ac:spMkLst>
        </pc:spChg>
      </pc:sldChg>
      <pc:sldChg chg="del">
        <pc:chgData name="Mary" userId="acdd3c35-a502-4340-ab6a-52cca334f63c" providerId="ADAL" clId="{38DEB68E-1372-458A-9A13-B236B9D181D2}" dt="2021-06-22T17:52:32.041" v="102" actId="47"/>
        <pc:sldMkLst>
          <pc:docMk/>
          <pc:sldMk cId="3053654594" sldId="343"/>
        </pc:sldMkLst>
      </pc:sldChg>
      <pc:sldChg chg="modSp mod modNotesTx">
        <pc:chgData name="Mary" userId="acdd3c35-a502-4340-ab6a-52cca334f63c" providerId="ADAL" clId="{38DEB68E-1372-458A-9A13-B236B9D181D2}" dt="2021-06-22T17:54:28.041" v="134" actId="313"/>
        <pc:sldMkLst>
          <pc:docMk/>
          <pc:sldMk cId="2480373481" sldId="346"/>
        </pc:sldMkLst>
        <pc:spChg chg="mod">
          <ac:chgData name="Mary" userId="acdd3c35-a502-4340-ab6a-52cca334f63c" providerId="ADAL" clId="{38DEB68E-1372-458A-9A13-B236B9D181D2}" dt="2021-06-22T17:54:28.041" v="134" actId="313"/>
          <ac:spMkLst>
            <pc:docMk/>
            <pc:sldMk cId="2480373481" sldId="346"/>
            <ac:spMk id="2" creationId="{00000000-0000-0000-0000-000000000000}"/>
          </ac:spMkLst>
        </pc:spChg>
      </pc:sldChg>
      <pc:sldChg chg="modNotesTx">
        <pc:chgData name="Mary" userId="acdd3c35-a502-4340-ab6a-52cca334f63c" providerId="ADAL" clId="{38DEB68E-1372-458A-9A13-B236B9D181D2}" dt="2021-06-22T17:50:52.600" v="53" actId="20577"/>
        <pc:sldMkLst>
          <pc:docMk/>
          <pc:sldMk cId="2930990697" sldId="347"/>
        </pc:sldMkLst>
      </pc:sldChg>
      <pc:sldChg chg="modNotesTx">
        <pc:chgData name="Mary" userId="acdd3c35-a502-4340-ab6a-52cca334f63c" providerId="ADAL" clId="{38DEB68E-1372-458A-9A13-B236B9D181D2}" dt="2021-06-22T17:51:02.033" v="62" actId="20577"/>
        <pc:sldMkLst>
          <pc:docMk/>
          <pc:sldMk cId="534838074" sldId="348"/>
        </pc:sldMkLst>
      </pc:sldChg>
      <pc:sldChg chg="modNotesTx">
        <pc:chgData name="Mary" userId="acdd3c35-a502-4340-ab6a-52cca334f63c" providerId="ADAL" clId="{38DEB68E-1372-458A-9A13-B236B9D181D2}" dt="2021-06-22T17:51:13.704" v="69" actId="20577"/>
        <pc:sldMkLst>
          <pc:docMk/>
          <pc:sldMk cId="1625709177" sldId="349"/>
        </pc:sldMkLst>
      </pc:sldChg>
      <pc:sldChg chg="modSp mod modNotesTx">
        <pc:chgData name="Mary" userId="acdd3c35-a502-4340-ab6a-52cca334f63c" providerId="ADAL" clId="{38DEB68E-1372-458A-9A13-B236B9D181D2}" dt="2021-06-22T17:57:02.725" v="200" actId="14100"/>
        <pc:sldMkLst>
          <pc:docMk/>
          <pc:sldMk cId="139053519" sldId="351"/>
        </pc:sldMkLst>
        <pc:spChg chg="mod">
          <ac:chgData name="Mary" userId="acdd3c35-a502-4340-ab6a-52cca334f63c" providerId="ADAL" clId="{38DEB68E-1372-458A-9A13-B236B9D181D2}" dt="2021-06-22T17:57:02.725" v="200" actId="14100"/>
          <ac:spMkLst>
            <pc:docMk/>
            <pc:sldMk cId="139053519" sldId="351"/>
            <ac:spMk id="3" creationId="{00000000-0000-0000-0000-000000000000}"/>
          </ac:spMkLst>
        </pc:spChg>
      </pc:sldChg>
      <pc:sldChg chg="modNotesTx">
        <pc:chgData name="Mary" userId="acdd3c35-a502-4340-ab6a-52cca334f63c" providerId="ADAL" clId="{38DEB68E-1372-458A-9A13-B236B9D181D2}" dt="2021-06-22T17:51:34.577" v="80" actId="20577"/>
        <pc:sldMkLst>
          <pc:docMk/>
          <pc:sldMk cId="2142728581" sldId="352"/>
        </pc:sldMkLst>
      </pc:sldChg>
      <pc:sldChg chg="modNotesTx">
        <pc:chgData name="Mary" userId="acdd3c35-a502-4340-ab6a-52cca334f63c" providerId="ADAL" clId="{38DEB68E-1372-458A-9A13-B236B9D181D2}" dt="2021-06-22T17:51:42.712" v="86" actId="20577"/>
        <pc:sldMkLst>
          <pc:docMk/>
          <pc:sldMk cId="4002507985" sldId="353"/>
        </pc:sldMkLst>
      </pc:sldChg>
      <pc:sldChg chg="modNotesTx">
        <pc:chgData name="Mary" userId="acdd3c35-a502-4340-ab6a-52cca334f63c" providerId="ADAL" clId="{38DEB68E-1372-458A-9A13-B236B9D181D2}" dt="2021-06-22T17:51:47.226" v="89" actId="20577"/>
        <pc:sldMkLst>
          <pc:docMk/>
          <pc:sldMk cId="4101726572" sldId="354"/>
        </pc:sldMkLst>
      </pc:sldChg>
      <pc:sldChg chg="modNotesTx">
        <pc:chgData name="Mary" userId="acdd3c35-a502-4340-ab6a-52cca334f63c" providerId="ADAL" clId="{38DEB68E-1372-458A-9A13-B236B9D181D2}" dt="2021-06-22T17:51:55.559" v="91" actId="20577"/>
        <pc:sldMkLst>
          <pc:docMk/>
          <pc:sldMk cId="3365642906" sldId="355"/>
        </pc:sldMkLst>
      </pc:sldChg>
      <pc:sldChg chg="modNotesTx">
        <pc:chgData name="Mary" userId="acdd3c35-a502-4340-ab6a-52cca334f63c" providerId="ADAL" clId="{38DEB68E-1372-458A-9A13-B236B9D181D2}" dt="2021-06-22T17:52:13.900" v="99" actId="5793"/>
        <pc:sldMkLst>
          <pc:docMk/>
          <pc:sldMk cId="920540539" sldId="356"/>
        </pc:sldMkLst>
      </pc:sldChg>
      <pc:sldChg chg="modNotesTx">
        <pc:chgData name="Mary" userId="acdd3c35-a502-4340-ab6a-52cca334f63c" providerId="ADAL" clId="{38DEB68E-1372-458A-9A13-B236B9D181D2}" dt="2021-06-22T17:52:18.441" v="100" actId="20577"/>
        <pc:sldMkLst>
          <pc:docMk/>
          <pc:sldMk cId="1493481539" sldId="362"/>
        </pc:sldMkLst>
      </pc:sldChg>
      <pc:sldChg chg="modNotesTx">
        <pc:chgData name="Mary" userId="acdd3c35-a502-4340-ab6a-52cca334f63c" providerId="ADAL" clId="{38DEB68E-1372-458A-9A13-B236B9D181D2}" dt="2021-06-22T17:51:19.169" v="73" actId="20577"/>
        <pc:sldMkLst>
          <pc:docMk/>
          <pc:sldMk cId="2539006327" sldId="368"/>
        </pc:sldMkLst>
      </pc:sldChg>
      <pc:sldChg chg="modNotesTx">
        <pc:chgData name="Mary" userId="acdd3c35-a502-4340-ab6a-52cca334f63c" providerId="ADAL" clId="{38DEB68E-1372-458A-9A13-B236B9D181D2}" dt="2021-06-22T17:51:24.914" v="75" actId="20577"/>
        <pc:sldMkLst>
          <pc:docMk/>
          <pc:sldMk cId="589690477" sldId="369"/>
        </pc:sldMkLst>
      </pc:sldChg>
      <pc:sldChg chg="modNotesTx">
        <pc:chgData name="Mary" userId="acdd3c35-a502-4340-ab6a-52cca334f63c" providerId="ADAL" clId="{38DEB68E-1372-458A-9A13-B236B9D181D2}" dt="2021-06-22T17:52:06.282" v="93" actId="20577"/>
        <pc:sldMkLst>
          <pc:docMk/>
          <pc:sldMk cId="747205399" sldId="370"/>
        </pc:sldMkLst>
      </pc:sldChg>
      <pc:sldChg chg="modSp mod">
        <pc:chgData name="Mary" userId="acdd3c35-a502-4340-ab6a-52cca334f63c" providerId="ADAL" clId="{38DEB68E-1372-458A-9A13-B236B9D181D2}" dt="2021-06-22T17:56:11.620" v="191" actId="20577"/>
        <pc:sldMkLst>
          <pc:docMk/>
          <pc:sldMk cId="4209467308" sldId="372"/>
        </pc:sldMkLst>
        <pc:spChg chg="mod">
          <ac:chgData name="Mary" userId="acdd3c35-a502-4340-ab6a-52cca334f63c" providerId="ADAL" clId="{38DEB68E-1372-458A-9A13-B236B9D181D2}" dt="2021-06-22T17:56:11.620" v="191" actId="20577"/>
          <ac:spMkLst>
            <pc:docMk/>
            <pc:sldMk cId="4209467308" sldId="372"/>
            <ac:spMk id="9" creationId="{00000000-0000-0000-0000-000000000000}"/>
          </ac:spMkLst>
        </pc:spChg>
      </pc:sldChg>
      <pc:sldChg chg="modNotesTx">
        <pc:chgData name="Mary" userId="acdd3c35-a502-4340-ab6a-52cca334f63c" providerId="ADAL" clId="{38DEB68E-1372-458A-9A13-B236B9D181D2}" dt="2021-06-22T17:52:08.736" v="94" actId="20577"/>
        <pc:sldMkLst>
          <pc:docMk/>
          <pc:sldMk cId="1673180608" sldId="381"/>
        </pc:sldMkLst>
      </pc:sldChg>
      <pc:sldChg chg="modSp mod modNotesTx">
        <pc:chgData name="Mary" userId="acdd3c35-a502-4340-ab6a-52cca334f63c" providerId="ADAL" clId="{38DEB68E-1372-458A-9A13-B236B9D181D2}" dt="2021-06-22T17:55:23.594" v="135" actId="20577"/>
        <pc:sldMkLst>
          <pc:docMk/>
          <pc:sldMk cId="525984275" sldId="383"/>
        </pc:sldMkLst>
        <pc:spChg chg="mod">
          <ac:chgData name="Mary" userId="acdd3c35-a502-4340-ab6a-52cca334f63c" providerId="ADAL" clId="{38DEB68E-1372-458A-9A13-B236B9D181D2}" dt="2021-06-22T17:55:23.594" v="135" actId="20577"/>
          <ac:spMkLst>
            <pc:docMk/>
            <pc:sldMk cId="525984275" sldId="383"/>
            <ac:spMk id="2" creationId="{7C6B690A-8C99-44BC-9418-CE1BA48B1328}"/>
          </ac:spMkLst>
        </pc:spChg>
      </pc:sldChg>
      <pc:sldChg chg="addSp delSp modSp mod">
        <pc:chgData name="Mary" userId="acdd3c35-a502-4340-ab6a-52cca334f63c" providerId="ADAL" clId="{38DEB68E-1372-458A-9A13-B236B9D181D2}" dt="2021-06-22T17:50:13.617" v="45" actId="404"/>
        <pc:sldMkLst>
          <pc:docMk/>
          <pc:sldMk cId="1689314747" sldId="385"/>
        </pc:sldMkLst>
        <pc:spChg chg="mod">
          <ac:chgData name="Mary" userId="acdd3c35-a502-4340-ab6a-52cca334f63c" providerId="ADAL" clId="{38DEB68E-1372-458A-9A13-B236B9D181D2}" dt="2021-06-22T17:49:50.813" v="1" actId="27636"/>
          <ac:spMkLst>
            <pc:docMk/>
            <pc:sldMk cId="1689314747" sldId="385"/>
            <ac:spMk id="2" creationId="{702D652B-1192-4149-B954-E587E086836E}"/>
          </ac:spMkLst>
        </pc:spChg>
        <pc:spChg chg="del">
          <ac:chgData name="Mary" userId="acdd3c35-a502-4340-ab6a-52cca334f63c" providerId="ADAL" clId="{38DEB68E-1372-458A-9A13-B236B9D181D2}" dt="2021-06-22T17:50:06.205" v="39" actId="478"/>
          <ac:spMkLst>
            <pc:docMk/>
            <pc:sldMk cId="1689314747" sldId="385"/>
            <ac:spMk id="3" creationId="{C8C00CEB-ABE1-4FA5-97AE-B9F51AA1BBB4}"/>
          </ac:spMkLst>
        </pc:spChg>
        <pc:spChg chg="mod">
          <ac:chgData name="Mary" userId="acdd3c35-a502-4340-ab6a-52cca334f63c" providerId="ADAL" clId="{38DEB68E-1372-458A-9A13-B236B9D181D2}" dt="2021-06-22T17:50:13.617" v="45" actId="404"/>
          <ac:spMkLst>
            <pc:docMk/>
            <pc:sldMk cId="1689314747" sldId="385"/>
            <ac:spMk id="7" creationId="{003D60B4-5C88-468D-9964-9423FF036625}"/>
          </ac:spMkLst>
        </pc:spChg>
        <pc:spChg chg="add del mod">
          <ac:chgData name="Mary" userId="acdd3c35-a502-4340-ab6a-52cca334f63c" providerId="ADAL" clId="{38DEB68E-1372-458A-9A13-B236B9D181D2}" dt="2021-06-22T17:50:08.188" v="40" actId="478"/>
          <ac:spMkLst>
            <pc:docMk/>
            <pc:sldMk cId="1689314747" sldId="385"/>
            <ac:spMk id="8" creationId="{EBF55BAC-9BAE-4347-844E-9948E2108E34}"/>
          </ac:spMkLst>
        </pc:spChg>
      </pc:sldChg>
      <pc:sldChg chg="del">
        <pc:chgData name="Mary" userId="acdd3c35-a502-4340-ab6a-52cca334f63c" providerId="ADAL" clId="{38DEB68E-1372-458A-9A13-B236B9D181D2}" dt="2021-06-22T17:50:18.522" v="47" actId="47"/>
        <pc:sldMkLst>
          <pc:docMk/>
          <pc:sldMk cId="1699351514" sldId="386"/>
        </pc:sldMkLst>
      </pc:sldChg>
      <pc:sldChg chg="addSp delSp modSp mod">
        <pc:chgData name="Mary" userId="acdd3c35-a502-4340-ab6a-52cca334f63c" providerId="ADAL" clId="{38DEB68E-1372-458A-9A13-B236B9D181D2}" dt="2021-06-22T17:57:49.027" v="258" actId="1036"/>
        <pc:sldMkLst>
          <pc:docMk/>
          <pc:sldMk cId="3540656694" sldId="387"/>
        </pc:sldMkLst>
        <pc:spChg chg="del">
          <ac:chgData name="Mary" userId="acdd3c35-a502-4340-ab6a-52cca334f63c" providerId="ADAL" clId="{38DEB68E-1372-458A-9A13-B236B9D181D2}" dt="2021-06-22T17:52:44.005" v="107" actId="478"/>
          <ac:spMkLst>
            <pc:docMk/>
            <pc:sldMk cId="3540656694" sldId="387"/>
            <ac:spMk id="2" creationId="{F1E1AF65-EB4D-41F4-A02C-4D3B70363CEA}"/>
          </ac:spMkLst>
        </pc:spChg>
        <pc:spChg chg="mod ord topLvl">
          <ac:chgData name="Mary" userId="acdd3c35-a502-4340-ab6a-52cca334f63c" providerId="ADAL" clId="{38DEB68E-1372-458A-9A13-B236B9D181D2}" dt="2021-06-22T17:57:42.688" v="235" actId="1036"/>
          <ac:spMkLst>
            <pc:docMk/>
            <pc:sldMk cId="3540656694" sldId="387"/>
            <ac:spMk id="3" creationId="{2FD2645D-A13A-4D9C-87F8-AE3257F1157F}"/>
          </ac:spMkLst>
        </pc:spChg>
        <pc:spChg chg="mod">
          <ac:chgData name="Mary" userId="acdd3c35-a502-4340-ab6a-52cca334f63c" providerId="ADAL" clId="{38DEB68E-1372-458A-9A13-B236B9D181D2}" dt="2021-06-22T17:57:42.688" v="235" actId="1036"/>
          <ac:spMkLst>
            <pc:docMk/>
            <pc:sldMk cId="3540656694" sldId="387"/>
            <ac:spMk id="5" creationId="{43B8913C-5634-4B24-B9B8-0176F8AE4F08}"/>
          </ac:spMkLst>
        </pc:spChg>
        <pc:spChg chg="del topLvl">
          <ac:chgData name="Mary" userId="acdd3c35-a502-4340-ab6a-52cca334f63c" providerId="ADAL" clId="{38DEB68E-1372-458A-9A13-B236B9D181D2}" dt="2021-06-22T17:53:39.020" v="125" actId="478"/>
          <ac:spMkLst>
            <pc:docMk/>
            <pc:sldMk cId="3540656694" sldId="387"/>
            <ac:spMk id="6" creationId="{F3BC5B8A-036F-4A72-B346-A96D52455410}"/>
          </ac:spMkLst>
        </pc:spChg>
        <pc:spChg chg="mod ord">
          <ac:chgData name="Mary" userId="acdd3c35-a502-4340-ab6a-52cca334f63c" providerId="ADAL" clId="{38DEB68E-1372-458A-9A13-B236B9D181D2}" dt="2021-06-22T17:57:49.027" v="258" actId="1036"/>
          <ac:spMkLst>
            <pc:docMk/>
            <pc:sldMk cId="3540656694" sldId="387"/>
            <ac:spMk id="8" creationId="{8CF514B1-5526-424D-BEF1-EC6D68E5A77F}"/>
          </ac:spMkLst>
        </pc:spChg>
        <pc:spChg chg="del">
          <ac:chgData name="Mary" userId="acdd3c35-a502-4340-ab6a-52cca334f63c" providerId="ADAL" clId="{38DEB68E-1372-458A-9A13-B236B9D181D2}" dt="2021-06-22T17:53:05.484" v="115" actId="478"/>
          <ac:spMkLst>
            <pc:docMk/>
            <pc:sldMk cId="3540656694" sldId="387"/>
            <ac:spMk id="9" creationId="{BD9B0A60-A683-43CC-8DF7-BDA8BC741BF8}"/>
          </ac:spMkLst>
        </pc:spChg>
        <pc:spChg chg="add del mod">
          <ac:chgData name="Mary" userId="acdd3c35-a502-4340-ab6a-52cca334f63c" providerId="ADAL" clId="{38DEB68E-1372-458A-9A13-B236B9D181D2}" dt="2021-06-22T17:52:46.115" v="108" actId="478"/>
          <ac:spMkLst>
            <pc:docMk/>
            <pc:sldMk cId="3540656694" sldId="387"/>
            <ac:spMk id="11" creationId="{C2F270EB-D957-48C0-A7FB-7DB9C7B427C1}"/>
          </ac:spMkLst>
        </pc:spChg>
        <pc:spChg chg="mod ord">
          <ac:chgData name="Mary" userId="acdd3c35-a502-4340-ab6a-52cca334f63c" providerId="ADAL" clId="{38DEB68E-1372-458A-9A13-B236B9D181D2}" dt="2021-06-22T17:57:49.027" v="258" actId="1036"/>
          <ac:spMkLst>
            <pc:docMk/>
            <pc:sldMk cId="3540656694" sldId="387"/>
            <ac:spMk id="12" creationId="{67B27444-E4A2-496D-BCA6-BBD736A9165E}"/>
          </ac:spMkLst>
        </pc:spChg>
        <pc:spChg chg="del">
          <ac:chgData name="Mary" userId="acdd3c35-a502-4340-ab6a-52cca334f63c" providerId="ADAL" clId="{38DEB68E-1372-458A-9A13-B236B9D181D2}" dt="2021-06-22T17:52:52.197" v="110" actId="478"/>
          <ac:spMkLst>
            <pc:docMk/>
            <pc:sldMk cId="3540656694" sldId="387"/>
            <ac:spMk id="13" creationId="{869D1FB6-A7F3-4F3E-A92F-211A2C9B12CF}"/>
          </ac:spMkLst>
        </pc:spChg>
        <pc:spChg chg="del topLvl">
          <ac:chgData name="Mary" userId="acdd3c35-a502-4340-ab6a-52cca334f63c" providerId="ADAL" clId="{38DEB68E-1372-458A-9A13-B236B9D181D2}" dt="2021-06-22T17:52:42.347" v="106" actId="478"/>
          <ac:spMkLst>
            <pc:docMk/>
            <pc:sldMk cId="3540656694" sldId="387"/>
            <ac:spMk id="15" creationId="{DAB394D5-60BB-4FEB-9CDB-928CD94903B2}"/>
          </ac:spMkLst>
        </pc:spChg>
        <pc:spChg chg="del topLvl">
          <ac:chgData name="Mary" userId="acdd3c35-a502-4340-ab6a-52cca334f63c" providerId="ADAL" clId="{38DEB68E-1372-458A-9A13-B236B9D181D2}" dt="2021-06-22T17:52:36.932" v="103" actId="478"/>
          <ac:spMkLst>
            <pc:docMk/>
            <pc:sldMk cId="3540656694" sldId="387"/>
            <ac:spMk id="16" creationId="{59754A7B-5E50-4F02-97F6-2CFA4006A8FF}"/>
          </ac:spMkLst>
        </pc:spChg>
        <pc:spChg chg="del topLvl">
          <ac:chgData name="Mary" userId="acdd3c35-a502-4340-ab6a-52cca334f63c" providerId="ADAL" clId="{38DEB68E-1372-458A-9A13-B236B9D181D2}" dt="2021-06-22T17:52:39.652" v="105" actId="478"/>
          <ac:spMkLst>
            <pc:docMk/>
            <pc:sldMk cId="3540656694" sldId="387"/>
            <ac:spMk id="17" creationId="{C1D25224-FE15-4F09-A496-7A331C03AAB6}"/>
          </ac:spMkLst>
        </pc:spChg>
        <pc:spChg chg="del topLvl">
          <ac:chgData name="Mary" userId="acdd3c35-a502-4340-ab6a-52cca334f63c" providerId="ADAL" clId="{38DEB68E-1372-458A-9A13-B236B9D181D2}" dt="2021-06-22T17:52:38.932" v="104" actId="478"/>
          <ac:spMkLst>
            <pc:docMk/>
            <pc:sldMk cId="3540656694" sldId="387"/>
            <ac:spMk id="18" creationId="{E4EED585-B7E5-47E8-A913-5BC12FBABBDB}"/>
          </ac:spMkLst>
        </pc:spChg>
        <pc:grpChg chg="del ord">
          <ac:chgData name="Mary" userId="acdd3c35-a502-4340-ab6a-52cca334f63c" providerId="ADAL" clId="{38DEB68E-1372-458A-9A13-B236B9D181D2}" dt="2021-06-22T17:53:39.020" v="125" actId="478"/>
          <ac:grpSpMkLst>
            <pc:docMk/>
            <pc:sldMk cId="3540656694" sldId="387"/>
            <ac:grpSpMk id="7" creationId="{EB88CA99-AA0D-4C9B-AA01-3EB9A1A6A724}"/>
          </ac:grpSpMkLst>
        </pc:grpChg>
        <pc:grpChg chg="del">
          <ac:chgData name="Mary" userId="acdd3c35-a502-4340-ab6a-52cca334f63c" providerId="ADAL" clId="{38DEB68E-1372-458A-9A13-B236B9D181D2}" dt="2021-06-22T17:52:36.932" v="103" actId="478"/>
          <ac:grpSpMkLst>
            <pc:docMk/>
            <pc:sldMk cId="3540656694" sldId="387"/>
            <ac:grpSpMk id="14" creationId="{B4C94883-FC11-4DFF-979A-73B7B68DF9E0}"/>
          </ac:grpSpMkLst>
        </pc:grpChg>
        <pc:grpChg chg="del">
          <ac:chgData name="Mary" userId="acdd3c35-a502-4340-ab6a-52cca334f63c" providerId="ADAL" clId="{38DEB68E-1372-458A-9A13-B236B9D181D2}" dt="2021-06-22T17:52:38.932" v="104" actId="478"/>
          <ac:grpSpMkLst>
            <pc:docMk/>
            <pc:sldMk cId="3540656694" sldId="387"/>
            <ac:grpSpMk id="19" creationId="{3A2A4336-1DE0-4C37-B8B7-C3BB3BDF9D82}"/>
          </ac:grpSpMkLst>
        </pc:grpChg>
        <pc:graphicFrameChg chg="mod">
          <ac:chgData name="Mary" userId="acdd3c35-a502-4340-ab6a-52cca334f63c" providerId="ADAL" clId="{38DEB68E-1372-458A-9A13-B236B9D181D2}" dt="2021-06-22T17:57:42.688" v="235" actId="1036"/>
          <ac:graphicFrameMkLst>
            <pc:docMk/>
            <pc:sldMk cId="3540656694" sldId="387"/>
            <ac:graphicFrameMk id="4" creationId="{99D80FD1-72C9-4989-868A-684DDDBBCFD7}"/>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a:solidFill>
            <a:schemeClr val="tx2"/>
          </a:solidFill>
        </a:ln>
      </dgm:spPr>
      <dgm:t>
        <a:bodyPr/>
        <a:lstStyle/>
        <a:p>
          <a:r>
            <a:rPr lang="en-US" sz="1600" b="1">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a:solidFill>
            <a:schemeClr val="tx2"/>
          </a:solidFill>
        </a:ln>
      </dgm:spPr>
      <dgm:t>
        <a:bodyPr/>
        <a:lstStyle/>
        <a:p>
          <a:r>
            <a:rPr lang="en-US" sz="1600" b="1">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w="38100">
          <a:solidFill>
            <a:srgbClr val="0080E3"/>
          </a:solidFill>
        </a:ln>
      </dgm:spPr>
      <dgm:t>
        <a:bodyPr/>
        <a:lstStyle/>
        <a:p>
          <a:r>
            <a:rPr lang="en-US" sz="1600" b="1">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a:solidFill>
            <a:schemeClr val="tx2"/>
          </a:solidFill>
        </a:ln>
      </dgm:spPr>
      <dgm:t>
        <a:bodyPr/>
        <a:lstStyle/>
        <a:p>
          <a:r>
            <a:rPr lang="en-US" sz="1600" b="1">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a:solidFill>
            <a:schemeClr val="tx2"/>
          </a:solidFill>
        </a:ln>
      </dgm:spPr>
      <dgm:t>
        <a:bodyPr/>
        <a:lstStyle/>
        <a:p>
          <a:r>
            <a:rPr lang="en-US" sz="1600" b="1">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a:solidFill>
            <a:schemeClr val="tx2"/>
          </a:solidFill>
        </a:ln>
      </dgm:spPr>
      <dgm:t>
        <a:bodyPr/>
        <a:lstStyle/>
        <a:p>
          <a:r>
            <a:rPr lang="en-US" sz="1600" b="1" dirty="0">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a:solidFill>
            <a:schemeClr val="tx2"/>
          </a:solidFill>
        </a:ln>
      </dgm:spPr>
      <dgm:t>
        <a:bodyPr/>
        <a:lstStyle/>
        <a:p>
          <a:r>
            <a:rPr lang="en-US" sz="1600" b="1" dirty="0">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dirty="0">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a:solidFill>
            <a:schemeClr val="tx2"/>
          </a:solidFill>
        </a:ln>
      </dgm:spPr>
      <dgm:t>
        <a:bodyPr/>
        <a:lstStyle/>
        <a:p>
          <a:r>
            <a:rPr lang="en-US" sz="1600" b="1" dirty="0">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a:solidFill>
            <a:schemeClr val="tx2"/>
          </a:solidFill>
        </a:ln>
      </dgm:spPr>
      <dgm:t>
        <a:bodyPr/>
        <a:lstStyle/>
        <a:p>
          <a:r>
            <a:rPr lang="en-US" sz="1600" b="1" dirty="0">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a:solidFill>
            <a:schemeClr val="tx2"/>
          </a:solidFill>
        </a:ln>
      </dgm:spPr>
      <dgm:t>
        <a:bodyPr/>
        <a:lstStyle/>
        <a:p>
          <a:r>
            <a:rPr lang="en-US" sz="1600" b="1" dirty="0">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530DAD-ECBA-B94C-B961-2ABF002664CB}" type="doc">
      <dgm:prSet loTypeId="urn:microsoft.com/office/officeart/2005/8/layout/default" loCatId="" qsTypeId="urn:microsoft.com/office/officeart/2005/8/quickstyle/simple4" qsCatId="simple" csTypeId="urn:microsoft.com/office/officeart/2005/8/colors/accent1_2" csCatId="accent1" phldr="1"/>
      <dgm:spPr/>
      <dgm:t>
        <a:bodyPr/>
        <a:lstStyle/>
        <a:p>
          <a:endParaRPr lang="en-US"/>
        </a:p>
      </dgm:t>
    </dgm:pt>
    <dgm:pt modelId="{05CB9B49-D2BE-8744-B118-B937DEF49B76}">
      <dgm:prSet phldrT="[Text]"/>
      <dgm:spPr>
        <a:solidFill>
          <a:srgbClr val="263E67"/>
        </a:solidFill>
        <a:effectLst/>
      </dgm:spPr>
      <dgm:t>
        <a:bodyPr/>
        <a:lstStyle/>
        <a:p>
          <a:r>
            <a:rPr lang="en-US">
              <a:solidFill>
                <a:schemeClr val="bg1"/>
              </a:solidFill>
              <a:latin typeface="Century Gothic" panose="020B0502020202020204" pitchFamily="34" charset="0"/>
            </a:rPr>
            <a:t>Additions</a:t>
          </a:r>
        </a:p>
      </dgm:t>
    </dgm:pt>
    <dgm:pt modelId="{E691CC71-677B-154C-B716-A959F3823211}" type="parTrans" cxnId="{4CE0A5D9-5E60-3742-8D26-AECA484C17E6}">
      <dgm:prSet/>
      <dgm:spPr/>
      <dgm:t>
        <a:bodyPr/>
        <a:lstStyle/>
        <a:p>
          <a:endParaRPr lang="en-US"/>
        </a:p>
      </dgm:t>
    </dgm:pt>
    <dgm:pt modelId="{C4E88A65-69E6-E847-BA0D-91BC84BE9660}" type="sibTrans" cxnId="{4CE0A5D9-5E60-3742-8D26-AECA484C17E6}">
      <dgm:prSet/>
      <dgm:spPr/>
      <dgm:t>
        <a:bodyPr/>
        <a:lstStyle/>
        <a:p>
          <a:endParaRPr lang="en-US"/>
        </a:p>
      </dgm:t>
    </dgm:pt>
    <dgm:pt modelId="{04D7F6DD-02F3-9B41-933C-2547A85CD74B}">
      <dgm:prSet phldrT="[Text]"/>
      <dgm:spPr>
        <a:solidFill>
          <a:srgbClr val="263E67"/>
        </a:solidFill>
        <a:effectLst/>
      </dgm:spPr>
      <dgm:t>
        <a:bodyPr/>
        <a:lstStyle/>
        <a:p>
          <a:r>
            <a:rPr lang="en-US">
              <a:solidFill>
                <a:schemeClr val="bg1"/>
              </a:solidFill>
              <a:latin typeface="Century Gothic" panose="020B0502020202020204" pitchFamily="34" charset="0"/>
            </a:rPr>
            <a:t>Deletions</a:t>
          </a:r>
        </a:p>
      </dgm:t>
    </dgm:pt>
    <dgm:pt modelId="{ADF02DEE-C750-CA45-A794-4688C5843E7A}" type="parTrans" cxnId="{3FEEB314-A95B-6447-A464-C1D23C6C3C61}">
      <dgm:prSet/>
      <dgm:spPr/>
      <dgm:t>
        <a:bodyPr/>
        <a:lstStyle/>
        <a:p>
          <a:endParaRPr lang="en-US"/>
        </a:p>
      </dgm:t>
    </dgm:pt>
    <dgm:pt modelId="{FD24D230-B489-D14C-A128-55152E070DAA}" type="sibTrans" cxnId="{3FEEB314-A95B-6447-A464-C1D23C6C3C61}">
      <dgm:prSet/>
      <dgm:spPr/>
      <dgm:t>
        <a:bodyPr/>
        <a:lstStyle/>
        <a:p>
          <a:endParaRPr lang="en-US"/>
        </a:p>
      </dgm:t>
    </dgm:pt>
    <dgm:pt modelId="{E87611F4-A204-AB46-8CB0-F7CDA314CF40}">
      <dgm:prSet phldrT="[Text]"/>
      <dgm:spPr>
        <a:solidFill>
          <a:srgbClr val="263E67"/>
        </a:solidFill>
        <a:effectLst/>
      </dgm:spPr>
      <dgm:t>
        <a:bodyPr/>
        <a:lstStyle/>
        <a:p>
          <a:r>
            <a:rPr lang="en-US">
              <a:solidFill>
                <a:schemeClr val="bg1"/>
              </a:solidFill>
              <a:latin typeface="Century Gothic" panose="020B0502020202020204" pitchFamily="34" charset="0"/>
            </a:rPr>
            <a:t>Substitutions</a:t>
          </a:r>
        </a:p>
      </dgm:t>
    </dgm:pt>
    <dgm:pt modelId="{561BD890-996E-1D40-ABAA-C13B730A028A}" type="parTrans" cxnId="{719B8D31-306F-154F-AD94-52CDA1F896BC}">
      <dgm:prSet/>
      <dgm:spPr/>
      <dgm:t>
        <a:bodyPr/>
        <a:lstStyle/>
        <a:p>
          <a:endParaRPr lang="en-US"/>
        </a:p>
      </dgm:t>
    </dgm:pt>
    <dgm:pt modelId="{7F19AF2E-4EE5-AE45-B006-97B1B04B8FCF}" type="sibTrans" cxnId="{719B8D31-306F-154F-AD94-52CDA1F896BC}">
      <dgm:prSet/>
      <dgm:spPr/>
      <dgm:t>
        <a:bodyPr/>
        <a:lstStyle/>
        <a:p>
          <a:endParaRPr lang="en-US"/>
        </a:p>
      </dgm:t>
    </dgm:pt>
    <dgm:pt modelId="{151EA92E-718A-9242-A5C9-7D6994FA210B}" type="pres">
      <dgm:prSet presAssocID="{D0530DAD-ECBA-B94C-B961-2ABF002664CB}" presName="diagram" presStyleCnt="0">
        <dgm:presLayoutVars>
          <dgm:dir/>
          <dgm:resizeHandles val="exact"/>
        </dgm:presLayoutVars>
      </dgm:prSet>
      <dgm:spPr/>
    </dgm:pt>
    <dgm:pt modelId="{F55594F5-D1CF-7440-A300-FA556F1E0F82}" type="pres">
      <dgm:prSet presAssocID="{05CB9B49-D2BE-8744-B118-B937DEF49B76}" presName="node" presStyleLbl="node1" presStyleIdx="0" presStyleCnt="3">
        <dgm:presLayoutVars>
          <dgm:bulletEnabled val="1"/>
        </dgm:presLayoutVars>
      </dgm:prSet>
      <dgm:spPr/>
    </dgm:pt>
    <dgm:pt modelId="{2B9D8287-B5B6-DD48-828B-CC07B1A86C5B}" type="pres">
      <dgm:prSet presAssocID="{C4E88A65-69E6-E847-BA0D-91BC84BE9660}" presName="sibTrans" presStyleCnt="0"/>
      <dgm:spPr/>
    </dgm:pt>
    <dgm:pt modelId="{C2C7A22F-9484-1B4F-8A8B-27439C689BE6}" type="pres">
      <dgm:prSet presAssocID="{04D7F6DD-02F3-9B41-933C-2547A85CD74B}" presName="node" presStyleLbl="node1" presStyleIdx="1" presStyleCnt="3">
        <dgm:presLayoutVars>
          <dgm:bulletEnabled val="1"/>
        </dgm:presLayoutVars>
      </dgm:prSet>
      <dgm:spPr/>
    </dgm:pt>
    <dgm:pt modelId="{A0D9D4EE-2EB1-8F49-9883-4DBAE726FC49}" type="pres">
      <dgm:prSet presAssocID="{FD24D230-B489-D14C-A128-55152E070DAA}" presName="sibTrans" presStyleCnt="0"/>
      <dgm:spPr/>
    </dgm:pt>
    <dgm:pt modelId="{9C334A34-EADB-4E4B-AFEE-8580483E5523}" type="pres">
      <dgm:prSet presAssocID="{E87611F4-A204-AB46-8CB0-F7CDA314CF40}" presName="node" presStyleLbl="node1" presStyleIdx="2" presStyleCnt="3">
        <dgm:presLayoutVars>
          <dgm:bulletEnabled val="1"/>
        </dgm:presLayoutVars>
      </dgm:prSet>
      <dgm:spPr/>
    </dgm:pt>
  </dgm:ptLst>
  <dgm:cxnLst>
    <dgm:cxn modelId="{3FEEB314-A95B-6447-A464-C1D23C6C3C61}" srcId="{D0530DAD-ECBA-B94C-B961-2ABF002664CB}" destId="{04D7F6DD-02F3-9B41-933C-2547A85CD74B}" srcOrd="1" destOrd="0" parTransId="{ADF02DEE-C750-CA45-A794-4688C5843E7A}" sibTransId="{FD24D230-B489-D14C-A128-55152E070DAA}"/>
    <dgm:cxn modelId="{719B8D31-306F-154F-AD94-52CDA1F896BC}" srcId="{D0530DAD-ECBA-B94C-B961-2ABF002664CB}" destId="{E87611F4-A204-AB46-8CB0-F7CDA314CF40}" srcOrd="2" destOrd="0" parTransId="{561BD890-996E-1D40-ABAA-C13B730A028A}" sibTransId="{7F19AF2E-4EE5-AE45-B006-97B1B04B8FCF}"/>
    <dgm:cxn modelId="{6962AC43-3DA4-F148-B435-089DC060939F}" type="presOf" srcId="{D0530DAD-ECBA-B94C-B961-2ABF002664CB}" destId="{151EA92E-718A-9242-A5C9-7D6994FA210B}" srcOrd="0" destOrd="0" presId="urn:microsoft.com/office/officeart/2005/8/layout/default"/>
    <dgm:cxn modelId="{66E90057-9517-424E-9B43-58B256FD1738}" type="presOf" srcId="{04D7F6DD-02F3-9B41-933C-2547A85CD74B}" destId="{C2C7A22F-9484-1B4F-8A8B-27439C689BE6}" srcOrd="0" destOrd="0" presId="urn:microsoft.com/office/officeart/2005/8/layout/default"/>
    <dgm:cxn modelId="{CC4CCA7A-D8EB-2141-ACCD-8A7AC5FDCF77}" type="presOf" srcId="{05CB9B49-D2BE-8744-B118-B937DEF49B76}" destId="{F55594F5-D1CF-7440-A300-FA556F1E0F82}" srcOrd="0" destOrd="0" presId="urn:microsoft.com/office/officeart/2005/8/layout/default"/>
    <dgm:cxn modelId="{4CE0A5D9-5E60-3742-8D26-AECA484C17E6}" srcId="{D0530DAD-ECBA-B94C-B961-2ABF002664CB}" destId="{05CB9B49-D2BE-8744-B118-B937DEF49B76}" srcOrd="0" destOrd="0" parTransId="{E691CC71-677B-154C-B716-A959F3823211}" sibTransId="{C4E88A65-69E6-E847-BA0D-91BC84BE9660}"/>
    <dgm:cxn modelId="{AD808AEF-5ECF-BB4B-90AA-F7053EB60540}" type="presOf" srcId="{E87611F4-A204-AB46-8CB0-F7CDA314CF40}" destId="{9C334A34-EADB-4E4B-AFEE-8580483E5523}" srcOrd="0" destOrd="0" presId="urn:microsoft.com/office/officeart/2005/8/layout/default"/>
    <dgm:cxn modelId="{EC679B07-5ADD-0842-9E49-13AA7C60F38F}" type="presParOf" srcId="{151EA92E-718A-9242-A5C9-7D6994FA210B}" destId="{F55594F5-D1CF-7440-A300-FA556F1E0F82}" srcOrd="0" destOrd="0" presId="urn:microsoft.com/office/officeart/2005/8/layout/default"/>
    <dgm:cxn modelId="{357CBC99-C4A4-E949-999E-9274A2618830}" type="presParOf" srcId="{151EA92E-718A-9242-A5C9-7D6994FA210B}" destId="{2B9D8287-B5B6-DD48-828B-CC07B1A86C5B}" srcOrd="1" destOrd="0" presId="urn:microsoft.com/office/officeart/2005/8/layout/default"/>
    <dgm:cxn modelId="{43439E56-85E7-E94F-84B4-F993CEB5916A}" type="presParOf" srcId="{151EA92E-718A-9242-A5C9-7D6994FA210B}" destId="{C2C7A22F-9484-1B4F-8A8B-27439C689BE6}" srcOrd="2" destOrd="0" presId="urn:microsoft.com/office/officeart/2005/8/layout/default"/>
    <dgm:cxn modelId="{792C0790-FF79-2640-B08D-6AA5B5033449}" type="presParOf" srcId="{151EA92E-718A-9242-A5C9-7D6994FA210B}" destId="{A0D9D4EE-2EB1-8F49-9883-4DBAE726FC49}" srcOrd="3" destOrd="0" presId="urn:microsoft.com/office/officeart/2005/8/layout/default"/>
    <dgm:cxn modelId="{62C73AD4-0E15-5040-8E2A-CC1A520CC11D}" type="presParOf" srcId="{151EA92E-718A-9242-A5C9-7D6994FA210B}" destId="{9C334A34-EADB-4E4B-AFEE-8580483E5523}" srcOrd="4"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ADCD50-D888-4770-882A-BE348273CDD4}"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0F1308BE-8DCD-4437-8DF6-AE9A92448EEC}">
      <dgm:prSet phldrT="[Text]" custT="1"/>
      <dgm:spPr/>
      <dgm:t>
        <a:bodyPr/>
        <a:lstStyle/>
        <a:p>
          <a:r>
            <a:rPr lang="en-US" sz="3700">
              <a:latin typeface="Century Gothic" panose="020B0502020202020204" pitchFamily="34" charset="0"/>
            </a:rPr>
            <a:t>Maintaining FIDELITY</a:t>
          </a:r>
        </a:p>
      </dgm:t>
    </dgm:pt>
    <dgm:pt modelId="{0F10B7D1-E885-4696-9784-A7A98CAA3574}" type="parTrans" cxnId="{8EF6BB06-97C1-4149-A670-D09CF642161C}">
      <dgm:prSet/>
      <dgm:spPr/>
      <dgm:t>
        <a:bodyPr/>
        <a:lstStyle/>
        <a:p>
          <a:endParaRPr lang="en-US"/>
        </a:p>
      </dgm:t>
    </dgm:pt>
    <dgm:pt modelId="{8FC32BB3-44F7-4944-B102-EC4E0DDADF67}" type="sibTrans" cxnId="{8EF6BB06-97C1-4149-A670-D09CF642161C}">
      <dgm:prSet/>
      <dgm:spPr/>
      <dgm:t>
        <a:bodyPr/>
        <a:lstStyle/>
        <a:p>
          <a:endParaRPr lang="en-US"/>
        </a:p>
      </dgm:t>
    </dgm:pt>
    <dgm:pt modelId="{8D2A9B55-782F-4A33-AB1F-641FCD7626F8}">
      <dgm:prSet phldrT="[Text]"/>
      <dgm:spPr/>
      <dgm:t>
        <a:bodyPr/>
        <a:lstStyle/>
        <a:p>
          <a:r>
            <a:rPr lang="en-US">
              <a:latin typeface="Century Gothic" panose="020B0502020202020204" pitchFamily="34" charset="0"/>
            </a:rPr>
            <a:t>Achieving FIT</a:t>
          </a:r>
        </a:p>
      </dgm:t>
    </dgm:pt>
    <dgm:pt modelId="{956D5B7A-5821-4363-9961-5FA8678372EB}" type="parTrans" cxnId="{7F1EC274-923D-481C-94AA-A0C33E181D7E}">
      <dgm:prSet/>
      <dgm:spPr/>
      <dgm:t>
        <a:bodyPr/>
        <a:lstStyle/>
        <a:p>
          <a:endParaRPr lang="en-US"/>
        </a:p>
      </dgm:t>
    </dgm:pt>
    <dgm:pt modelId="{72A2C074-B810-4C80-B451-E866324B9E77}" type="sibTrans" cxnId="{7F1EC274-923D-481C-94AA-A0C33E181D7E}">
      <dgm:prSet/>
      <dgm:spPr/>
      <dgm:t>
        <a:bodyPr/>
        <a:lstStyle/>
        <a:p>
          <a:endParaRPr lang="en-US"/>
        </a:p>
      </dgm:t>
    </dgm:pt>
    <dgm:pt modelId="{4B72A91B-28C8-44F6-9C60-E35E0BD767DA}" type="pres">
      <dgm:prSet presAssocID="{88ADCD50-D888-4770-882A-BE348273CDD4}" presName="compositeShape" presStyleCnt="0">
        <dgm:presLayoutVars>
          <dgm:chMax val="2"/>
          <dgm:dir/>
          <dgm:resizeHandles val="exact"/>
        </dgm:presLayoutVars>
      </dgm:prSet>
      <dgm:spPr/>
    </dgm:pt>
    <dgm:pt modelId="{9FB5EC13-60D2-4E0E-A489-9DB512F7DA66}" type="pres">
      <dgm:prSet presAssocID="{88ADCD50-D888-4770-882A-BE348273CDD4}" presName="divider" presStyleLbl="fgShp" presStyleIdx="0" presStyleCnt="1"/>
      <dgm:spPr>
        <a:solidFill>
          <a:schemeClr val="accent1"/>
        </a:solidFill>
      </dgm:spPr>
    </dgm:pt>
    <dgm:pt modelId="{40C1D239-5825-462C-892F-F029B73FE8C9}" type="pres">
      <dgm:prSet presAssocID="{0F1308BE-8DCD-4437-8DF6-AE9A92448EEC}" presName="downArrow" presStyleLbl="node1" presStyleIdx="0" presStyleCnt="2" custScaleX="125000" custScaleY="125000"/>
      <dgm:spPr>
        <a:solidFill>
          <a:schemeClr val="tx2"/>
        </a:solidFill>
      </dgm:spPr>
    </dgm:pt>
    <dgm:pt modelId="{EB986502-5736-4A16-A10F-D825A1269789}" type="pres">
      <dgm:prSet presAssocID="{0F1308BE-8DCD-4437-8DF6-AE9A92448EEC}" presName="downArrowText" presStyleLbl="revTx" presStyleIdx="0" presStyleCnt="2" custScaleX="127916">
        <dgm:presLayoutVars>
          <dgm:bulletEnabled val="1"/>
        </dgm:presLayoutVars>
      </dgm:prSet>
      <dgm:spPr/>
    </dgm:pt>
    <dgm:pt modelId="{432A59D4-BB49-4FB4-B222-A0D6ADEA5BF5}" type="pres">
      <dgm:prSet presAssocID="{8D2A9B55-782F-4A33-AB1F-641FCD7626F8}" presName="upArrow" presStyleLbl="node1" presStyleIdx="1" presStyleCnt="2" custScaleX="125000" custScaleY="125000"/>
      <dgm:spPr>
        <a:solidFill>
          <a:schemeClr val="tx2"/>
        </a:solidFill>
      </dgm:spPr>
    </dgm:pt>
    <dgm:pt modelId="{C1583970-1C7F-4778-86CA-2B95EB305092}" type="pres">
      <dgm:prSet presAssocID="{8D2A9B55-782F-4A33-AB1F-641FCD7626F8}" presName="upArrowText" presStyleLbl="revTx" presStyleIdx="1" presStyleCnt="2">
        <dgm:presLayoutVars>
          <dgm:bulletEnabled val="1"/>
        </dgm:presLayoutVars>
      </dgm:prSet>
      <dgm:spPr/>
    </dgm:pt>
  </dgm:ptLst>
  <dgm:cxnLst>
    <dgm:cxn modelId="{8EF6BB06-97C1-4149-A670-D09CF642161C}" srcId="{88ADCD50-D888-4770-882A-BE348273CDD4}" destId="{0F1308BE-8DCD-4437-8DF6-AE9A92448EEC}" srcOrd="0" destOrd="0" parTransId="{0F10B7D1-E885-4696-9784-A7A98CAA3574}" sibTransId="{8FC32BB3-44F7-4944-B102-EC4E0DDADF67}"/>
    <dgm:cxn modelId="{7F1EC274-923D-481C-94AA-A0C33E181D7E}" srcId="{88ADCD50-D888-4770-882A-BE348273CDD4}" destId="{8D2A9B55-782F-4A33-AB1F-641FCD7626F8}" srcOrd="1" destOrd="0" parTransId="{956D5B7A-5821-4363-9961-5FA8678372EB}" sibTransId="{72A2C074-B810-4C80-B451-E866324B9E77}"/>
    <dgm:cxn modelId="{D9E0D479-8B80-4E12-ADEE-D0D03F9B6801}" type="presOf" srcId="{8D2A9B55-782F-4A33-AB1F-641FCD7626F8}" destId="{C1583970-1C7F-4778-86CA-2B95EB305092}" srcOrd="0" destOrd="0" presId="urn:microsoft.com/office/officeart/2005/8/layout/arrow3"/>
    <dgm:cxn modelId="{E9AE69D0-2182-4BE2-9562-EEC8F093F8B6}" type="presOf" srcId="{88ADCD50-D888-4770-882A-BE348273CDD4}" destId="{4B72A91B-28C8-44F6-9C60-E35E0BD767DA}" srcOrd="0" destOrd="0" presId="urn:microsoft.com/office/officeart/2005/8/layout/arrow3"/>
    <dgm:cxn modelId="{98C36ED2-2E5F-453E-969A-00CF30E4A48B}" type="presOf" srcId="{0F1308BE-8DCD-4437-8DF6-AE9A92448EEC}" destId="{EB986502-5736-4A16-A10F-D825A1269789}" srcOrd="0" destOrd="0" presId="urn:microsoft.com/office/officeart/2005/8/layout/arrow3"/>
    <dgm:cxn modelId="{F98D4A3C-D24C-4334-B667-084810995408}" type="presParOf" srcId="{4B72A91B-28C8-44F6-9C60-E35E0BD767DA}" destId="{9FB5EC13-60D2-4E0E-A489-9DB512F7DA66}" srcOrd="0" destOrd="0" presId="urn:microsoft.com/office/officeart/2005/8/layout/arrow3"/>
    <dgm:cxn modelId="{AE2C7DC0-A0C1-4969-925C-9D745D872E0C}" type="presParOf" srcId="{4B72A91B-28C8-44F6-9C60-E35E0BD767DA}" destId="{40C1D239-5825-462C-892F-F029B73FE8C9}" srcOrd="1" destOrd="0" presId="urn:microsoft.com/office/officeart/2005/8/layout/arrow3"/>
    <dgm:cxn modelId="{EFFEA89F-B1D7-49F9-8B88-F69BD6D2B89C}" type="presParOf" srcId="{4B72A91B-28C8-44F6-9C60-E35E0BD767DA}" destId="{EB986502-5736-4A16-A10F-D825A1269789}" srcOrd="2" destOrd="0" presId="urn:microsoft.com/office/officeart/2005/8/layout/arrow3"/>
    <dgm:cxn modelId="{9C964BC8-6424-4653-8A84-242850D9D206}" type="presParOf" srcId="{4B72A91B-28C8-44F6-9C60-E35E0BD767DA}" destId="{432A59D4-BB49-4FB4-B222-A0D6ADEA5BF5}" srcOrd="3" destOrd="0" presId="urn:microsoft.com/office/officeart/2005/8/layout/arrow3"/>
    <dgm:cxn modelId="{C75EABDA-6A3C-4615-9023-488731803BAA}" type="presParOf" srcId="{4B72A91B-28C8-44F6-9C60-E35E0BD767DA}" destId="{C1583970-1C7F-4778-86CA-2B95EB305092}"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F17E5F4-84EC-4BB6-BC35-1669E2DA44EF}"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83AF5CB8-F14A-493A-8AE3-8C9DC5FCD7F8}">
      <dgm:prSet phldrT="[Text]" custT="1"/>
      <dgm:spPr/>
      <dgm:t>
        <a:bodyPr/>
        <a:lstStyle/>
        <a:p>
          <a:r>
            <a:rPr lang="en-US" sz="1800" b="1">
              <a:solidFill>
                <a:schemeClr val="accent4"/>
              </a:solidFill>
              <a:latin typeface="Century Gothic" panose="020B0502020202020204" pitchFamily="34" charset="0"/>
            </a:rPr>
            <a:t>1. Assess fit </a:t>
          </a:r>
          <a:r>
            <a:rPr lang="en-US" sz="1800">
              <a:latin typeface="Century Gothic" panose="020B0502020202020204" pitchFamily="34" charset="0"/>
            </a:rPr>
            <a:t>to consider adaptation</a:t>
          </a:r>
        </a:p>
      </dgm:t>
    </dgm:pt>
    <dgm:pt modelId="{A8EF9FCF-36DD-41A3-9077-0C7B97BB6225}" type="parTrans" cxnId="{94E6EE2A-F74F-4FEA-B2D2-980FCBE1F7F0}">
      <dgm:prSet/>
      <dgm:spPr/>
      <dgm:t>
        <a:bodyPr/>
        <a:lstStyle/>
        <a:p>
          <a:endParaRPr lang="en-US" sz="1800"/>
        </a:p>
      </dgm:t>
    </dgm:pt>
    <dgm:pt modelId="{FB39CFB1-45D7-4AD1-9780-F0DCC48ACCD0}" type="sibTrans" cxnId="{94E6EE2A-F74F-4FEA-B2D2-980FCBE1F7F0}">
      <dgm:prSet/>
      <dgm:spPr/>
      <dgm:t>
        <a:bodyPr/>
        <a:lstStyle/>
        <a:p>
          <a:endParaRPr lang="en-US" sz="1800"/>
        </a:p>
      </dgm:t>
    </dgm:pt>
    <dgm:pt modelId="{2D91B32E-F725-42F8-8B20-B194D552C6EA}">
      <dgm:prSet custT="1"/>
      <dgm:spPr/>
      <dgm:t>
        <a:bodyPr/>
        <a:lstStyle/>
        <a:p>
          <a:r>
            <a:rPr lang="en-US" sz="1600" b="1">
              <a:solidFill>
                <a:schemeClr val="accent4"/>
              </a:solidFill>
              <a:latin typeface="Century Gothic" panose="020B0502020202020204" pitchFamily="34" charset="0"/>
            </a:rPr>
            <a:t>2. Decide what to adapt</a:t>
          </a:r>
          <a:endParaRPr lang="en-US" sz="1600">
            <a:solidFill>
              <a:schemeClr val="accent4"/>
            </a:solidFill>
            <a:latin typeface="Century Gothic" panose="020B0502020202020204" pitchFamily="34" charset="0"/>
          </a:endParaRPr>
        </a:p>
      </dgm:t>
    </dgm:pt>
    <dgm:pt modelId="{7827F63E-F796-46F1-BD7A-A0D4B1F099A8}" type="parTrans" cxnId="{88815250-1B59-4EB9-B068-B3C7AA505457}">
      <dgm:prSet/>
      <dgm:spPr/>
      <dgm:t>
        <a:bodyPr/>
        <a:lstStyle/>
        <a:p>
          <a:endParaRPr lang="en-US" sz="1800"/>
        </a:p>
      </dgm:t>
    </dgm:pt>
    <dgm:pt modelId="{C87CCFB5-30F6-4EE3-89F3-F592FA0FD98D}" type="sibTrans" cxnId="{88815250-1B59-4EB9-B068-B3C7AA505457}">
      <dgm:prSet/>
      <dgm:spPr/>
      <dgm:t>
        <a:bodyPr/>
        <a:lstStyle/>
        <a:p>
          <a:endParaRPr lang="en-US" sz="1800"/>
        </a:p>
      </dgm:t>
    </dgm:pt>
    <dgm:pt modelId="{A99525B6-3B48-7E4A-901C-33016D11E455}">
      <dgm:prSet custT="1"/>
      <dgm:spPr/>
      <dgm:t>
        <a:bodyPr/>
        <a:lstStyle/>
        <a:p>
          <a:r>
            <a:rPr lang="en-US" sz="1800" b="1">
              <a:solidFill>
                <a:schemeClr val="accent4"/>
              </a:solidFill>
              <a:latin typeface="Century Gothic" panose="020B0502020202020204" pitchFamily="34" charset="0"/>
            </a:rPr>
            <a:t>3. Make the adaptations</a:t>
          </a:r>
        </a:p>
      </dgm:t>
    </dgm:pt>
    <dgm:pt modelId="{7AD5ADC1-9D11-1C44-84E8-4E4ED32A418A}" type="parTrans" cxnId="{A8B0193D-E48F-5D4D-ABD5-9F8EA5F7A8D7}">
      <dgm:prSet/>
      <dgm:spPr/>
      <dgm:t>
        <a:bodyPr/>
        <a:lstStyle/>
        <a:p>
          <a:endParaRPr lang="en-US" sz="1800"/>
        </a:p>
      </dgm:t>
    </dgm:pt>
    <dgm:pt modelId="{19991598-11B9-1D4F-94E0-578C523C05F9}" type="sibTrans" cxnId="{A8B0193D-E48F-5D4D-ABD5-9F8EA5F7A8D7}">
      <dgm:prSet/>
      <dgm:spPr/>
      <dgm:t>
        <a:bodyPr/>
        <a:lstStyle/>
        <a:p>
          <a:endParaRPr lang="en-US" sz="1800"/>
        </a:p>
      </dgm:t>
    </dgm:pt>
    <dgm:pt modelId="{C75FE701-1EB5-1E45-9921-5E7A23BD404F}">
      <dgm:prSet custT="1"/>
      <dgm:spPr/>
      <dgm:t>
        <a:bodyPr/>
        <a:lstStyle/>
        <a:p>
          <a:r>
            <a:rPr lang="en-US" sz="1800" b="1">
              <a:solidFill>
                <a:schemeClr val="accent4"/>
              </a:solidFill>
              <a:latin typeface="Century Gothic" panose="020B0502020202020204" pitchFamily="34" charset="0"/>
            </a:rPr>
            <a:t>4. Pretest </a:t>
          </a:r>
          <a:r>
            <a:rPr lang="en-US" sz="1800">
              <a:latin typeface="Century Gothic" panose="020B0502020202020204" pitchFamily="34" charset="0"/>
            </a:rPr>
            <a:t>the adaptations</a:t>
          </a:r>
          <a:endParaRPr lang="en-US" sz="1800" b="1">
            <a:solidFill>
              <a:srgbClr val="660099"/>
            </a:solidFill>
            <a:latin typeface="Century Gothic" panose="020B0502020202020204" pitchFamily="34" charset="0"/>
          </a:endParaRPr>
        </a:p>
      </dgm:t>
    </dgm:pt>
    <dgm:pt modelId="{14FB4836-AED0-5145-BE96-B4AE080C9719}" type="parTrans" cxnId="{8D3D0779-C47E-A247-BA2E-54EAC01070DF}">
      <dgm:prSet/>
      <dgm:spPr/>
      <dgm:t>
        <a:bodyPr/>
        <a:lstStyle/>
        <a:p>
          <a:endParaRPr lang="en-US" sz="1800"/>
        </a:p>
      </dgm:t>
    </dgm:pt>
    <dgm:pt modelId="{981E048C-70B6-3740-A8A8-6CC8EC3F59FF}" type="sibTrans" cxnId="{8D3D0779-C47E-A247-BA2E-54EAC01070DF}">
      <dgm:prSet/>
      <dgm:spPr/>
      <dgm:t>
        <a:bodyPr/>
        <a:lstStyle/>
        <a:p>
          <a:endParaRPr lang="en-US" sz="1800"/>
        </a:p>
      </dgm:t>
    </dgm:pt>
    <dgm:pt modelId="{5458BAD4-CB36-4970-B07E-94A1982FAF20}">
      <dgm:prSet custT="1"/>
      <dgm:spPr/>
      <dgm:t>
        <a:bodyPr/>
        <a:lstStyle/>
        <a:p>
          <a:r>
            <a:rPr lang="en-US" sz="1800" b="1" kern="1200">
              <a:solidFill>
                <a:schemeClr val="accent4"/>
              </a:solidFill>
              <a:latin typeface="Century Gothic" panose="020B0502020202020204" pitchFamily="34" charset="0"/>
              <a:ea typeface="+mn-ea"/>
              <a:cs typeface="+mn-cs"/>
            </a:rPr>
            <a:t>5.</a:t>
          </a:r>
          <a:r>
            <a:rPr lang="en-US" sz="1800" kern="1200">
              <a:solidFill>
                <a:schemeClr val="accent4"/>
              </a:solidFill>
              <a:latin typeface="Century Gothic" panose="020B0502020202020204" pitchFamily="34" charset="0"/>
            </a:rPr>
            <a:t> </a:t>
          </a:r>
          <a:r>
            <a:rPr lang="en-US" sz="1800" b="1" kern="1200">
              <a:solidFill>
                <a:schemeClr val="accent4"/>
              </a:solidFill>
              <a:latin typeface="Century Gothic" panose="020B0502020202020204" pitchFamily="34" charset="0"/>
              <a:ea typeface="+mn-ea"/>
              <a:cs typeface="+mn-cs"/>
            </a:rPr>
            <a:t>Pilot test </a:t>
          </a:r>
          <a:r>
            <a:rPr lang="en-US" sz="1800" kern="1200">
              <a:latin typeface="Century Gothic" panose="020B0502020202020204" pitchFamily="34" charset="0"/>
            </a:rPr>
            <a:t>the EBI</a:t>
          </a:r>
          <a:endParaRPr lang="en-US" sz="1800" b="1" kern="1200">
            <a:solidFill>
              <a:srgbClr val="660099"/>
            </a:solidFill>
            <a:latin typeface="Century Gothic" panose="020B0502020202020204" pitchFamily="34" charset="0"/>
          </a:endParaRPr>
        </a:p>
      </dgm:t>
    </dgm:pt>
    <dgm:pt modelId="{57FBB08E-C193-4AD5-880A-8606F9A33B8F}" type="parTrans" cxnId="{1C95BD0A-2B32-43AB-AB6A-0DE648C1D89B}">
      <dgm:prSet/>
      <dgm:spPr/>
      <dgm:t>
        <a:bodyPr/>
        <a:lstStyle/>
        <a:p>
          <a:endParaRPr lang="en-US" sz="1800"/>
        </a:p>
      </dgm:t>
    </dgm:pt>
    <dgm:pt modelId="{6DFF7CFD-C86E-4674-AB2D-1A5D22CA1D59}" type="sibTrans" cxnId="{1C95BD0A-2B32-43AB-AB6A-0DE648C1D89B}">
      <dgm:prSet/>
      <dgm:spPr/>
      <dgm:t>
        <a:bodyPr/>
        <a:lstStyle/>
        <a:p>
          <a:endParaRPr lang="en-US" sz="1800"/>
        </a:p>
      </dgm:t>
    </dgm:pt>
    <dgm:pt modelId="{95E90874-2D24-4778-AD2D-E50DA8FCA362}" type="pres">
      <dgm:prSet presAssocID="{DF17E5F4-84EC-4BB6-BC35-1669E2DA44EF}" presName="rootnode" presStyleCnt="0">
        <dgm:presLayoutVars>
          <dgm:chMax/>
          <dgm:chPref/>
          <dgm:dir/>
          <dgm:animLvl val="lvl"/>
        </dgm:presLayoutVars>
      </dgm:prSet>
      <dgm:spPr/>
    </dgm:pt>
    <dgm:pt modelId="{F22986F2-76AD-487A-83EA-10A3CA5E4EE1}" type="pres">
      <dgm:prSet presAssocID="{83AF5CB8-F14A-493A-8AE3-8C9DC5FCD7F8}" presName="composite" presStyleCnt="0"/>
      <dgm:spPr/>
    </dgm:pt>
    <dgm:pt modelId="{45727F16-8269-41A1-B7FD-6423D4ED7510}" type="pres">
      <dgm:prSet presAssocID="{83AF5CB8-F14A-493A-8AE3-8C9DC5FCD7F8}" presName="LShape" presStyleLbl="alignNode1" presStyleIdx="0" presStyleCnt="9"/>
      <dgm:spPr>
        <a:solidFill>
          <a:schemeClr val="tx2"/>
        </a:solidFill>
        <a:ln>
          <a:noFill/>
        </a:ln>
      </dgm:spPr>
    </dgm:pt>
    <dgm:pt modelId="{0F3534A5-66C5-4F09-9575-3D2E1404FA24}" type="pres">
      <dgm:prSet presAssocID="{83AF5CB8-F14A-493A-8AE3-8C9DC5FCD7F8}" presName="ParentText" presStyleLbl="revTx" presStyleIdx="0" presStyleCnt="5">
        <dgm:presLayoutVars>
          <dgm:chMax val="0"/>
          <dgm:chPref val="0"/>
          <dgm:bulletEnabled val="1"/>
        </dgm:presLayoutVars>
      </dgm:prSet>
      <dgm:spPr/>
    </dgm:pt>
    <dgm:pt modelId="{41508C53-51D5-4739-B6F9-761A7826B19F}" type="pres">
      <dgm:prSet presAssocID="{83AF5CB8-F14A-493A-8AE3-8C9DC5FCD7F8}" presName="Triangle" presStyleLbl="alignNode1" presStyleIdx="1" presStyleCnt="9"/>
      <dgm:spPr>
        <a:solidFill>
          <a:schemeClr val="accent1"/>
        </a:solidFill>
        <a:ln>
          <a:noFill/>
        </a:ln>
      </dgm:spPr>
    </dgm:pt>
    <dgm:pt modelId="{1D0096F9-8589-4F11-8216-824CF69AB58D}" type="pres">
      <dgm:prSet presAssocID="{FB39CFB1-45D7-4AD1-9780-F0DCC48ACCD0}" presName="sibTrans" presStyleCnt="0"/>
      <dgm:spPr/>
    </dgm:pt>
    <dgm:pt modelId="{ADFF489C-467B-4D79-BAE5-8219F813F506}" type="pres">
      <dgm:prSet presAssocID="{FB39CFB1-45D7-4AD1-9780-F0DCC48ACCD0}" presName="space" presStyleCnt="0"/>
      <dgm:spPr/>
    </dgm:pt>
    <dgm:pt modelId="{3D92613C-A763-4D97-B1A8-87AD003F1FFD}" type="pres">
      <dgm:prSet presAssocID="{2D91B32E-F725-42F8-8B20-B194D552C6EA}" presName="composite" presStyleCnt="0"/>
      <dgm:spPr/>
    </dgm:pt>
    <dgm:pt modelId="{56EA9817-CAD5-40B2-8BAC-EEA3DD10C285}" type="pres">
      <dgm:prSet presAssocID="{2D91B32E-F725-42F8-8B20-B194D552C6EA}" presName="LShape" presStyleLbl="alignNode1" presStyleIdx="2" presStyleCnt="9"/>
      <dgm:spPr>
        <a:solidFill>
          <a:schemeClr val="tx2"/>
        </a:solidFill>
        <a:ln>
          <a:noFill/>
        </a:ln>
      </dgm:spPr>
    </dgm:pt>
    <dgm:pt modelId="{AE582A00-B114-4E0A-859F-D6039DAE0468}" type="pres">
      <dgm:prSet presAssocID="{2D91B32E-F725-42F8-8B20-B194D552C6EA}" presName="ParentText" presStyleLbl="revTx" presStyleIdx="1" presStyleCnt="5">
        <dgm:presLayoutVars>
          <dgm:chMax val="0"/>
          <dgm:chPref val="0"/>
          <dgm:bulletEnabled val="1"/>
        </dgm:presLayoutVars>
      </dgm:prSet>
      <dgm:spPr/>
    </dgm:pt>
    <dgm:pt modelId="{5906E870-8799-4A69-B424-EDFD38DD597F}" type="pres">
      <dgm:prSet presAssocID="{2D91B32E-F725-42F8-8B20-B194D552C6EA}" presName="Triangle" presStyleLbl="alignNode1" presStyleIdx="3" presStyleCnt="9"/>
      <dgm:spPr>
        <a:solidFill>
          <a:schemeClr val="accent1"/>
        </a:solidFill>
        <a:ln>
          <a:noFill/>
        </a:ln>
      </dgm:spPr>
    </dgm:pt>
    <dgm:pt modelId="{34236703-866D-4C6D-B57D-2F4370B59756}" type="pres">
      <dgm:prSet presAssocID="{C87CCFB5-30F6-4EE3-89F3-F592FA0FD98D}" presName="sibTrans" presStyleCnt="0"/>
      <dgm:spPr/>
    </dgm:pt>
    <dgm:pt modelId="{BC3995BC-1535-4E7B-9DF6-E6A25F848C1E}" type="pres">
      <dgm:prSet presAssocID="{C87CCFB5-30F6-4EE3-89F3-F592FA0FD98D}" presName="space" presStyleCnt="0"/>
      <dgm:spPr/>
    </dgm:pt>
    <dgm:pt modelId="{36D75665-611B-CE48-8FED-30F7CC328E4C}" type="pres">
      <dgm:prSet presAssocID="{A99525B6-3B48-7E4A-901C-33016D11E455}" presName="composite" presStyleCnt="0"/>
      <dgm:spPr/>
    </dgm:pt>
    <dgm:pt modelId="{D4BF8A4F-4239-3042-8121-640421ACF49A}" type="pres">
      <dgm:prSet presAssocID="{A99525B6-3B48-7E4A-901C-33016D11E455}" presName="LShape" presStyleLbl="alignNode1" presStyleIdx="4" presStyleCnt="9"/>
      <dgm:spPr>
        <a:solidFill>
          <a:schemeClr val="tx2"/>
        </a:solidFill>
        <a:ln>
          <a:noFill/>
        </a:ln>
      </dgm:spPr>
    </dgm:pt>
    <dgm:pt modelId="{45BA4D16-12A7-BC4C-A6FB-CF7AFE32C402}" type="pres">
      <dgm:prSet presAssocID="{A99525B6-3B48-7E4A-901C-33016D11E455}" presName="ParentText" presStyleLbl="revTx" presStyleIdx="2" presStyleCnt="5">
        <dgm:presLayoutVars>
          <dgm:chMax val="0"/>
          <dgm:chPref val="0"/>
          <dgm:bulletEnabled val="1"/>
        </dgm:presLayoutVars>
      </dgm:prSet>
      <dgm:spPr/>
    </dgm:pt>
    <dgm:pt modelId="{400E4572-672D-924B-8AF2-622386213989}" type="pres">
      <dgm:prSet presAssocID="{A99525B6-3B48-7E4A-901C-33016D11E455}" presName="Triangle" presStyleLbl="alignNode1" presStyleIdx="5" presStyleCnt="9"/>
      <dgm:spPr>
        <a:solidFill>
          <a:schemeClr val="accent1"/>
        </a:solidFill>
        <a:ln>
          <a:solidFill>
            <a:srgbClr val="FFFFFF"/>
          </a:solidFill>
        </a:ln>
      </dgm:spPr>
    </dgm:pt>
    <dgm:pt modelId="{E08963B4-E10B-7345-A943-F67DAD6A2D38}" type="pres">
      <dgm:prSet presAssocID="{19991598-11B9-1D4F-94E0-578C523C05F9}" presName="sibTrans" presStyleCnt="0"/>
      <dgm:spPr/>
    </dgm:pt>
    <dgm:pt modelId="{4AA152B9-C3FC-2E43-B13B-854F6A811D2A}" type="pres">
      <dgm:prSet presAssocID="{19991598-11B9-1D4F-94E0-578C523C05F9}" presName="space" presStyleCnt="0"/>
      <dgm:spPr/>
    </dgm:pt>
    <dgm:pt modelId="{E99509D4-E1EA-A341-9696-6C4A375EE58A}" type="pres">
      <dgm:prSet presAssocID="{C75FE701-1EB5-1E45-9921-5E7A23BD404F}" presName="composite" presStyleCnt="0"/>
      <dgm:spPr/>
    </dgm:pt>
    <dgm:pt modelId="{0F6D84DB-81CA-B447-A8D2-B8D2D79FE95F}" type="pres">
      <dgm:prSet presAssocID="{C75FE701-1EB5-1E45-9921-5E7A23BD404F}" presName="LShape" presStyleLbl="alignNode1" presStyleIdx="6" presStyleCnt="9"/>
      <dgm:spPr>
        <a:solidFill>
          <a:schemeClr val="tx2"/>
        </a:solidFill>
        <a:ln>
          <a:noFill/>
        </a:ln>
      </dgm:spPr>
    </dgm:pt>
    <dgm:pt modelId="{A0424FF1-E629-DD42-BB15-4C6A24DF1F1E}" type="pres">
      <dgm:prSet presAssocID="{C75FE701-1EB5-1E45-9921-5E7A23BD404F}" presName="ParentText" presStyleLbl="revTx" presStyleIdx="3" presStyleCnt="5">
        <dgm:presLayoutVars>
          <dgm:chMax val="0"/>
          <dgm:chPref val="0"/>
          <dgm:bulletEnabled val="1"/>
        </dgm:presLayoutVars>
      </dgm:prSet>
      <dgm:spPr/>
    </dgm:pt>
    <dgm:pt modelId="{472C369F-0874-441D-AB69-958EF6BBE9E7}" type="pres">
      <dgm:prSet presAssocID="{C75FE701-1EB5-1E45-9921-5E7A23BD404F}" presName="Triangle" presStyleLbl="alignNode1" presStyleIdx="7" presStyleCnt="9"/>
      <dgm:spPr>
        <a:solidFill>
          <a:schemeClr val="accent1"/>
        </a:solidFill>
      </dgm:spPr>
    </dgm:pt>
    <dgm:pt modelId="{261A9BC6-31C6-4F07-B3B9-EB9B6486669D}" type="pres">
      <dgm:prSet presAssocID="{981E048C-70B6-3740-A8A8-6CC8EC3F59FF}" presName="sibTrans" presStyleCnt="0"/>
      <dgm:spPr/>
    </dgm:pt>
    <dgm:pt modelId="{5B0B60DD-95A0-4F6D-83E5-FEC2D24DF51C}" type="pres">
      <dgm:prSet presAssocID="{981E048C-70B6-3740-A8A8-6CC8EC3F59FF}" presName="space" presStyleCnt="0"/>
      <dgm:spPr/>
    </dgm:pt>
    <dgm:pt modelId="{D1BEE086-8797-4580-9361-E5C6FE453640}" type="pres">
      <dgm:prSet presAssocID="{5458BAD4-CB36-4970-B07E-94A1982FAF20}" presName="composite" presStyleCnt="0"/>
      <dgm:spPr/>
    </dgm:pt>
    <dgm:pt modelId="{B47B1931-0933-4AB6-8428-BD4AC40E065A}" type="pres">
      <dgm:prSet presAssocID="{5458BAD4-CB36-4970-B07E-94A1982FAF20}" presName="LShape" presStyleLbl="alignNode1" presStyleIdx="8" presStyleCnt="9"/>
      <dgm:spPr>
        <a:solidFill>
          <a:schemeClr val="tx2"/>
        </a:solidFill>
        <a:ln>
          <a:noFill/>
        </a:ln>
      </dgm:spPr>
    </dgm:pt>
    <dgm:pt modelId="{590B3883-9728-450C-BE06-FA32176A0343}" type="pres">
      <dgm:prSet presAssocID="{5458BAD4-CB36-4970-B07E-94A1982FAF20}" presName="ParentText" presStyleLbl="revTx" presStyleIdx="4" presStyleCnt="5">
        <dgm:presLayoutVars>
          <dgm:chMax val="0"/>
          <dgm:chPref val="0"/>
          <dgm:bulletEnabled val="1"/>
        </dgm:presLayoutVars>
      </dgm:prSet>
      <dgm:spPr/>
    </dgm:pt>
  </dgm:ptLst>
  <dgm:cxnLst>
    <dgm:cxn modelId="{D41FEF01-698F-4D28-83B2-A95B705B6D66}" type="presOf" srcId="{5458BAD4-CB36-4970-B07E-94A1982FAF20}" destId="{590B3883-9728-450C-BE06-FA32176A0343}" srcOrd="0" destOrd="0" presId="urn:microsoft.com/office/officeart/2009/3/layout/StepUpProcess"/>
    <dgm:cxn modelId="{1C95BD0A-2B32-43AB-AB6A-0DE648C1D89B}" srcId="{DF17E5F4-84EC-4BB6-BC35-1669E2DA44EF}" destId="{5458BAD4-CB36-4970-B07E-94A1982FAF20}" srcOrd="4" destOrd="0" parTransId="{57FBB08E-C193-4AD5-880A-8606F9A33B8F}" sibTransId="{6DFF7CFD-C86E-4674-AB2D-1A5D22CA1D59}"/>
    <dgm:cxn modelId="{94E6EE2A-F74F-4FEA-B2D2-980FCBE1F7F0}" srcId="{DF17E5F4-84EC-4BB6-BC35-1669E2DA44EF}" destId="{83AF5CB8-F14A-493A-8AE3-8C9DC5FCD7F8}" srcOrd="0" destOrd="0" parTransId="{A8EF9FCF-36DD-41A3-9077-0C7B97BB6225}" sibTransId="{FB39CFB1-45D7-4AD1-9780-F0DCC48ACCD0}"/>
    <dgm:cxn modelId="{8A688439-D9A6-AC43-BE8B-139DB95A9FBB}" type="presOf" srcId="{C75FE701-1EB5-1E45-9921-5E7A23BD404F}" destId="{A0424FF1-E629-DD42-BB15-4C6A24DF1F1E}" srcOrd="0" destOrd="0" presId="urn:microsoft.com/office/officeart/2009/3/layout/StepUpProcess"/>
    <dgm:cxn modelId="{A8B0193D-E48F-5D4D-ABD5-9F8EA5F7A8D7}" srcId="{DF17E5F4-84EC-4BB6-BC35-1669E2DA44EF}" destId="{A99525B6-3B48-7E4A-901C-33016D11E455}" srcOrd="2" destOrd="0" parTransId="{7AD5ADC1-9D11-1C44-84E8-4E4ED32A418A}" sibTransId="{19991598-11B9-1D4F-94E0-578C523C05F9}"/>
    <dgm:cxn modelId="{B834BE5C-78D0-6345-BC88-A8108406BCD4}" type="presOf" srcId="{83AF5CB8-F14A-493A-8AE3-8C9DC5FCD7F8}" destId="{0F3534A5-66C5-4F09-9575-3D2E1404FA24}" srcOrd="0" destOrd="0" presId="urn:microsoft.com/office/officeart/2009/3/layout/StepUpProcess"/>
    <dgm:cxn modelId="{9B80C562-7205-C547-9E63-37C6F7422201}" type="presOf" srcId="{A99525B6-3B48-7E4A-901C-33016D11E455}" destId="{45BA4D16-12A7-BC4C-A6FB-CF7AFE32C402}" srcOrd="0" destOrd="0" presId="urn:microsoft.com/office/officeart/2009/3/layout/StepUpProcess"/>
    <dgm:cxn modelId="{6F6CD566-E1C1-0D4F-9CBF-5297624BFADF}" type="presOf" srcId="{DF17E5F4-84EC-4BB6-BC35-1669E2DA44EF}" destId="{95E90874-2D24-4778-AD2D-E50DA8FCA362}" srcOrd="0" destOrd="0" presId="urn:microsoft.com/office/officeart/2009/3/layout/StepUpProcess"/>
    <dgm:cxn modelId="{88815250-1B59-4EB9-B068-B3C7AA505457}" srcId="{DF17E5F4-84EC-4BB6-BC35-1669E2DA44EF}" destId="{2D91B32E-F725-42F8-8B20-B194D552C6EA}" srcOrd="1" destOrd="0" parTransId="{7827F63E-F796-46F1-BD7A-A0D4B1F099A8}" sibTransId="{C87CCFB5-30F6-4EE3-89F3-F592FA0FD98D}"/>
    <dgm:cxn modelId="{C09B1558-D899-7449-ACD3-84B0763B8D4B}" type="presOf" srcId="{2D91B32E-F725-42F8-8B20-B194D552C6EA}" destId="{AE582A00-B114-4E0A-859F-D6039DAE0468}" srcOrd="0" destOrd="0" presId="urn:microsoft.com/office/officeart/2009/3/layout/StepUpProcess"/>
    <dgm:cxn modelId="{8D3D0779-C47E-A247-BA2E-54EAC01070DF}" srcId="{DF17E5F4-84EC-4BB6-BC35-1669E2DA44EF}" destId="{C75FE701-1EB5-1E45-9921-5E7A23BD404F}" srcOrd="3" destOrd="0" parTransId="{14FB4836-AED0-5145-BE96-B4AE080C9719}" sibTransId="{981E048C-70B6-3740-A8A8-6CC8EC3F59FF}"/>
    <dgm:cxn modelId="{48DC078D-8723-9A4A-A327-58511EABF40D}" type="presParOf" srcId="{95E90874-2D24-4778-AD2D-E50DA8FCA362}" destId="{F22986F2-76AD-487A-83EA-10A3CA5E4EE1}" srcOrd="0" destOrd="0" presId="urn:microsoft.com/office/officeart/2009/3/layout/StepUpProcess"/>
    <dgm:cxn modelId="{75B9C9C2-19B1-1B4D-90D1-0A82D02A637C}" type="presParOf" srcId="{F22986F2-76AD-487A-83EA-10A3CA5E4EE1}" destId="{45727F16-8269-41A1-B7FD-6423D4ED7510}" srcOrd="0" destOrd="0" presId="urn:microsoft.com/office/officeart/2009/3/layout/StepUpProcess"/>
    <dgm:cxn modelId="{8E1D589A-EF84-714D-A60A-71F34869660A}" type="presParOf" srcId="{F22986F2-76AD-487A-83EA-10A3CA5E4EE1}" destId="{0F3534A5-66C5-4F09-9575-3D2E1404FA24}" srcOrd="1" destOrd="0" presId="urn:microsoft.com/office/officeart/2009/3/layout/StepUpProcess"/>
    <dgm:cxn modelId="{BA3EAEBF-BDB0-804C-AB51-FBAD1C39C5FE}" type="presParOf" srcId="{F22986F2-76AD-487A-83EA-10A3CA5E4EE1}" destId="{41508C53-51D5-4739-B6F9-761A7826B19F}" srcOrd="2" destOrd="0" presId="urn:microsoft.com/office/officeart/2009/3/layout/StepUpProcess"/>
    <dgm:cxn modelId="{678E12D0-7740-0442-995A-FEB36DA54A8F}" type="presParOf" srcId="{95E90874-2D24-4778-AD2D-E50DA8FCA362}" destId="{1D0096F9-8589-4F11-8216-824CF69AB58D}" srcOrd="1" destOrd="0" presId="urn:microsoft.com/office/officeart/2009/3/layout/StepUpProcess"/>
    <dgm:cxn modelId="{8AA46ED2-9DC2-D740-819C-8E45843321A2}" type="presParOf" srcId="{1D0096F9-8589-4F11-8216-824CF69AB58D}" destId="{ADFF489C-467B-4D79-BAE5-8219F813F506}" srcOrd="0" destOrd="0" presId="urn:microsoft.com/office/officeart/2009/3/layout/StepUpProcess"/>
    <dgm:cxn modelId="{5143D008-4EBE-9E48-94EC-C0059FDEB6F6}" type="presParOf" srcId="{95E90874-2D24-4778-AD2D-E50DA8FCA362}" destId="{3D92613C-A763-4D97-B1A8-87AD003F1FFD}" srcOrd="2" destOrd="0" presId="urn:microsoft.com/office/officeart/2009/3/layout/StepUpProcess"/>
    <dgm:cxn modelId="{F771C01F-B12A-ED47-8B59-3BDF157FB0A9}" type="presParOf" srcId="{3D92613C-A763-4D97-B1A8-87AD003F1FFD}" destId="{56EA9817-CAD5-40B2-8BAC-EEA3DD10C285}" srcOrd="0" destOrd="0" presId="urn:microsoft.com/office/officeart/2009/3/layout/StepUpProcess"/>
    <dgm:cxn modelId="{E175B3C0-01E9-8B45-852B-B5BBA7D7C424}" type="presParOf" srcId="{3D92613C-A763-4D97-B1A8-87AD003F1FFD}" destId="{AE582A00-B114-4E0A-859F-D6039DAE0468}" srcOrd="1" destOrd="0" presId="urn:microsoft.com/office/officeart/2009/3/layout/StepUpProcess"/>
    <dgm:cxn modelId="{D2648C95-F9DF-FA4B-8DEA-7FEDED79A814}" type="presParOf" srcId="{3D92613C-A763-4D97-B1A8-87AD003F1FFD}" destId="{5906E870-8799-4A69-B424-EDFD38DD597F}" srcOrd="2" destOrd="0" presId="urn:microsoft.com/office/officeart/2009/3/layout/StepUpProcess"/>
    <dgm:cxn modelId="{82743F4B-E010-414F-805D-1AAC641C0C55}" type="presParOf" srcId="{95E90874-2D24-4778-AD2D-E50DA8FCA362}" destId="{34236703-866D-4C6D-B57D-2F4370B59756}" srcOrd="3" destOrd="0" presId="urn:microsoft.com/office/officeart/2009/3/layout/StepUpProcess"/>
    <dgm:cxn modelId="{7B7AEAD7-C8A9-6A47-80EC-4CFDAD081281}" type="presParOf" srcId="{34236703-866D-4C6D-B57D-2F4370B59756}" destId="{BC3995BC-1535-4E7B-9DF6-E6A25F848C1E}" srcOrd="0" destOrd="0" presId="urn:microsoft.com/office/officeart/2009/3/layout/StepUpProcess"/>
    <dgm:cxn modelId="{9A358838-4F63-7C4F-9653-C5F8CED98A00}" type="presParOf" srcId="{95E90874-2D24-4778-AD2D-E50DA8FCA362}" destId="{36D75665-611B-CE48-8FED-30F7CC328E4C}" srcOrd="4" destOrd="0" presId="urn:microsoft.com/office/officeart/2009/3/layout/StepUpProcess"/>
    <dgm:cxn modelId="{B0EDADD4-FC89-7B48-A4C1-C72572909A81}" type="presParOf" srcId="{36D75665-611B-CE48-8FED-30F7CC328E4C}" destId="{D4BF8A4F-4239-3042-8121-640421ACF49A}" srcOrd="0" destOrd="0" presId="urn:microsoft.com/office/officeart/2009/3/layout/StepUpProcess"/>
    <dgm:cxn modelId="{DEFA02C3-5ABB-8D49-B084-1AA9CE53309E}" type="presParOf" srcId="{36D75665-611B-CE48-8FED-30F7CC328E4C}" destId="{45BA4D16-12A7-BC4C-A6FB-CF7AFE32C402}" srcOrd="1" destOrd="0" presId="urn:microsoft.com/office/officeart/2009/3/layout/StepUpProcess"/>
    <dgm:cxn modelId="{2C42D67D-DF7C-E543-B22F-75C210F91856}" type="presParOf" srcId="{36D75665-611B-CE48-8FED-30F7CC328E4C}" destId="{400E4572-672D-924B-8AF2-622386213989}" srcOrd="2" destOrd="0" presId="urn:microsoft.com/office/officeart/2009/3/layout/StepUpProcess"/>
    <dgm:cxn modelId="{62D85324-E43E-D24B-85B6-4C43F9712E3E}" type="presParOf" srcId="{95E90874-2D24-4778-AD2D-E50DA8FCA362}" destId="{E08963B4-E10B-7345-A943-F67DAD6A2D38}" srcOrd="5" destOrd="0" presId="urn:microsoft.com/office/officeart/2009/3/layout/StepUpProcess"/>
    <dgm:cxn modelId="{8CBD33DB-1ECD-0F4D-9B01-E028CC1A7C30}" type="presParOf" srcId="{E08963B4-E10B-7345-A943-F67DAD6A2D38}" destId="{4AA152B9-C3FC-2E43-B13B-854F6A811D2A}" srcOrd="0" destOrd="0" presId="urn:microsoft.com/office/officeart/2009/3/layout/StepUpProcess"/>
    <dgm:cxn modelId="{AB4315B4-DD80-ED42-8680-86FF473E910E}" type="presParOf" srcId="{95E90874-2D24-4778-AD2D-E50DA8FCA362}" destId="{E99509D4-E1EA-A341-9696-6C4A375EE58A}" srcOrd="6" destOrd="0" presId="urn:microsoft.com/office/officeart/2009/3/layout/StepUpProcess"/>
    <dgm:cxn modelId="{BBCA7663-97FF-0543-83BE-B69DAB6C923F}" type="presParOf" srcId="{E99509D4-E1EA-A341-9696-6C4A375EE58A}" destId="{0F6D84DB-81CA-B447-A8D2-B8D2D79FE95F}" srcOrd="0" destOrd="0" presId="urn:microsoft.com/office/officeart/2009/3/layout/StepUpProcess"/>
    <dgm:cxn modelId="{1D3BA527-013A-6249-8FF0-D9D9BE004D52}" type="presParOf" srcId="{E99509D4-E1EA-A341-9696-6C4A375EE58A}" destId="{A0424FF1-E629-DD42-BB15-4C6A24DF1F1E}" srcOrd="1" destOrd="0" presId="urn:microsoft.com/office/officeart/2009/3/layout/StepUpProcess"/>
    <dgm:cxn modelId="{EB21EDDA-4EA8-47DF-B574-21EB093ECC0D}" type="presParOf" srcId="{E99509D4-E1EA-A341-9696-6C4A375EE58A}" destId="{472C369F-0874-441D-AB69-958EF6BBE9E7}" srcOrd="2" destOrd="0" presId="urn:microsoft.com/office/officeart/2009/3/layout/StepUpProcess"/>
    <dgm:cxn modelId="{E2C6ACDB-BE40-4651-85F6-98640CF90CAB}" type="presParOf" srcId="{95E90874-2D24-4778-AD2D-E50DA8FCA362}" destId="{261A9BC6-31C6-4F07-B3B9-EB9B6486669D}" srcOrd="7" destOrd="0" presId="urn:microsoft.com/office/officeart/2009/3/layout/StepUpProcess"/>
    <dgm:cxn modelId="{D7F2D453-7F04-4130-953C-5A4DF84CB4C3}" type="presParOf" srcId="{261A9BC6-31C6-4F07-B3B9-EB9B6486669D}" destId="{5B0B60DD-95A0-4F6D-83E5-FEC2D24DF51C}" srcOrd="0" destOrd="0" presId="urn:microsoft.com/office/officeart/2009/3/layout/StepUpProcess"/>
    <dgm:cxn modelId="{33108D14-A127-48C2-AB1B-B967A1171BA4}" type="presParOf" srcId="{95E90874-2D24-4778-AD2D-E50DA8FCA362}" destId="{D1BEE086-8797-4580-9361-E5C6FE453640}" srcOrd="8" destOrd="0" presId="urn:microsoft.com/office/officeart/2009/3/layout/StepUpProcess"/>
    <dgm:cxn modelId="{B1749248-CAA6-434D-964F-583045C4E75E}" type="presParOf" srcId="{D1BEE086-8797-4580-9361-E5C6FE453640}" destId="{B47B1931-0933-4AB6-8428-BD4AC40E065A}" srcOrd="0" destOrd="0" presId="urn:microsoft.com/office/officeart/2009/3/layout/StepUpProcess"/>
    <dgm:cxn modelId="{331EAD87-2BA1-400D-98AB-FFFF0426D0E3}" type="presParOf" srcId="{D1BEE086-8797-4580-9361-E5C6FE453640}" destId="{590B3883-9728-450C-BE06-FA32176A0343}"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66C6A29-C5BD-402D-8232-D0CC20794883}"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95A8335C-4937-4EA4-A12D-CB8C5C1EC45A}">
      <dgm:prSet phldrT="[Text]" custT="1"/>
      <dgm:spPr/>
      <dgm:t>
        <a:bodyPr/>
        <a:lstStyle/>
        <a:p>
          <a:r>
            <a:rPr lang="en-US" sz="3800">
              <a:latin typeface="+mn-lt"/>
            </a:rPr>
            <a:t>3</a:t>
          </a:r>
        </a:p>
      </dgm:t>
    </dgm:pt>
    <dgm:pt modelId="{8593860C-E9B1-4557-B209-0C747ECF6E47}" type="parTrans" cxnId="{5192FC0A-9953-4A43-AEB5-9D5B034DD265}">
      <dgm:prSet/>
      <dgm:spPr/>
      <dgm:t>
        <a:bodyPr/>
        <a:lstStyle/>
        <a:p>
          <a:endParaRPr lang="en-US" sz="2400">
            <a:latin typeface="+mn-lt"/>
          </a:endParaRPr>
        </a:p>
      </dgm:t>
    </dgm:pt>
    <dgm:pt modelId="{D7E5DABA-E701-4275-92B6-A5D2613E1763}" type="sibTrans" cxnId="{5192FC0A-9953-4A43-AEB5-9D5B034DD265}">
      <dgm:prSet/>
      <dgm:spPr/>
      <dgm:t>
        <a:bodyPr/>
        <a:lstStyle/>
        <a:p>
          <a:endParaRPr lang="en-US" sz="2400">
            <a:latin typeface="+mn-lt"/>
          </a:endParaRPr>
        </a:p>
      </dgm:t>
    </dgm:pt>
    <dgm:pt modelId="{269D4628-29C8-4D9F-8EBF-E9A1E08E56BF}">
      <dgm:prSet phldrT="[Text]" custT="1"/>
      <dgm:spPr/>
      <dgm:t>
        <a:bodyPr/>
        <a:lstStyle/>
        <a:p>
          <a:r>
            <a:rPr lang="en-US" sz="3800">
              <a:latin typeface="+mn-lt"/>
            </a:rPr>
            <a:t>4</a:t>
          </a:r>
        </a:p>
      </dgm:t>
    </dgm:pt>
    <dgm:pt modelId="{0743EA0B-8E77-400C-83FB-8D2EBC0CD16B}" type="parTrans" cxnId="{C9311EC4-E69E-44C5-A9EF-8C887006F599}">
      <dgm:prSet/>
      <dgm:spPr/>
      <dgm:t>
        <a:bodyPr/>
        <a:lstStyle/>
        <a:p>
          <a:endParaRPr lang="en-US" sz="2400">
            <a:latin typeface="+mn-lt"/>
          </a:endParaRPr>
        </a:p>
      </dgm:t>
    </dgm:pt>
    <dgm:pt modelId="{C835224C-13D6-4CC9-8F41-12A7A8DDC0BE}" type="sibTrans" cxnId="{C9311EC4-E69E-44C5-A9EF-8C887006F599}">
      <dgm:prSet/>
      <dgm:spPr/>
      <dgm:t>
        <a:bodyPr/>
        <a:lstStyle/>
        <a:p>
          <a:endParaRPr lang="en-US" sz="2400">
            <a:latin typeface="+mn-lt"/>
          </a:endParaRPr>
        </a:p>
      </dgm:t>
    </dgm:pt>
    <dgm:pt modelId="{68820723-0670-4706-9828-B37C938C012E}">
      <dgm:prSet phldrT="[Text]" custT="1"/>
      <dgm:spPr/>
      <dgm:t>
        <a:bodyPr/>
        <a:lstStyle/>
        <a:p>
          <a:r>
            <a:rPr lang="en-US" sz="1800">
              <a:latin typeface="+mn-lt"/>
              <a:cs typeface="Century Gothic"/>
            </a:rPr>
            <a:t>Add a process for patients to drop off completed kits at the clinic if they do not want to mail them?</a:t>
          </a:r>
          <a:endParaRPr lang="en-US" sz="2000">
            <a:latin typeface="+mn-lt"/>
            <a:cs typeface="Century Gothic"/>
          </a:endParaRPr>
        </a:p>
      </dgm:t>
    </dgm:pt>
    <dgm:pt modelId="{1793BCA4-A870-4397-824F-1C1414EA99A0}" type="parTrans" cxnId="{85E75CA4-909B-4293-B0BE-315CE692B313}">
      <dgm:prSet/>
      <dgm:spPr/>
      <dgm:t>
        <a:bodyPr/>
        <a:lstStyle/>
        <a:p>
          <a:endParaRPr lang="en-US" sz="2400">
            <a:latin typeface="+mn-lt"/>
          </a:endParaRPr>
        </a:p>
      </dgm:t>
    </dgm:pt>
    <dgm:pt modelId="{E54C140F-9D8C-4DA0-8630-254184A32867}" type="sibTrans" cxnId="{85E75CA4-909B-4293-B0BE-315CE692B313}">
      <dgm:prSet/>
      <dgm:spPr/>
      <dgm:t>
        <a:bodyPr/>
        <a:lstStyle/>
        <a:p>
          <a:endParaRPr lang="en-US" sz="2400">
            <a:latin typeface="+mn-lt"/>
          </a:endParaRPr>
        </a:p>
      </dgm:t>
    </dgm:pt>
    <dgm:pt modelId="{406681CE-DA2E-4B89-8102-AC8948CB5F93}">
      <dgm:prSet phldrT="[Text]" custT="1"/>
      <dgm:spPr/>
      <dgm:t>
        <a:bodyPr/>
        <a:lstStyle/>
        <a:p>
          <a:r>
            <a:rPr lang="en-US" sz="2000">
              <a:latin typeface="+mn-lt"/>
              <a:cs typeface="Century Gothic"/>
            </a:rPr>
            <a:t>Develop new visual aids for low literacy patients?</a:t>
          </a:r>
        </a:p>
      </dgm:t>
    </dgm:pt>
    <dgm:pt modelId="{4DC56127-1C25-40BA-8060-21197B46D6CB}" type="parTrans" cxnId="{D5D63D3A-5C34-4729-8A87-0C165551C4EC}">
      <dgm:prSet/>
      <dgm:spPr/>
      <dgm:t>
        <a:bodyPr/>
        <a:lstStyle/>
        <a:p>
          <a:endParaRPr lang="en-US" sz="2400">
            <a:latin typeface="+mn-lt"/>
          </a:endParaRPr>
        </a:p>
      </dgm:t>
    </dgm:pt>
    <dgm:pt modelId="{6236E1B0-6265-4B1A-9D06-723E32C049A8}" type="sibTrans" cxnId="{D5D63D3A-5C34-4729-8A87-0C165551C4EC}">
      <dgm:prSet/>
      <dgm:spPr/>
      <dgm:t>
        <a:bodyPr/>
        <a:lstStyle/>
        <a:p>
          <a:endParaRPr lang="en-US" sz="2400">
            <a:latin typeface="+mn-lt"/>
          </a:endParaRPr>
        </a:p>
      </dgm:t>
    </dgm:pt>
    <dgm:pt modelId="{9F8A0F63-FB5C-47E3-80F7-6A454C8199FB}">
      <dgm:prSet phldrT="[Text]" custT="1"/>
      <dgm:spPr/>
      <dgm:t>
        <a:bodyPr/>
        <a:lstStyle/>
        <a:p>
          <a:r>
            <a:rPr lang="en-US" sz="3800">
              <a:latin typeface="+mn-lt"/>
            </a:rPr>
            <a:t>2</a:t>
          </a:r>
        </a:p>
      </dgm:t>
    </dgm:pt>
    <dgm:pt modelId="{C0EC4004-C8E6-48C2-8627-DD35DDDA0373}" type="parTrans" cxnId="{629ED14E-0234-434F-948E-55F97F42C4FA}">
      <dgm:prSet/>
      <dgm:spPr/>
      <dgm:t>
        <a:bodyPr/>
        <a:lstStyle/>
        <a:p>
          <a:endParaRPr lang="en-US" sz="2400">
            <a:latin typeface="+mn-lt"/>
          </a:endParaRPr>
        </a:p>
      </dgm:t>
    </dgm:pt>
    <dgm:pt modelId="{4CFD5109-EBA2-4B52-92E0-F2974722D050}" type="sibTrans" cxnId="{629ED14E-0234-434F-948E-55F97F42C4FA}">
      <dgm:prSet/>
      <dgm:spPr/>
      <dgm:t>
        <a:bodyPr/>
        <a:lstStyle/>
        <a:p>
          <a:endParaRPr lang="en-US" sz="2400">
            <a:latin typeface="+mn-lt"/>
          </a:endParaRPr>
        </a:p>
      </dgm:t>
    </dgm:pt>
    <dgm:pt modelId="{D74F7E80-B9E7-43C2-8F12-185A45373592}">
      <dgm:prSet phldrT="[Text]" custT="1"/>
      <dgm:spPr/>
      <dgm:t>
        <a:bodyPr/>
        <a:lstStyle/>
        <a:p>
          <a:pPr algn="l"/>
          <a:r>
            <a:rPr lang="en-US" sz="2000">
              <a:latin typeface="+mn-lt"/>
              <a:cs typeface="Century Gothic"/>
            </a:rPr>
            <a:t>Eliminate log sheet to record flu shots and </a:t>
          </a:r>
          <a:r>
            <a:rPr lang="en-US" sz="2000" err="1">
              <a:latin typeface="+mn-lt"/>
              <a:cs typeface="Century Gothic"/>
            </a:rPr>
            <a:t>iFOBT</a:t>
          </a:r>
          <a:r>
            <a:rPr lang="en-US" sz="2000">
              <a:latin typeface="+mn-lt"/>
              <a:cs typeface="Century Gothic"/>
            </a:rPr>
            <a:t>/FIT kits dispensed?</a:t>
          </a:r>
        </a:p>
      </dgm:t>
    </dgm:pt>
    <dgm:pt modelId="{EC906697-EEBA-47C3-B172-A72F5E332379}" type="parTrans" cxnId="{621B68AA-EDD1-4963-8B52-E3A8A03BB9A0}">
      <dgm:prSet/>
      <dgm:spPr/>
      <dgm:t>
        <a:bodyPr/>
        <a:lstStyle/>
        <a:p>
          <a:endParaRPr lang="en-US" sz="2400">
            <a:latin typeface="+mn-lt"/>
          </a:endParaRPr>
        </a:p>
      </dgm:t>
    </dgm:pt>
    <dgm:pt modelId="{7BFD283E-52D7-4327-B726-FDBD06A4DB11}" type="sibTrans" cxnId="{621B68AA-EDD1-4963-8B52-E3A8A03BB9A0}">
      <dgm:prSet/>
      <dgm:spPr/>
      <dgm:t>
        <a:bodyPr/>
        <a:lstStyle/>
        <a:p>
          <a:endParaRPr lang="en-US" sz="2400">
            <a:latin typeface="+mn-lt"/>
          </a:endParaRPr>
        </a:p>
      </dgm:t>
    </dgm:pt>
    <dgm:pt modelId="{DAC6709C-A00C-DE4B-A71C-A921DBC72A3F}">
      <dgm:prSet/>
      <dgm:spPr/>
      <dgm:t>
        <a:bodyPr/>
        <a:lstStyle/>
        <a:p>
          <a:r>
            <a:rPr lang="en-US">
              <a:latin typeface="+mn-lt"/>
              <a:cs typeface="Century Gothic"/>
            </a:rPr>
            <a:t>1</a:t>
          </a:r>
        </a:p>
      </dgm:t>
    </dgm:pt>
    <dgm:pt modelId="{5A0CF054-876C-B448-932A-1C2D336247B4}" type="parTrans" cxnId="{DE257E0E-A0A0-5B40-9872-D960490095BD}">
      <dgm:prSet/>
      <dgm:spPr/>
      <dgm:t>
        <a:bodyPr/>
        <a:lstStyle/>
        <a:p>
          <a:endParaRPr lang="en-US">
            <a:latin typeface="+mn-lt"/>
          </a:endParaRPr>
        </a:p>
      </dgm:t>
    </dgm:pt>
    <dgm:pt modelId="{38DAC39D-1599-B24F-960C-7B4E3CE6384E}" type="sibTrans" cxnId="{DE257E0E-A0A0-5B40-9872-D960490095BD}">
      <dgm:prSet/>
      <dgm:spPr/>
      <dgm:t>
        <a:bodyPr/>
        <a:lstStyle/>
        <a:p>
          <a:endParaRPr lang="en-US">
            <a:latin typeface="+mn-lt"/>
          </a:endParaRPr>
        </a:p>
      </dgm:t>
    </dgm:pt>
    <dgm:pt modelId="{41B0DF5A-1486-3249-8214-784FC09DF3AB}">
      <dgm:prSet custT="1"/>
      <dgm:spPr/>
      <dgm:t>
        <a:bodyPr/>
        <a:lstStyle/>
        <a:p>
          <a:r>
            <a:rPr lang="en-US" sz="2000">
              <a:latin typeface="+mn-lt"/>
              <a:cs typeface="Century Gothic"/>
            </a:rPr>
            <a:t>Add hospital logo to announcements and poster materials?</a:t>
          </a:r>
        </a:p>
      </dgm:t>
    </dgm:pt>
    <dgm:pt modelId="{1BD0E050-DF2A-1844-974E-AADB5C9488FF}" type="parTrans" cxnId="{FE23F3D5-461F-8147-BD23-3459C4398114}">
      <dgm:prSet/>
      <dgm:spPr/>
      <dgm:t>
        <a:bodyPr/>
        <a:lstStyle/>
        <a:p>
          <a:endParaRPr lang="en-US">
            <a:latin typeface="+mn-lt"/>
          </a:endParaRPr>
        </a:p>
      </dgm:t>
    </dgm:pt>
    <dgm:pt modelId="{0D5448B8-8C54-3F4E-AFDC-FD27A0CA4D4B}" type="sibTrans" cxnId="{FE23F3D5-461F-8147-BD23-3459C4398114}">
      <dgm:prSet/>
      <dgm:spPr/>
      <dgm:t>
        <a:bodyPr/>
        <a:lstStyle/>
        <a:p>
          <a:endParaRPr lang="en-US">
            <a:latin typeface="+mn-lt"/>
          </a:endParaRPr>
        </a:p>
      </dgm:t>
    </dgm:pt>
    <dgm:pt modelId="{B7164DD5-7357-EC4D-B53C-DB7B81AB175D}">
      <dgm:prSet phldrT="[Text]" custT="1"/>
      <dgm:spPr/>
      <dgm:t>
        <a:bodyPr/>
        <a:lstStyle/>
        <a:p>
          <a:r>
            <a:rPr lang="en-US" sz="3800">
              <a:latin typeface="+mn-lt"/>
              <a:cs typeface="Century Gothic"/>
            </a:rPr>
            <a:t>5</a:t>
          </a:r>
        </a:p>
      </dgm:t>
    </dgm:pt>
    <dgm:pt modelId="{F74FD024-0337-2643-8AAE-ECA7B4AB2DAD}" type="parTrans" cxnId="{F9FD7965-8C6C-6A45-97A7-070392AA7A29}">
      <dgm:prSet/>
      <dgm:spPr/>
      <dgm:t>
        <a:bodyPr/>
        <a:lstStyle/>
        <a:p>
          <a:endParaRPr lang="en-US">
            <a:latin typeface="+mn-lt"/>
          </a:endParaRPr>
        </a:p>
      </dgm:t>
    </dgm:pt>
    <dgm:pt modelId="{A8ED1972-2DD6-C04B-AD84-A4DCE33BDF82}" type="sibTrans" cxnId="{F9FD7965-8C6C-6A45-97A7-070392AA7A29}">
      <dgm:prSet/>
      <dgm:spPr/>
      <dgm:t>
        <a:bodyPr/>
        <a:lstStyle/>
        <a:p>
          <a:endParaRPr lang="en-US">
            <a:latin typeface="+mn-lt"/>
          </a:endParaRPr>
        </a:p>
      </dgm:t>
    </dgm:pt>
    <dgm:pt modelId="{A009FEBD-AC40-574E-B01E-ECBFC0485582}">
      <dgm:prSet phldrT="[Text]" custT="1"/>
      <dgm:spPr/>
      <dgm:t>
        <a:bodyPr/>
        <a:lstStyle/>
        <a:p>
          <a:r>
            <a:rPr lang="en-US" sz="2000">
              <a:latin typeface="+mn-lt"/>
              <a:cs typeface="Century Gothic"/>
            </a:rPr>
            <a:t>Include patients in the program outside of the 40-75 age category?</a:t>
          </a:r>
        </a:p>
      </dgm:t>
    </dgm:pt>
    <dgm:pt modelId="{DD885AB7-382E-7044-B30A-590352E24CB3}" type="parTrans" cxnId="{67FA8A31-96D5-8A4C-9256-DFAE4539A6A8}">
      <dgm:prSet/>
      <dgm:spPr/>
      <dgm:t>
        <a:bodyPr/>
        <a:lstStyle/>
        <a:p>
          <a:endParaRPr lang="en-US">
            <a:latin typeface="+mn-lt"/>
          </a:endParaRPr>
        </a:p>
      </dgm:t>
    </dgm:pt>
    <dgm:pt modelId="{24B6A826-9518-6341-93E5-CD8E40B90D37}" type="sibTrans" cxnId="{67FA8A31-96D5-8A4C-9256-DFAE4539A6A8}">
      <dgm:prSet/>
      <dgm:spPr/>
      <dgm:t>
        <a:bodyPr/>
        <a:lstStyle/>
        <a:p>
          <a:endParaRPr lang="en-US">
            <a:latin typeface="+mn-lt"/>
          </a:endParaRPr>
        </a:p>
      </dgm:t>
    </dgm:pt>
    <dgm:pt modelId="{FE5FF152-D0F0-40A7-8D85-CA01796760A7}" type="pres">
      <dgm:prSet presAssocID="{266C6A29-C5BD-402D-8232-D0CC20794883}" presName="vert0" presStyleCnt="0">
        <dgm:presLayoutVars>
          <dgm:dir/>
          <dgm:animOne val="branch"/>
          <dgm:animLvl val="lvl"/>
        </dgm:presLayoutVars>
      </dgm:prSet>
      <dgm:spPr/>
    </dgm:pt>
    <dgm:pt modelId="{B4D440AC-3E4C-D444-968F-F63714327855}" type="pres">
      <dgm:prSet presAssocID="{DAC6709C-A00C-DE4B-A71C-A921DBC72A3F}" presName="thickLine" presStyleLbl="alignNode1" presStyleIdx="0" presStyleCnt="5"/>
      <dgm:spPr/>
    </dgm:pt>
    <dgm:pt modelId="{9415C24B-1FC6-764A-AF47-D653DAB33C14}" type="pres">
      <dgm:prSet presAssocID="{DAC6709C-A00C-DE4B-A71C-A921DBC72A3F}" presName="horz1" presStyleCnt="0"/>
      <dgm:spPr/>
    </dgm:pt>
    <dgm:pt modelId="{CFB6F070-61E6-CF4A-849A-1C6259CF0AC3}" type="pres">
      <dgm:prSet presAssocID="{DAC6709C-A00C-DE4B-A71C-A921DBC72A3F}" presName="tx1" presStyleLbl="revTx" presStyleIdx="0" presStyleCnt="10"/>
      <dgm:spPr/>
    </dgm:pt>
    <dgm:pt modelId="{C09C33BC-0B19-014A-BA9D-D1B28D162C18}" type="pres">
      <dgm:prSet presAssocID="{DAC6709C-A00C-DE4B-A71C-A921DBC72A3F}" presName="vert1" presStyleCnt="0"/>
      <dgm:spPr/>
    </dgm:pt>
    <dgm:pt modelId="{F7CD5DB8-48B9-C94F-B874-6EC72F48BA70}" type="pres">
      <dgm:prSet presAssocID="{41B0DF5A-1486-3249-8214-784FC09DF3AB}" presName="vertSpace2a" presStyleCnt="0"/>
      <dgm:spPr/>
    </dgm:pt>
    <dgm:pt modelId="{58FD670C-4F6E-7149-A41B-F537028C1262}" type="pres">
      <dgm:prSet presAssocID="{41B0DF5A-1486-3249-8214-784FC09DF3AB}" presName="horz2" presStyleCnt="0"/>
      <dgm:spPr/>
    </dgm:pt>
    <dgm:pt modelId="{3D386073-FD72-D441-823C-AD93E6FA0A49}" type="pres">
      <dgm:prSet presAssocID="{41B0DF5A-1486-3249-8214-784FC09DF3AB}" presName="horzSpace2" presStyleCnt="0"/>
      <dgm:spPr/>
    </dgm:pt>
    <dgm:pt modelId="{3AD91832-F5B8-C241-A23F-489B6D539FE7}" type="pres">
      <dgm:prSet presAssocID="{41B0DF5A-1486-3249-8214-784FC09DF3AB}" presName="tx2" presStyleLbl="revTx" presStyleIdx="1" presStyleCnt="10"/>
      <dgm:spPr/>
    </dgm:pt>
    <dgm:pt modelId="{01843AA9-0DCB-F445-AD6F-E50AF553889A}" type="pres">
      <dgm:prSet presAssocID="{41B0DF5A-1486-3249-8214-784FC09DF3AB}" presName="vert2" presStyleCnt="0"/>
      <dgm:spPr/>
    </dgm:pt>
    <dgm:pt modelId="{D72892A8-9656-B545-8FFD-F042E819150D}" type="pres">
      <dgm:prSet presAssocID="{41B0DF5A-1486-3249-8214-784FC09DF3AB}" presName="thinLine2b" presStyleLbl="callout" presStyleIdx="0" presStyleCnt="5"/>
      <dgm:spPr/>
    </dgm:pt>
    <dgm:pt modelId="{C73E46C9-E9F6-6E4B-983F-488DBE0A2970}" type="pres">
      <dgm:prSet presAssocID="{41B0DF5A-1486-3249-8214-784FC09DF3AB}" presName="vertSpace2b" presStyleCnt="0"/>
      <dgm:spPr/>
    </dgm:pt>
    <dgm:pt modelId="{E1262669-ACD9-433C-832C-FC98D3C3284C}" type="pres">
      <dgm:prSet presAssocID="{9F8A0F63-FB5C-47E3-80F7-6A454C8199FB}" presName="thickLine" presStyleLbl="alignNode1" presStyleIdx="1" presStyleCnt="5"/>
      <dgm:spPr/>
    </dgm:pt>
    <dgm:pt modelId="{512B58F6-E41D-4845-BF92-4BB9F1C2F83B}" type="pres">
      <dgm:prSet presAssocID="{9F8A0F63-FB5C-47E3-80F7-6A454C8199FB}" presName="horz1" presStyleCnt="0"/>
      <dgm:spPr/>
    </dgm:pt>
    <dgm:pt modelId="{062B0E21-6D95-4DC0-BB5C-FC0DBDD08F72}" type="pres">
      <dgm:prSet presAssocID="{9F8A0F63-FB5C-47E3-80F7-6A454C8199FB}" presName="tx1" presStyleLbl="revTx" presStyleIdx="2" presStyleCnt="10"/>
      <dgm:spPr/>
    </dgm:pt>
    <dgm:pt modelId="{87196A57-D3A3-47FF-B1A8-13E824D9C0EF}" type="pres">
      <dgm:prSet presAssocID="{9F8A0F63-FB5C-47E3-80F7-6A454C8199FB}" presName="vert1" presStyleCnt="0"/>
      <dgm:spPr/>
    </dgm:pt>
    <dgm:pt modelId="{16987478-700F-4D51-8CC5-B9DD9E32BDC5}" type="pres">
      <dgm:prSet presAssocID="{D74F7E80-B9E7-43C2-8F12-185A45373592}" presName="vertSpace2a" presStyleCnt="0"/>
      <dgm:spPr/>
    </dgm:pt>
    <dgm:pt modelId="{61C9A558-FBF5-4FC8-9996-46A180400ADC}" type="pres">
      <dgm:prSet presAssocID="{D74F7E80-B9E7-43C2-8F12-185A45373592}" presName="horz2" presStyleCnt="0"/>
      <dgm:spPr/>
    </dgm:pt>
    <dgm:pt modelId="{DB5AFCE7-67F9-4716-8C0E-7B6B1CEB0A40}" type="pres">
      <dgm:prSet presAssocID="{D74F7E80-B9E7-43C2-8F12-185A45373592}" presName="horzSpace2" presStyleCnt="0"/>
      <dgm:spPr/>
    </dgm:pt>
    <dgm:pt modelId="{ADB1A114-FFF7-41EE-9BDB-DD5DE175E9C3}" type="pres">
      <dgm:prSet presAssocID="{D74F7E80-B9E7-43C2-8F12-185A45373592}" presName="tx2" presStyleLbl="revTx" presStyleIdx="3" presStyleCnt="10"/>
      <dgm:spPr/>
    </dgm:pt>
    <dgm:pt modelId="{450E3008-617D-4A57-B631-0D992EF24AAD}" type="pres">
      <dgm:prSet presAssocID="{D74F7E80-B9E7-43C2-8F12-185A45373592}" presName="vert2" presStyleCnt="0"/>
      <dgm:spPr/>
    </dgm:pt>
    <dgm:pt modelId="{8D9B9DCE-3BFC-4BB8-8127-CB37C391A31C}" type="pres">
      <dgm:prSet presAssocID="{D74F7E80-B9E7-43C2-8F12-185A45373592}" presName="thinLine2b" presStyleLbl="callout" presStyleIdx="1" presStyleCnt="5"/>
      <dgm:spPr/>
    </dgm:pt>
    <dgm:pt modelId="{B5500F30-9196-493F-9D4C-4A9F5C8108F6}" type="pres">
      <dgm:prSet presAssocID="{D74F7E80-B9E7-43C2-8F12-185A45373592}" presName="vertSpace2b" presStyleCnt="0"/>
      <dgm:spPr/>
    </dgm:pt>
    <dgm:pt modelId="{486144FC-DD5B-4F3C-A0C5-F1AC12919378}" type="pres">
      <dgm:prSet presAssocID="{95A8335C-4937-4EA4-A12D-CB8C5C1EC45A}" presName="thickLine" presStyleLbl="alignNode1" presStyleIdx="2" presStyleCnt="5"/>
      <dgm:spPr/>
    </dgm:pt>
    <dgm:pt modelId="{DAA6CAEC-E2D5-4BCA-93DF-B895851CA3DA}" type="pres">
      <dgm:prSet presAssocID="{95A8335C-4937-4EA4-A12D-CB8C5C1EC45A}" presName="horz1" presStyleCnt="0"/>
      <dgm:spPr/>
    </dgm:pt>
    <dgm:pt modelId="{FF79EE92-97E8-486E-8675-D286C002C5C6}" type="pres">
      <dgm:prSet presAssocID="{95A8335C-4937-4EA4-A12D-CB8C5C1EC45A}" presName="tx1" presStyleLbl="revTx" presStyleIdx="4" presStyleCnt="10"/>
      <dgm:spPr/>
    </dgm:pt>
    <dgm:pt modelId="{50B7546E-16FC-47FB-817F-1B5033BCEE47}" type="pres">
      <dgm:prSet presAssocID="{95A8335C-4937-4EA4-A12D-CB8C5C1EC45A}" presName="vert1" presStyleCnt="0"/>
      <dgm:spPr/>
    </dgm:pt>
    <dgm:pt modelId="{A55A151B-AC57-4DBE-9FA8-020F2378987D}" type="pres">
      <dgm:prSet presAssocID="{68820723-0670-4706-9828-B37C938C012E}" presName="vertSpace2a" presStyleCnt="0"/>
      <dgm:spPr/>
    </dgm:pt>
    <dgm:pt modelId="{C07B34C6-2E0D-4A80-A5F9-CBE7CABD4ACC}" type="pres">
      <dgm:prSet presAssocID="{68820723-0670-4706-9828-B37C938C012E}" presName="horz2" presStyleCnt="0"/>
      <dgm:spPr/>
    </dgm:pt>
    <dgm:pt modelId="{59438D9E-F18D-4CC8-9649-09EC63B291ED}" type="pres">
      <dgm:prSet presAssocID="{68820723-0670-4706-9828-B37C938C012E}" presName="horzSpace2" presStyleCnt="0"/>
      <dgm:spPr/>
    </dgm:pt>
    <dgm:pt modelId="{DB79F4E8-47C3-4617-B6DF-76AA49AF47FC}" type="pres">
      <dgm:prSet presAssocID="{68820723-0670-4706-9828-B37C938C012E}" presName="tx2" presStyleLbl="revTx" presStyleIdx="5" presStyleCnt="10"/>
      <dgm:spPr/>
    </dgm:pt>
    <dgm:pt modelId="{F2FB7699-FED0-4C3D-B5D7-69F4907FC8E3}" type="pres">
      <dgm:prSet presAssocID="{68820723-0670-4706-9828-B37C938C012E}" presName="vert2" presStyleCnt="0"/>
      <dgm:spPr/>
    </dgm:pt>
    <dgm:pt modelId="{22F3F717-56D2-45D8-BE97-5A30D668E098}" type="pres">
      <dgm:prSet presAssocID="{68820723-0670-4706-9828-B37C938C012E}" presName="thinLine2b" presStyleLbl="callout" presStyleIdx="2" presStyleCnt="5"/>
      <dgm:spPr/>
    </dgm:pt>
    <dgm:pt modelId="{1DC143D0-AB93-4922-A0A4-D03ED44A08D9}" type="pres">
      <dgm:prSet presAssocID="{68820723-0670-4706-9828-B37C938C012E}" presName="vertSpace2b" presStyleCnt="0"/>
      <dgm:spPr/>
    </dgm:pt>
    <dgm:pt modelId="{943BAACC-2D53-419B-8D3B-5870C71F1E3C}" type="pres">
      <dgm:prSet presAssocID="{269D4628-29C8-4D9F-8EBF-E9A1E08E56BF}" presName="thickLine" presStyleLbl="alignNode1" presStyleIdx="3" presStyleCnt="5"/>
      <dgm:spPr/>
    </dgm:pt>
    <dgm:pt modelId="{F99C11D5-4D2B-4A82-87A7-8D86EB49611E}" type="pres">
      <dgm:prSet presAssocID="{269D4628-29C8-4D9F-8EBF-E9A1E08E56BF}" presName="horz1" presStyleCnt="0"/>
      <dgm:spPr/>
    </dgm:pt>
    <dgm:pt modelId="{0F9B5970-E371-4662-A3F1-49CD0067DC06}" type="pres">
      <dgm:prSet presAssocID="{269D4628-29C8-4D9F-8EBF-E9A1E08E56BF}" presName="tx1" presStyleLbl="revTx" presStyleIdx="6" presStyleCnt="10"/>
      <dgm:spPr/>
    </dgm:pt>
    <dgm:pt modelId="{2BA28F39-EB7F-43FE-9F75-F532B6846E9C}" type="pres">
      <dgm:prSet presAssocID="{269D4628-29C8-4D9F-8EBF-E9A1E08E56BF}" presName="vert1" presStyleCnt="0"/>
      <dgm:spPr/>
    </dgm:pt>
    <dgm:pt modelId="{8E0A9A6E-C365-4425-8E27-7685EBBAA39A}" type="pres">
      <dgm:prSet presAssocID="{406681CE-DA2E-4B89-8102-AC8948CB5F93}" presName="vertSpace2a" presStyleCnt="0"/>
      <dgm:spPr/>
    </dgm:pt>
    <dgm:pt modelId="{6BE84DA7-CA67-4DCF-B7A5-A66A51FCB644}" type="pres">
      <dgm:prSet presAssocID="{406681CE-DA2E-4B89-8102-AC8948CB5F93}" presName="horz2" presStyleCnt="0"/>
      <dgm:spPr/>
    </dgm:pt>
    <dgm:pt modelId="{B18DBF5E-F395-4BA9-9B4B-9F8119427580}" type="pres">
      <dgm:prSet presAssocID="{406681CE-DA2E-4B89-8102-AC8948CB5F93}" presName="horzSpace2" presStyleCnt="0"/>
      <dgm:spPr/>
    </dgm:pt>
    <dgm:pt modelId="{FD98FC1D-50F4-42A8-992F-E2D823F1C934}" type="pres">
      <dgm:prSet presAssocID="{406681CE-DA2E-4B89-8102-AC8948CB5F93}" presName="tx2" presStyleLbl="revTx" presStyleIdx="7" presStyleCnt="10"/>
      <dgm:spPr/>
    </dgm:pt>
    <dgm:pt modelId="{F1A27C78-CE5E-429C-8F71-6365D7C9EAE7}" type="pres">
      <dgm:prSet presAssocID="{406681CE-DA2E-4B89-8102-AC8948CB5F93}" presName="vert2" presStyleCnt="0"/>
      <dgm:spPr/>
    </dgm:pt>
    <dgm:pt modelId="{2DA2D06A-A135-4AA9-BA2E-D57BB6368D37}" type="pres">
      <dgm:prSet presAssocID="{406681CE-DA2E-4B89-8102-AC8948CB5F93}" presName="thinLine2b" presStyleLbl="callout" presStyleIdx="3" presStyleCnt="5"/>
      <dgm:spPr/>
    </dgm:pt>
    <dgm:pt modelId="{5E2D6514-363B-4891-A8C9-00D10759DD07}" type="pres">
      <dgm:prSet presAssocID="{406681CE-DA2E-4B89-8102-AC8948CB5F93}" presName="vertSpace2b" presStyleCnt="0"/>
      <dgm:spPr/>
    </dgm:pt>
    <dgm:pt modelId="{3513D4D9-20CB-3548-9BE8-26733F321135}" type="pres">
      <dgm:prSet presAssocID="{B7164DD5-7357-EC4D-B53C-DB7B81AB175D}" presName="thickLine" presStyleLbl="alignNode1" presStyleIdx="4" presStyleCnt="5"/>
      <dgm:spPr/>
    </dgm:pt>
    <dgm:pt modelId="{FC08E73E-55C5-0440-AFF4-4C21E464EFB9}" type="pres">
      <dgm:prSet presAssocID="{B7164DD5-7357-EC4D-B53C-DB7B81AB175D}" presName="horz1" presStyleCnt="0"/>
      <dgm:spPr/>
    </dgm:pt>
    <dgm:pt modelId="{6D26A7D8-95DC-E849-B8C1-D3EF5B5F5A0B}" type="pres">
      <dgm:prSet presAssocID="{B7164DD5-7357-EC4D-B53C-DB7B81AB175D}" presName="tx1" presStyleLbl="revTx" presStyleIdx="8" presStyleCnt="10"/>
      <dgm:spPr/>
    </dgm:pt>
    <dgm:pt modelId="{2FC1D200-448E-9E4A-B890-7F82DA80B235}" type="pres">
      <dgm:prSet presAssocID="{B7164DD5-7357-EC4D-B53C-DB7B81AB175D}" presName="vert1" presStyleCnt="0"/>
      <dgm:spPr/>
    </dgm:pt>
    <dgm:pt modelId="{41D37C4A-A4ED-C942-A79F-544B26ED11F8}" type="pres">
      <dgm:prSet presAssocID="{A009FEBD-AC40-574E-B01E-ECBFC0485582}" presName="vertSpace2a" presStyleCnt="0"/>
      <dgm:spPr/>
    </dgm:pt>
    <dgm:pt modelId="{994247B6-B5F5-3847-8822-4A8936CD30CA}" type="pres">
      <dgm:prSet presAssocID="{A009FEBD-AC40-574E-B01E-ECBFC0485582}" presName="horz2" presStyleCnt="0"/>
      <dgm:spPr/>
    </dgm:pt>
    <dgm:pt modelId="{FEDB403E-0EC0-CE4B-B896-A1CAD11DD32F}" type="pres">
      <dgm:prSet presAssocID="{A009FEBD-AC40-574E-B01E-ECBFC0485582}" presName="horzSpace2" presStyleCnt="0"/>
      <dgm:spPr/>
    </dgm:pt>
    <dgm:pt modelId="{511006BE-D584-E54D-BB8B-23FDBFEE9E4A}" type="pres">
      <dgm:prSet presAssocID="{A009FEBD-AC40-574E-B01E-ECBFC0485582}" presName="tx2" presStyleLbl="revTx" presStyleIdx="9" presStyleCnt="10"/>
      <dgm:spPr/>
    </dgm:pt>
    <dgm:pt modelId="{D60AD9EE-100A-B944-9490-E80C6982FD72}" type="pres">
      <dgm:prSet presAssocID="{A009FEBD-AC40-574E-B01E-ECBFC0485582}" presName="vert2" presStyleCnt="0"/>
      <dgm:spPr/>
    </dgm:pt>
    <dgm:pt modelId="{AC97BF14-9BEB-8541-8D70-23D7DFE3C720}" type="pres">
      <dgm:prSet presAssocID="{A009FEBD-AC40-574E-B01E-ECBFC0485582}" presName="thinLine2b" presStyleLbl="callout" presStyleIdx="4" presStyleCnt="5"/>
      <dgm:spPr/>
    </dgm:pt>
    <dgm:pt modelId="{0DCCD805-897F-A14A-98F0-6A9B88FEFD43}" type="pres">
      <dgm:prSet presAssocID="{A009FEBD-AC40-574E-B01E-ECBFC0485582}" presName="vertSpace2b" presStyleCnt="0"/>
      <dgm:spPr/>
    </dgm:pt>
  </dgm:ptLst>
  <dgm:cxnLst>
    <dgm:cxn modelId="{26CBE608-7EA6-E048-84E8-E87A0C929B17}" type="presOf" srcId="{B7164DD5-7357-EC4D-B53C-DB7B81AB175D}" destId="{6D26A7D8-95DC-E849-B8C1-D3EF5B5F5A0B}" srcOrd="0" destOrd="0" presId="urn:microsoft.com/office/officeart/2008/layout/LinedList"/>
    <dgm:cxn modelId="{5192FC0A-9953-4A43-AEB5-9D5B034DD265}" srcId="{266C6A29-C5BD-402D-8232-D0CC20794883}" destId="{95A8335C-4937-4EA4-A12D-CB8C5C1EC45A}" srcOrd="2" destOrd="0" parTransId="{8593860C-E9B1-4557-B209-0C747ECF6E47}" sibTransId="{D7E5DABA-E701-4275-92B6-A5D2613E1763}"/>
    <dgm:cxn modelId="{DE257E0E-A0A0-5B40-9872-D960490095BD}" srcId="{266C6A29-C5BD-402D-8232-D0CC20794883}" destId="{DAC6709C-A00C-DE4B-A71C-A921DBC72A3F}" srcOrd="0" destOrd="0" parTransId="{5A0CF054-876C-B448-932A-1C2D336247B4}" sibTransId="{38DAC39D-1599-B24F-960C-7B4E3CE6384E}"/>
    <dgm:cxn modelId="{67FA8A31-96D5-8A4C-9256-DFAE4539A6A8}" srcId="{B7164DD5-7357-EC4D-B53C-DB7B81AB175D}" destId="{A009FEBD-AC40-574E-B01E-ECBFC0485582}" srcOrd="0" destOrd="0" parTransId="{DD885AB7-382E-7044-B30A-590352E24CB3}" sibTransId="{24B6A826-9518-6341-93E5-CD8E40B90D37}"/>
    <dgm:cxn modelId="{FA0B6D37-11ED-A044-B704-34C8082BBA11}" type="presOf" srcId="{68820723-0670-4706-9828-B37C938C012E}" destId="{DB79F4E8-47C3-4617-B6DF-76AA49AF47FC}" srcOrd="0" destOrd="0" presId="urn:microsoft.com/office/officeart/2008/layout/LinedList"/>
    <dgm:cxn modelId="{D5D63D3A-5C34-4729-8A87-0C165551C4EC}" srcId="{269D4628-29C8-4D9F-8EBF-E9A1E08E56BF}" destId="{406681CE-DA2E-4B89-8102-AC8948CB5F93}" srcOrd="0" destOrd="0" parTransId="{4DC56127-1C25-40BA-8060-21197B46D6CB}" sibTransId="{6236E1B0-6265-4B1A-9D06-723E32C049A8}"/>
    <dgm:cxn modelId="{F9FD7965-8C6C-6A45-97A7-070392AA7A29}" srcId="{266C6A29-C5BD-402D-8232-D0CC20794883}" destId="{B7164DD5-7357-EC4D-B53C-DB7B81AB175D}" srcOrd="4" destOrd="0" parTransId="{F74FD024-0337-2643-8AAE-ECA7B4AB2DAD}" sibTransId="{A8ED1972-2DD6-C04B-AD84-A4DCE33BDF82}"/>
    <dgm:cxn modelId="{629ED14E-0234-434F-948E-55F97F42C4FA}" srcId="{266C6A29-C5BD-402D-8232-D0CC20794883}" destId="{9F8A0F63-FB5C-47E3-80F7-6A454C8199FB}" srcOrd="1" destOrd="0" parTransId="{C0EC4004-C8E6-48C2-8627-DD35DDDA0373}" sibTransId="{4CFD5109-EBA2-4B52-92E0-F2974722D050}"/>
    <dgm:cxn modelId="{A106AE97-FD87-3A43-9A44-D515B6F1B5BA}" type="presOf" srcId="{269D4628-29C8-4D9F-8EBF-E9A1E08E56BF}" destId="{0F9B5970-E371-4662-A3F1-49CD0067DC06}" srcOrd="0" destOrd="0" presId="urn:microsoft.com/office/officeart/2008/layout/LinedList"/>
    <dgm:cxn modelId="{A170A8A1-9909-B24D-9ABB-48630116B9AF}" type="presOf" srcId="{D74F7E80-B9E7-43C2-8F12-185A45373592}" destId="{ADB1A114-FFF7-41EE-9BDB-DD5DE175E9C3}" srcOrd="0" destOrd="0" presId="urn:microsoft.com/office/officeart/2008/layout/LinedList"/>
    <dgm:cxn modelId="{85E75CA4-909B-4293-B0BE-315CE692B313}" srcId="{95A8335C-4937-4EA4-A12D-CB8C5C1EC45A}" destId="{68820723-0670-4706-9828-B37C938C012E}" srcOrd="0" destOrd="0" parTransId="{1793BCA4-A870-4397-824F-1C1414EA99A0}" sibTransId="{E54C140F-9D8C-4DA0-8630-254184A32867}"/>
    <dgm:cxn modelId="{621B68AA-EDD1-4963-8B52-E3A8A03BB9A0}" srcId="{9F8A0F63-FB5C-47E3-80F7-6A454C8199FB}" destId="{D74F7E80-B9E7-43C2-8F12-185A45373592}" srcOrd="0" destOrd="0" parTransId="{EC906697-EEBA-47C3-B172-A72F5E332379}" sibTransId="{7BFD283E-52D7-4327-B726-FDBD06A4DB11}"/>
    <dgm:cxn modelId="{D91BCEB5-966C-DC40-A0DA-37A3F3B8B597}" type="presOf" srcId="{41B0DF5A-1486-3249-8214-784FC09DF3AB}" destId="{3AD91832-F5B8-C241-A23F-489B6D539FE7}" srcOrd="0" destOrd="0" presId="urn:microsoft.com/office/officeart/2008/layout/LinedList"/>
    <dgm:cxn modelId="{C9311EC4-E69E-44C5-A9EF-8C887006F599}" srcId="{266C6A29-C5BD-402D-8232-D0CC20794883}" destId="{269D4628-29C8-4D9F-8EBF-E9A1E08E56BF}" srcOrd="3" destOrd="0" parTransId="{0743EA0B-8E77-400C-83FB-8D2EBC0CD16B}" sibTransId="{C835224C-13D6-4CC9-8F41-12A7A8DDC0BE}"/>
    <dgm:cxn modelId="{5124E1D0-18BA-5443-BE80-AD278AF7DC08}" type="presOf" srcId="{DAC6709C-A00C-DE4B-A71C-A921DBC72A3F}" destId="{CFB6F070-61E6-CF4A-849A-1C6259CF0AC3}" srcOrd="0" destOrd="0" presId="urn:microsoft.com/office/officeart/2008/layout/LinedList"/>
    <dgm:cxn modelId="{FE23F3D5-461F-8147-BD23-3459C4398114}" srcId="{DAC6709C-A00C-DE4B-A71C-A921DBC72A3F}" destId="{41B0DF5A-1486-3249-8214-784FC09DF3AB}" srcOrd="0" destOrd="0" parTransId="{1BD0E050-DF2A-1844-974E-AADB5C9488FF}" sibTransId="{0D5448B8-8C54-3F4E-AFDC-FD27A0CA4D4B}"/>
    <dgm:cxn modelId="{E2A0D6DF-E76A-1744-9EDA-731593FFA191}" type="presOf" srcId="{A009FEBD-AC40-574E-B01E-ECBFC0485582}" destId="{511006BE-D584-E54D-BB8B-23FDBFEE9E4A}" srcOrd="0" destOrd="0" presId="urn:microsoft.com/office/officeart/2008/layout/LinedList"/>
    <dgm:cxn modelId="{B40464E4-876A-3B4D-92FC-772E9D7705B9}" type="presOf" srcId="{9F8A0F63-FB5C-47E3-80F7-6A454C8199FB}" destId="{062B0E21-6D95-4DC0-BB5C-FC0DBDD08F72}" srcOrd="0" destOrd="0" presId="urn:microsoft.com/office/officeart/2008/layout/LinedList"/>
    <dgm:cxn modelId="{0AE1BFF2-FE41-3049-BB3C-C333DEE850E8}" type="presOf" srcId="{266C6A29-C5BD-402D-8232-D0CC20794883}" destId="{FE5FF152-D0F0-40A7-8D85-CA01796760A7}" srcOrd="0" destOrd="0" presId="urn:microsoft.com/office/officeart/2008/layout/LinedList"/>
    <dgm:cxn modelId="{31C1ADF3-2711-C64D-A6E4-522F26C45BE1}" type="presOf" srcId="{95A8335C-4937-4EA4-A12D-CB8C5C1EC45A}" destId="{FF79EE92-97E8-486E-8675-D286C002C5C6}" srcOrd="0" destOrd="0" presId="urn:microsoft.com/office/officeart/2008/layout/LinedList"/>
    <dgm:cxn modelId="{06B69AFB-4509-B241-B86D-0C928EDE9CE7}" type="presOf" srcId="{406681CE-DA2E-4B89-8102-AC8948CB5F93}" destId="{FD98FC1D-50F4-42A8-992F-E2D823F1C934}" srcOrd="0" destOrd="0" presId="urn:microsoft.com/office/officeart/2008/layout/LinedList"/>
    <dgm:cxn modelId="{126828D8-8A54-4343-8BB6-B2811BEB906D}" type="presParOf" srcId="{FE5FF152-D0F0-40A7-8D85-CA01796760A7}" destId="{B4D440AC-3E4C-D444-968F-F63714327855}" srcOrd="0" destOrd="0" presId="urn:microsoft.com/office/officeart/2008/layout/LinedList"/>
    <dgm:cxn modelId="{AB28C367-DA0E-3C45-B107-A98AFEC6DA43}" type="presParOf" srcId="{FE5FF152-D0F0-40A7-8D85-CA01796760A7}" destId="{9415C24B-1FC6-764A-AF47-D653DAB33C14}" srcOrd="1" destOrd="0" presId="urn:microsoft.com/office/officeart/2008/layout/LinedList"/>
    <dgm:cxn modelId="{9D4C16C6-A006-734E-ACAE-B331EDD5688F}" type="presParOf" srcId="{9415C24B-1FC6-764A-AF47-D653DAB33C14}" destId="{CFB6F070-61E6-CF4A-849A-1C6259CF0AC3}" srcOrd="0" destOrd="0" presId="urn:microsoft.com/office/officeart/2008/layout/LinedList"/>
    <dgm:cxn modelId="{A822536F-12D8-9743-943A-596490457F39}" type="presParOf" srcId="{9415C24B-1FC6-764A-AF47-D653DAB33C14}" destId="{C09C33BC-0B19-014A-BA9D-D1B28D162C18}" srcOrd="1" destOrd="0" presId="urn:microsoft.com/office/officeart/2008/layout/LinedList"/>
    <dgm:cxn modelId="{BADAE811-86B4-2D44-953D-9EE03494E564}" type="presParOf" srcId="{C09C33BC-0B19-014A-BA9D-D1B28D162C18}" destId="{F7CD5DB8-48B9-C94F-B874-6EC72F48BA70}" srcOrd="0" destOrd="0" presId="urn:microsoft.com/office/officeart/2008/layout/LinedList"/>
    <dgm:cxn modelId="{F0ED1D49-330E-3E4D-99B1-7D6070043221}" type="presParOf" srcId="{C09C33BC-0B19-014A-BA9D-D1B28D162C18}" destId="{58FD670C-4F6E-7149-A41B-F537028C1262}" srcOrd="1" destOrd="0" presId="urn:microsoft.com/office/officeart/2008/layout/LinedList"/>
    <dgm:cxn modelId="{590868CF-0497-394C-9C98-E1229671F458}" type="presParOf" srcId="{58FD670C-4F6E-7149-A41B-F537028C1262}" destId="{3D386073-FD72-D441-823C-AD93E6FA0A49}" srcOrd="0" destOrd="0" presId="urn:microsoft.com/office/officeart/2008/layout/LinedList"/>
    <dgm:cxn modelId="{456F5DDA-0833-634A-86D1-BD1F17083887}" type="presParOf" srcId="{58FD670C-4F6E-7149-A41B-F537028C1262}" destId="{3AD91832-F5B8-C241-A23F-489B6D539FE7}" srcOrd="1" destOrd="0" presId="urn:microsoft.com/office/officeart/2008/layout/LinedList"/>
    <dgm:cxn modelId="{F3C6953C-7BBE-C249-A066-4EF42E861767}" type="presParOf" srcId="{58FD670C-4F6E-7149-A41B-F537028C1262}" destId="{01843AA9-0DCB-F445-AD6F-E50AF553889A}" srcOrd="2" destOrd="0" presId="urn:microsoft.com/office/officeart/2008/layout/LinedList"/>
    <dgm:cxn modelId="{154A320C-7687-4241-BE05-5F1AFA4FA86C}" type="presParOf" srcId="{C09C33BC-0B19-014A-BA9D-D1B28D162C18}" destId="{D72892A8-9656-B545-8FFD-F042E819150D}" srcOrd="2" destOrd="0" presId="urn:microsoft.com/office/officeart/2008/layout/LinedList"/>
    <dgm:cxn modelId="{4AE08581-9663-9347-9E2D-8311F2C42E9B}" type="presParOf" srcId="{C09C33BC-0B19-014A-BA9D-D1B28D162C18}" destId="{C73E46C9-E9F6-6E4B-983F-488DBE0A2970}" srcOrd="3" destOrd="0" presId="urn:microsoft.com/office/officeart/2008/layout/LinedList"/>
    <dgm:cxn modelId="{E9D6B6BB-57CA-B24A-AC6A-C59B211EC417}" type="presParOf" srcId="{FE5FF152-D0F0-40A7-8D85-CA01796760A7}" destId="{E1262669-ACD9-433C-832C-FC98D3C3284C}" srcOrd="2" destOrd="0" presId="urn:microsoft.com/office/officeart/2008/layout/LinedList"/>
    <dgm:cxn modelId="{AD13186D-EB18-5F49-9996-F1E5697F2C22}" type="presParOf" srcId="{FE5FF152-D0F0-40A7-8D85-CA01796760A7}" destId="{512B58F6-E41D-4845-BF92-4BB9F1C2F83B}" srcOrd="3" destOrd="0" presId="urn:microsoft.com/office/officeart/2008/layout/LinedList"/>
    <dgm:cxn modelId="{AB00C5E6-7949-4546-A483-7C009ABE408C}" type="presParOf" srcId="{512B58F6-E41D-4845-BF92-4BB9F1C2F83B}" destId="{062B0E21-6D95-4DC0-BB5C-FC0DBDD08F72}" srcOrd="0" destOrd="0" presId="urn:microsoft.com/office/officeart/2008/layout/LinedList"/>
    <dgm:cxn modelId="{A3EEBF32-03E1-CB43-8DD0-9358D5591137}" type="presParOf" srcId="{512B58F6-E41D-4845-BF92-4BB9F1C2F83B}" destId="{87196A57-D3A3-47FF-B1A8-13E824D9C0EF}" srcOrd="1" destOrd="0" presId="urn:microsoft.com/office/officeart/2008/layout/LinedList"/>
    <dgm:cxn modelId="{5D3332E7-0C9C-7D4D-A75D-EDBAD063C260}" type="presParOf" srcId="{87196A57-D3A3-47FF-B1A8-13E824D9C0EF}" destId="{16987478-700F-4D51-8CC5-B9DD9E32BDC5}" srcOrd="0" destOrd="0" presId="urn:microsoft.com/office/officeart/2008/layout/LinedList"/>
    <dgm:cxn modelId="{9B602DFE-24F6-6C48-AF03-9753A6D5C9E6}" type="presParOf" srcId="{87196A57-D3A3-47FF-B1A8-13E824D9C0EF}" destId="{61C9A558-FBF5-4FC8-9996-46A180400ADC}" srcOrd="1" destOrd="0" presId="urn:microsoft.com/office/officeart/2008/layout/LinedList"/>
    <dgm:cxn modelId="{A4DFA485-BA1B-3F43-8F9E-BA0B350B1B77}" type="presParOf" srcId="{61C9A558-FBF5-4FC8-9996-46A180400ADC}" destId="{DB5AFCE7-67F9-4716-8C0E-7B6B1CEB0A40}" srcOrd="0" destOrd="0" presId="urn:microsoft.com/office/officeart/2008/layout/LinedList"/>
    <dgm:cxn modelId="{07E28AC6-75CF-C24B-A3A2-3330C3063619}" type="presParOf" srcId="{61C9A558-FBF5-4FC8-9996-46A180400ADC}" destId="{ADB1A114-FFF7-41EE-9BDB-DD5DE175E9C3}" srcOrd="1" destOrd="0" presId="urn:microsoft.com/office/officeart/2008/layout/LinedList"/>
    <dgm:cxn modelId="{66E80B2A-81DD-8C48-A1A3-A6C0A0752A0D}" type="presParOf" srcId="{61C9A558-FBF5-4FC8-9996-46A180400ADC}" destId="{450E3008-617D-4A57-B631-0D992EF24AAD}" srcOrd="2" destOrd="0" presId="urn:microsoft.com/office/officeart/2008/layout/LinedList"/>
    <dgm:cxn modelId="{1D93EB36-95B5-3F40-A2B6-86BDB763F0CD}" type="presParOf" srcId="{87196A57-D3A3-47FF-B1A8-13E824D9C0EF}" destId="{8D9B9DCE-3BFC-4BB8-8127-CB37C391A31C}" srcOrd="2" destOrd="0" presId="urn:microsoft.com/office/officeart/2008/layout/LinedList"/>
    <dgm:cxn modelId="{3D7CA316-7347-5F47-8CC4-72B917B524FD}" type="presParOf" srcId="{87196A57-D3A3-47FF-B1A8-13E824D9C0EF}" destId="{B5500F30-9196-493F-9D4C-4A9F5C8108F6}" srcOrd="3" destOrd="0" presId="urn:microsoft.com/office/officeart/2008/layout/LinedList"/>
    <dgm:cxn modelId="{742E667F-437F-F048-8269-D354ED2F97A7}" type="presParOf" srcId="{FE5FF152-D0F0-40A7-8D85-CA01796760A7}" destId="{486144FC-DD5B-4F3C-A0C5-F1AC12919378}" srcOrd="4" destOrd="0" presId="urn:microsoft.com/office/officeart/2008/layout/LinedList"/>
    <dgm:cxn modelId="{DD373C06-EEF3-9541-B5B4-B77DC5F3682C}" type="presParOf" srcId="{FE5FF152-D0F0-40A7-8D85-CA01796760A7}" destId="{DAA6CAEC-E2D5-4BCA-93DF-B895851CA3DA}" srcOrd="5" destOrd="0" presId="urn:microsoft.com/office/officeart/2008/layout/LinedList"/>
    <dgm:cxn modelId="{23B548F0-8E07-7243-85AB-CED5A9FED6FE}" type="presParOf" srcId="{DAA6CAEC-E2D5-4BCA-93DF-B895851CA3DA}" destId="{FF79EE92-97E8-486E-8675-D286C002C5C6}" srcOrd="0" destOrd="0" presId="urn:microsoft.com/office/officeart/2008/layout/LinedList"/>
    <dgm:cxn modelId="{6EE9ECD6-BF28-BD4D-89A3-1317E5078D97}" type="presParOf" srcId="{DAA6CAEC-E2D5-4BCA-93DF-B895851CA3DA}" destId="{50B7546E-16FC-47FB-817F-1B5033BCEE47}" srcOrd="1" destOrd="0" presId="urn:microsoft.com/office/officeart/2008/layout/LinedList"/>
    <dgm:cxn modelId="{A68FB8B2-0C11-D041-A7ED-DECD0AC9A37A}" type="presParOf" srcId="{50B7546E-16FC-47FB-817F-1B5033BCEE47}" destId="{A55A151B-AC57-4DBE-9FA8-020F2378987D}" srcOrd="0" destOrd="0" presId="urn:microsoft.com/office/officeart/2008/layout/LinedList"/>
    <dgm:cxn modelId="{E7CBA200-B4F7-5647-9975-A81D098F745C}" type="presParOf" srcId="{50B7546E-16FC-47FB-817F-1B5033BCEE47}" destId="{C07B34C6-2E0D-4A80-A5F9-CBE7CABD4ACC}" srcOrd="1" destOrd="0" presId="urn:microsoft.com/office/officeart/2008/layout/LinedList"/>
    <dgm:cxn modelId="{8CF78255-F49D-9448-B87A-0FE0C4CDA2D9}" type="presParOf" srcId="{C07B34C6-2E0D-4A80-A5F9-CBE7CABD4ACC}" destId="{59438D9E-F18D-4CC8-9649-09EC63B291ED}" srcOrd="0" destOrd="0" presId="urn:microsoft.com/office/officeart/2008/layout/LinedList"/>
    <dgm:cxn modelId="{B4AE10A0-B2BE-3246-A903-68D4763E0484}" type="presParOf" srcId="{C07B34C6-2E0D-4A80-A5F9-CBE7CABD4ACC}" destId="{DB79F4E8-47C3-4617-B6DF-76AA49AF47FC}" srcOrd="1" destOrd="0" presId="urn:microsoft.com/office/officeart/2008/layout/LinedList"/>
    <dgm:cxn modelId="{6EA6402C-3229-9C40-8A68-B3848683D4D7}" type="presParOf" srcId="{C07B34C6-2E0D-4A80-A5F9-CBE7CABD4ACC}" destId="{F2FB7699-FED0-4C3D-B5D7-69F4907FC8E3}" srcOrd="2" destOrd="0" presId="urn:microsoft.com/office/officeart/2008/layout/LinedList"/>
    <dgm:cxn modelId="{A490866D-B825-2E49-BA5F-8DC2EE657115}" type="presParOf" srcId="{50B7546E-16FC-47FB-817F-1B5033BCEE47}" destId="{22F3F717-56D2-45D8-BE97-5A30D668E098}" srcOrd="2" destOrd="0" presId="urn:microsoft.com/office/officeart/2008/layout/LinedList"/>
    <dgm:cxn modelId="{041CB14E-EF4A-F043-A106-AA7F7F2581F6}" type="presParOf" srcId="{50B7546E-16FC-47FB-817F-1B5033BCEE47}" destId="{1DC143D0-AB93-4922-A0A4-D03ED44A08D9}" srcOrd="3" destOrd="0" presId="urn:microsoft.com/office/officeart/2008/layout/LinedList"/>
    <dgm:cxn modelId="{4F574ED4-B3B6-BC42-B371-610D977A0C1C}" type="presParOf" srcId="{FE5FF152-D0F0-40A7-8D85-CA01796760A7}" destId="{943BAACC-2D53-419B-8D3B-5870C71F1E3C}" srcOrd="6" destOrd="0" presId="urn:microsoft.com/office/officeart/2008/layout/LinedList"/>
    <dgm:cxn modelId="{DEE76513-68A2-D047-BF30-CCD9B0008E1C}" type="presParOf" srcId="{FE5FF152-D0F0-40A7-8D85-CA01796760A7}" destId="{F99C11D5-4D2B-4A82-87A7-8D86EB49611E}" srcOrd="7" destOrd="0" presId="urn:microsoft.com/office/officeart/2008/layout/LinedList"/>
    <dgm:cxn modelId="{BA44B7C3-67A2-C44D-8FC8-B9039524979C}" type="presParOf" srcId="{F99C11D5-4D2B-4A82-87A7-8D86EB49611E}" destId="{0F9B5970-E371-4662-A3F1-49CD0067DC06}" srcOrd="0" destOrd="0" presId="urn:microsoft.com/office/officeart/2008/layout/LinedList"/>
    <dgm:cxn modelId="{8102B874-24C0-FC4D-B885-9FB5AFFBAD60}" type="presParOf" srcId="{F99C11D5-4D2B-4A82-87A7-8D86EB49611E}" destId="{2BA28F39-EB7F-43FE-9F75-F532B6846E9C}" srcOrd="1" destOrd="0" presId="urn:microsoft.com/office/officeart/2008/layout/LinedList"/>
    <dgm:cxn modelId="{1E6590F1-5076-B541-9DF0-0ED0335073F3}" type="presParOf" srcId="{2BA28F39-EB7F-43FE-9F75-F532B6846E9C}" destId="{8E0A9A6E-C365-4425-8E27-7685EBBAA39A}" srcOrd="0" destOrd="0" presId="urn:microsoft.com/office/officeart/2008/layout/LinedList"/>
    <dgm:cxn modelId="{C554DA62-810D-594C-AF94-7F0017D45196}" type="presParOf" srcId="{2BA28F39-EB7F-43FE-9F75-F532B6846E9C}" destId="{6BE84DA7-CA67-4DCF-B7A5-A66A51FCB644}" srcOrd="1" destOrd="0" presId="urn:microsoft.com/office/officeart/2008/layout/LinedList"/>
    <dgm:cxn modelId="{50962729-21AD-6744-8A3B-A0B755CFBE35}" type="presParOf" srcId="{6BE84DA7-CA67-4DCF-B7A5-A66A51FCB644}" destId="{B18DBF5E-F395-4BA9-9B4B-9F8119427580}" srcOrd="0" destOrd="0" presId="urn:microsoft.com/office/officeart/2008/layout/LinedList"/>
    <dgm:cxn modelId="{84A0A95B-164B-6140-BC09-5EF7683DC7A6}" type="presParOf" srcId="{6BE84DA7-CA67-4DCF-B7A5-A66A51FCB644}" destId="{FD98FC1D-50F4-42A8-992F-E2D823F1C934}" srcOrd="1" destOrd="0" presId="urn:microsoft.com/office/officeart/2008/layout/LinedList"/>
    <dgm:cxn modelId="{16BD0195-6723-2B4C-93F1-D5F667C305EF}" type="presParOf" srcId="{6BE84DA7-CA67-4DCF-B7A5-A66A51FCB644}" destId="{F1A27C78-CE5E-429C-8F71-6365D7C9EAE7}" srcOrd="2" destOrd="0" presId="urn:microsoft.com/office/officeart/2008/layout/LinedList"/>
    <dgm:cxn modelId="{2AFD16D1-FB86-E344-AC07-9DB79AB9B600}" type="presParOf" srcId="{2BA28F39-EB7F-43FE-9F75-F532B6846E9C}" destId="{2DA2D06A-A135-4AA9-BA2E-D57BB6368D37}" srcOrd="2" destOrd="0" presId="urn:microsoft.com/office/officeart/2008/layout/LinedList"/>
    <dgm:cxn modelId="{CD748A0F-119B-7C4B-945F-6BBC36FDC6EB}" type="presParOf" srcId="{2BA28F39-EB7F-43FE-9F75-F532B6846E9C}" destId="{5E2D6514-363B-4891-A8C9-00D10759DD07}" srcOrd="3" destOrd="0" presId="urn:microsoft.com/office/officeart/2008/layout/LinedList"/>
    <dgm:cxn modelId="{BC0B459D-EF08-2742-A0C4-5E0F0606266E}" type="presParOf" srcId="{FE5FF152-D0F0-40A7-8D85-CA01796760A7}" destId="{3513D4D9-20CB-3548-9BE8-26733F321135}" srcOrd="8" destOrd="0" presId="urn:microsoft.com/office/officeart/2008/layout/LinedList"/>
    <dgm:cxn modelId="{E47CA3D5-2FD4-8142-A237-68896E207ACC}" type="presParOf" srcId="{FE5FF152-D0F0-40A7-8D85-CA01796760A7}" destId="{FC08E73E-55C5-0440-AFF4-4C21E464EFB9}" srcOrd="9" destOrd="0" presId="urn:microsoft.com/office/officeart/2008/layout/LinedList"/>
    <dgm:cxn modelId="{0D4BBEC5-4761-3641-983E-65859468E9EF}" type="presParOf" srcId="{FC08E73E-55C5-0440-AFF4-4C21E464EFB9}" destId="{6D26A7D8-95DC-E849-B8C1-D3EF5B5F5A0B}" srcOrd="0" destOrd="0" presId="urn:microsoft.com/office/officeart/2008/layout/LinedList"/>
    <dgm:cxn modelId="{46AAE705-8E65-B044-B55F-C6BE0E82C150}" type="presParOf" srcId="{FC08E73E-55C5-0440-AFF4-4C21E464EFB9}" destId="{2FC1D200-448E-9E4A-B890-7F82DA80B235}" srcOrd="1" destOrd="0" presId="urn:microsoft.com/office/officeart/2008/layout/LinedList"/>
    <dgm:cxn modelId="{DFE1CCAC-1331-204B-9FE5-6614B3A91A03}" type="presParOf" srcId="{2FC1D200-448E-9E4A-B890-7F82DA80B235}" destId="{41D37C4A-A4ED-C942-A79F-544B26ED11F8}" srcOrd="0" destOrd="0" presId="urn:microsoft.com/office/officeart/2008/layout/LinedList"/>
    <dgm:cxn modelId="{7C134789-5E2E-7644-A58D-1A5C6E31345C}" type="presParOf" srcId="{2FC1D200-448E-9E4A-B890-7F82DA80B235}" destId="{994247B6-B5F5-3847-8822-4A8936CD30CA}" srcOrd="1" destOrd="0" presId="urn:microsoft.com/office/officeart/2008/layout/LinedList"/>
    <dgm:cxn modelId="{D03A47C5-6078-5647-8E98-E46F4262FD34}" type="presParOf" srcId="{994247B6-B5F5-3847-8822-4A8936CD30CA}" destId="{FEDB403E-0EC0-CE4B-B896-A1CAD11DD32F}" srcOrd="0" destOrd="0" presId="urn:microsoft.com/office/officeart/2008/layout/LinedList"/>
    <dgm:cxn modelId="{CD759E46-10C4-5343-AEEB-99AC69ECB2CA}" type="presParOf" srcId="{994247B6-B5F5-3847-8822-4A8936CD30CA}" destId="{511006BE-D584-E54D-BB8B-23FDBFEE9E4A}" srcOrd="1" destOrd="0" presId="urn:microsoft.com/office/officeart/2008/layout/LinedList"/>
    <dgm:cxn modelId="{E4D44436-9CB7-9F4F-BBD1-0562ADA34DB8}" type="presParOf" srcId="{994247B6-B5F5-3847-8822-4A8936CD30CA}" destId="{D60AD9EE-100A-B944-9490-E80C6982FD72}" srcOrd="2" destOrd="0" presId="urn:microsoft.com/office/officeart/2008/layout/LinedList"/>
    <dgm:cxn modelId="{DAA6A681-5E6B-E249-AE21-2169F39B93A5}" type="presParOf" srcId="{2FC1D200-448E-9E4A-B890-7F82DA80B235}" destId="{AC97BF14-9BEB-8541-8D70-23D7DFE3C720}" srcOrd="2" destOrd="0" presId="urn:microsoft.com/office/officeart/2008/layout/LinedList"/>
    <dgm:cxn modelId="{D3516E3D-07E4-D94A-A50B-DED202A83C2B}" type="presParOf" srcId="{2FC1D200-448E-9E4A-B890-7F82DA80B235}" destId="{0DCCD805-897F-A14A-98F0-6A9B88FEFD43}"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342EEEE-BDCE-1E44-8F58-196DC287D841}" type="doc">
      <dgm:prSet loTypeId="urn:microsoft.com/office/officeart/2005/8/layout/radial4" loCatId="list" qsTypeId="urn:microsoft.com/office/officeart/2005/8/quickstyle/simple4" qsCatId="simple" csTypeId="urn:microsoft.com/office/officeart/2005/8/colors/accent1_2" csCatId="accent1" phldr="1"/>
      <dgm:spPr/>
      <dgm:t>
        <a:bodyPr/>
        <a:lstStyle/>
        <a:p>
          <a:endParaRPr lang="en-US"/>
        </a:p>
      </dgm:t>
    </dgm:pt>
    <dgm:pt modelId="{96B1B39D-367C-2C46-9065-7E2FA71D0AB6}">
      <dgm:prSet phldrT="[Text]"/>
      <dgm:spPr>
        <a:solidFill>
          <a:schemeClr val="tx2"/>
        </a:solidFill>
        <a:effectLst/>
      </dgm:spPr>
      <dgm:t>
        <a:bodyPr/>
        <a:lstStyle/>
        <a:p>
          <a:r>
            <a:rPr lang="en-US"/>
            <a:t>Final Decision Making</a:t>
          </a:r>
        </a:p>
      </dgm:t>
    </dgm:pt>
    <dgm:pt modelId="{A17530FC-ABE9-9A4B-961A-C7EF8E0D4B99}" type="parTrans" cxnId="{AC687F63-E7C2-A245-85B6-AE787EEBC656}">
      <dgm:prSet/>
      <dgm:spPr/>
      <dgm:t>
        <a:bodyPr/>
        <a:lstStyle/>
        <a:p>
          <a:endParaRPr lang="en-US"/>
        </a:p>
      </dgm:t>
    </dgm:pt>
    <dgm:pt modelId="{F53E1406-6BA8-4C45-BD8E-6398DF60A4CB}" type="sibTrans" cxnId="{AC687F63-E7C2-A245-85B6-AE787EEBC656}">
      <dgm:prSet/>
      <dgm:spPr/>
      <dgm:t>
        <a:bodyPr/>
        <a:lstStyle/>
        <a:p>
          <a:endParaRPr lang="en-US"/>
        </a:p>
      </dgm:t>
    </dgm:pt>
    <dgm:pt modelId="{2AC79A78-59A0-D247-A572-A682EC197F0A}">
      <dgm:prSet phldrT="[Text]"/>
      <dgm:spPr>
        <a:solidFill>
          <a:schemeClr val="tx2"/>
        </a:solidFill>
        <a:ln>
          <a:noFill/>
        </a:ln>
        <a:effectLst/>
      </dgm:spPr>
      <dgm:t>
        <a:bodyPr/>
        <a:lstStyle/>
        <a:p>
          <a:r>
            <a:rPr lang="en-US"/>
            <a:t>EBI Experts</a:t>
          </a:r>
        </a:p>
      </dgm:t>
    </dgm:pt>
    <dgm:pt modelId="{9EFF9DCD-AF21-4B48-AE21-EAA1E0CCE4BF}" type="parTrans" cxnId="{23FA83FB-1E92-0E42-8B84-3E9F1067B189}">
      <dgm:prSet/>
      <dgm:spPr>
        <a:solidFill>
          <a:schemeClr val="accent1">
            <a:alpha val="75000"/>
          </a:schemeClr>
        </a:solidFill>
        <a:effectLst/>
      </dgm:spPr>
      <dgm:t>
        <a:bodyPr/>
        <a:lstStyle/>
        <a:p>
          <a:endParaRPr lang="en-US"/>
        </a:p>
      </dgm:t>
    </dgm:pt>
    <dgm:pt modelId="{EE9F6673-B723-234D-9F6B-3E16E41F7BC3}" type="sibTrans" cxnId="{23FA83FB-1E92-0E42-8B84-3E9F1067B189}">
      <dgm:prSet/>
      <dgm:spPr/>
      <dgm:t>
        <a:bodyPr/>
        <a:lstStyle/>
        <a:p>
          <a:endParaRPr lang="en-US"/>
        </a:p>
      </dgm:t>
    </dgm:pt>
    <dgm:pt modelId="{6617401D-15D3-4841-AA67-D3E979E48D77}">
      <dgm:prSet phldrT="[Text]"/>
      <dgm:spPr>
        <a:solidFill>
          <a:schemeClr val="tx2"/>
        </a:solidFill>
        <a:ln>
          <a:noFill/>
        </a:ln>
        <a:effectLst/>
      </dgm:spPr>
      <dgm:t>
        <a:bodyPr/>
        <a:lstStyle/>
        <a:p>
          <a:r>
            <a:rPr lang="en-US"/>
            <a:t>Content Experts</a:t>
          </a:r>
        </a:p>
      </dgm:t>
    </dgm:pt>
    <dgm:pt modelId="{4266CBF1-62F4-924E-9D82-264A0E4C79E4}" type="parTrans" cxnId="{C8DAA2B6-CFD8-E346-B245-3DBD06A3C329}">
      <dgm:prSet/>
      <dgm:spPr>
        <a:solidFill>
          <a:schemeClr val="accent1">
            <a:alpha val="75000"/>
          </a:schemeClr>
        </a:solidFill>
        <a:effectLst/>
      </dgm:spPr>
      <dgm:t>
        <a:bodyPr/>
        <a:lstStyle/>
        <a:p>
          <a:endParaRPr lang="en-US"/>
        </a:p>
      </dgm:t>
    </dgm:pt>
    <dgm:pt modelId="{20F14AEA-E259-AB4D-88FD-EA2213D3CF0E}" type="sibTrans" cxnId="{C8DAA2B6-CFD8-E346-B245-3DBD06A3C329}">
      <dgm:prSet/>
      <dgm:spPr/>
      <dgm:t>
        <a:bodyPr/>
        <a:lstStyle/>
        <a:p>
          <a:endParaRPr lang="en-US"/>
        </a:p>
      </dgm:t>
    </dgm:pt>
    <dgm:pt modelId="{DC8AD127-D93D-424B-A428-984CBE97C7C2}">
      <dgm:prSet phldrT="[Text]"/>
      <dgm:spPr>
        <a:solidFill>
          <a:schemeClr val="tx2"/>
        </a:solidFill>
        <a:ln>
          <a:noFill/>
        </a:ln>
        <a:effectLst/>
      </dgm:spPr>
      <dgm:t>
        <a:bodyPr/>
        <a:lstStyle/>
        <a:p>
          <a:r>
            <a:rPr lang="en-US"/>
            <a:t>Community Representatives</a:t>
          </a:r>
        </a:p>
      </dgm:t>
    </dgm:pt>
    <dgm:pt modelId="{853D87E7-39E7-E544-A4D4-F5F41726813E}" type="parTrans" cxnId="{2E3A071E-A19A-9843-9716-F7D1052E9896}">
      <dgm:prSet/>
      <dgm:spPr>
        <a:solidFill>
          <a:schemeClr val="accent1">
            <a:alpha val="75000"/>
          </a:schemeClr>
        </a:solidFill>
        <a:effectLst/>
      </dgm:spPr>
      <dgm:t>
        <a:bodyPr/>
        <a:lstStyle/>
        <a:p>
          <a:endParaRPr lang="en-US"/>
        </a:p>
      </dgm:t>
    </dgm:pt>
    <dgm:pt modelId="{C6974EA9-CB27-6140-B1D1-440A8BA6350A}" type="sibTrans" cxnId="{2E3A071E-A19A-9843-9716-F7D1052E9896}">
      <dgm:prSet/>
      <dgm:spPr/>
      <dgm:t>
        <a:bodyPr/>
        <a:lstStyle/>
        <a:p>
          <a:endParaRPr lang="en-US"/>
        </a:p>
      </dgm:t>
    </dgm:pt>
    <dgm:pt modelId="{78F3FFC1-48B1-714F-9DA3-B514D885DE3C}">
      <dgm:prSet/>
      <dgm:spPr>
        <a:solidFill>
          <a:schemeClr val="tx2"/>
        </a:solidFill>
        <a:ln>
          <a:noFill/>
        </a:ln>
        <a:effectLst/>
      </dgm:spPr>
      <dgm:t>
        <a:bodyPr/>
        <a:lstStyle/>
        <a:p>
          <a:r>
            <a:rPr lang="en-US"/>
            <a:t>Organization Stakeholders</a:t>
          </a:r>
        </a:p>
      </dgm:t>
    </dgm:pt>
    <dgm:pt modelId="{6D6159BB-3384-1042-9768-697DC28A6B39}" type="parTrans" cxnId="{05771F0C-0EF3-E04F-A0EB-3E837CF58A7D}">
      <dgm:prSet/>
      <dgm:spPr>
        <a:solidFill>
          <a:schemeClr val="accent1">
            <a:alpha val="75000"/>
          </a:schemeClr>
        </a:solidFill>
        <a:effectLst/>
      </dgm:spPr>
      <dgm:t>
        <a:bodyPr/>
        <a:lstStyle/>
        <a:p>
          <a:endParaRPr lang="en-US"/>
        </a:p>
      </dgm:t>
    </dgm:pt>
    <dgm:pt modelId="{EEDF4F38-9396-4F4D-BA65-30BD61CB5A20}" type="sibTrans" cxnId="{05771F0C-0EF3-E04F-A0EB-3E837CF58A7D}">
      <dgm:prSet/>
      <dgm:spPr/>
      <dgm:t>
        <a:bodyPr/>
        <a:lstStyle/>
        <a:p>
          <a:endParaRPr lang="en-US"/>
        </a:p>
      </dgm:t>
    </dgm:pt>
    <dgm:pt modelId="{FDADB424-548C-A544-987C-57F0440B73E6}" type="pres">
      <dgm:prSet presAssocID="{3342EEEE-BDCE-1E44-8F58-196DC287D841}" presName="cycle" presStyleCnt="0">
        <dgm:presLayoutVars>
          <dgm:chMax val="1"/>
          <dgm:dir/>
          <dgm:animLvl val="ctr"/>
          <dgm:resizeHandles val="exact"/>
        </dgm:presLayoutVars>
      </dgm:prSet>
      <dgm:spPr/>
    </dgm:pt>
    <dgm:pt modelId="{011FB234-3340-074B-8C87-58900C67311D}" type="pres">
      <dgm:prSet presAssocID="{96B1B39D-367C-2C46-9065-7E2FA71D0AB6}" presName="centerShape" presStyleLbl="node0" presStyleIdx="0" presStyleCnt="1"/>
      <dgm:spPr/>
    </dgm:pt>
    <dgm:pt modelId="{8CE303C8-8BF9-CD4A-8612-873E072B8D7E}" type="pres">
      <dgm:prSet presAssocID="{9EFF9DCD-AF21-4B48-AE21-EAA1E0CCE4BF}" presName="parTrans" presStyleLbl="bgSibTrans2D1" presStyleIdx="0" presStyleCnt="4"/>
      <dgm:spPr/>
    </dgm:pt>
    <dgm:pt modelId="{89BEDB42-6BA6-B448-979A-1A7E966AF136}" type="pres">
      <dgm:prSet presAssocID="{2AC79A78-59A0-D247-A572-A682EC197F0A}" presName="node" presStyleLbl="node1" presStyleIdx="0" presStyleCnt="4">
        <dgm:presLayoutVars>
          <dgm:bulletEnabled val="1"/>
        </dgm:presLayoutVars>
      </dgm:prSet>
      <dgm:spPr/>
    </dgm:pt>
    <dgm:pt modelId="{944A8E12-4DB1-554A-81C7-37C615E330D9}" type="pres">
      <dgm:prSet presAssocID="{4266CBF1-62F4-924E-9D82-264A0E4C79E4}" presName="parTrans" presStyleLbl="bgSibTrans2D1" presStyleIdx="1" presStyleCnt="4"/>
      <dgm:spPr/>
    </dgm:pt>
    <dgm:pt modelId="{137CCABB-1D62-E049-8BB0-1D1FD5AAF2C7}" type="pres">
      <dgm:prSet presAssocID="{6617401D-15D3-4841-AA67-D3E979E48D77}" presName="node" presStyleLbl="node1" presStyleIdx="1" presStyleCnt="4">
        <dgm:presLayoutVars>
          <dgm:bulletEnabled val="1"/>
        </dgm:presLayoutVars>
      </dgm:prSet>
      <dgm:spPr/>
    </dgm:pt>
    <dgm:pt modelId="{E2C702D8-C4CF-9141-9CA5-163A9DD0BE85}" type="pres">
      <dgm:prSet presAssocID="{853D87E7-39E7-E544-A4D4-F5F41726813E}" presName="parTrans" presStyleLbl="bgSibTrans2D1" presStyleIdx="2" presStyleCnt="4"/>
      <dgm:spPr/>
    </dgm:pt>
    <dgm:pt modelId="{FB2074E5-4891-AF40-B121-98CB234D7933}" type="pres">
      <dgm:prSet presAssocID="{DC8AD127-D93D-424B-A428-984CBE97C7C2}" presName="node" presStyleLbl="node1" presStyleIdx="2" presStyleCnt="4">
        <dgm:presLayoutVars>
          <dgm:bulletEnabled val="1"/>
        </dgm:presLayoutVars>
      </dgm:prSet>
      <dgm:spPr/>
    </dgm:pt>
    <dgm:pt modelId="{D2F2E48D-19D3-9549-A310-D252E58227F5}" type="pres">
      <dgm:prSet presAssocID="{6D6159BB-3384-1042-9768-697DC28A6B39}" presName="parTrans" presStyleLbl="bgSibTrans2D1" presStyleIdx="3" presStyleCnt="4"/>
      <dgm:spPr/>
    </dgm:pt>
    <dgm:pt modelId="{8A9A4C11-DF51-2A4D-B175-290AEC71C84B}" type="pres">
      <dgm:prSet presAssocID="{78F3FFC1-48B1-714F-9DA3-B514D885DE3C}" presName="node" presStyleLbl="node1" presStyleIdx="3" presStyleCnt="4">
        <dgm:presLayoutVars>
          <dgm:bulletEnabled val="1"/>
        </dgm:presLayoutVars>
      </dgm:prSet>
      <dgm:spPr/>
    </dgm:pt>
  </dgm:ptLst>
  <dgm:cxnLst>
    <dgm:cxn modelId="{05771F0C-0EF3-E04F-A0EB-3E837CF58A7D}" srcId="{96B1B39D-367C-2C46-9065-7E2FA71D0AB6}" destId="{78F3FFC1-48B1-714F-9DA3-B514D885DE3C}" srcOrd="3" destOrd="0" parTransId="{6D6159BB-3384-1042-9768-697DC28A6B39}" sibTransId="{EEDF4F38-9396-4F4D-BA65-30BD61CB5A20}"/>
    <dgm:cxn modelId="{2E3A071E-A19A-9843-9716-F7D1052E9896}" srcId="{96B1B39D-367C-2C46-9065-7E2FA71D0AB6}" destId="{DC8AD127-D93D-424B-A428-984CBE97C7C2}" srcOrd="2" destOrd="0" parTransId="{853D87E7-39E7-E544-A4D4-F5F41726813E}" sibTransId="{C6974EA9-CB27-6140-B1D1-440A8BA6350A}"/>
    <dgm:cxn modelId="{D24FA224-7CA6-9B4D-98F2-9A4A5A5E1C4E}" type="presOf" srcId="{2AC79A78-59A0-D247-A572-A682EC197F0A}" destId="{89BEDB42-6BA6-B448-979A-1A7E966AF136}" srcOrd="0" destOrd="0" presId="urn:microsoft.com/office/officeart/2005/8/layout/radial4"/>
    <dgm:cxn modelId="{0A7D6428-125F-4E4C-AE1F-BA3DF759C18F}" type="presOf" srcId="{9EFF9DCD-AF21-4B48-AE21-EAA1E0CCE4BF}" destId="{8CE303C8-8BF9-CD4A-8612-873E072B8D7E}" srcOrd="0" destOrd="0" presId="urn:microsoft.com/office/officeart/2005/8/layout/radial4"/>
    <dgm:cxn modelId="{3006602B-44F5-8449-9F74-23EDA60EE52F}" type="presOf" srcId="{78F3FFC1-48B1-714F-9DA3-B514D885DE3C}" destId="{8A9A4C11-DF51-2A4D-B175-290AEC71C84B}" srcOrd="0" destOrd="0" presId="urn:microsoft.com/office/officeart/2005/8/layout/radial4"/>
    <dgm:cxn modelId="{C921FF3D-61E9-F84D-8DE8-CCE2AF7DCAE7}" type="presOf" srcId="{6617401D-15D3-4841-AA67-D3E979E48D77}" destId="{137CCABB-1D62-E049-8BB0-1D1FD5AAF2C7}" srcOrd="0" destOrd="0" presId="urn:microsoft.com/office/officeart/2005/8/layout/radial4"/>
    <dgm:cxn modelId="{AC687F63-E7C2-A245-85B6-AE787EEBC656}" srcId="{3342EEEE-BDCE-1E44-8F58-196DC287D841}" destId="{96B1B39D-367C-2C46-9065-7E2FA71D0AB6}" srcOrd="0" destOrd="0" parTransId="{A17530FC-ABE9-9A4B-961A-C7EF8E0D4B99}" sibTransId="{F53E1406-6BA8-4C45-BD8E-6398DF60A4CB}"/>
    <dgm:cxn modelId="{6E5CE66F-8F8B-7547-ABE6-3E3F0B558B6A}" type="presOf" srcId="{853D87E7-39E7-E544-A4D4-F5F41726813E}" destId="{E2C702D8-C4CF-9141-9CA5-163A9DD0BE85}" srcOrd="0" destOrd="0" presId="urn:microsoft.com/office/officeart/2005/8/layout/radial4"/>
    <dgm:cxn modelId="{B3D4DD7C-778B-AA4D-8BFA-BF481D37B661}" type="presOf" srcId="{DC8AD127-D93D-424B-A428-984CBE97C7C2}" destId="{FB2074E5-4891-AF40-B121-98CB234D7933}" srcOrd="0" destOrd="0" presId="urn:microsoft.com/office/officeart/2005/8/layout/radial4"/>
    <dgm:cxn modelId="{EEA1B998-36DD-A444-BE3A-545D9F3E985E}" type="presOf" srcId="{4266CBF1-62F4-924E-9D82-264A0E4C79E4}" destId="{944A8E12-4DB1-554A-81C7-37C615E330D9}" srcOrd="0" destOrd="0" presId="urn:microsoft.com/office/officeart/2005/8/layout/radial4"/>
    <dgm:cxn modelId="{324531A0-AC72-F643-99E5-2BA366212A3E}" type="presOf" srcId="{6D6159BB-3384-1042-9768-697DC28A6B39}" destId="{D2F2E48D-19D3-9549-A310-D252E58227F5}" srcOrd="0" destOrd="0" presId="urn:microsoft.com/office/officeart/2005/8/layout/radial4"/>
    <dgm:cxn modelId="{C8DAA2B6-CFD8-E346-B245-3DBD06A3C329}" srcId="{96B1B39D-367C-2C46-9065-7E2FA71D0AB6}" destId="{6617401D-15D3-4841-AA67-D3E979E48D77}" srcOrd="1" destOrd="0" parTransId="{4266CBF1-62F4-924E-9D82-264A0E4C79E4}" sibTransId="{20F14AEA-E259-AB4D-88FD-EA2213D3CF0E}"/>
    <dgm:cxn modelId="{7940AFE2-40BE-F34D-8F77-202EBC5710CA}" type="presOf" srcId="{3342EEEE-BDCE-1E44-8F58-196DC287D841}" destId="{FDADB424-548C-A544-987C-57F0440B73E6}" srcOrd="0" destOrd="0" presId="urn:microsoft.com/office/officeart/2005/8/layout/radial4"/>
    <dgm:cxn modelId="{8324A2ED-D704-E848-9964-76E09033633B}" type="presOf" srcId="{96B1B39D-367C-2C46-9065-7E2FA71D0AB6}" destId="{011FB234-3340-074B-8C87-58900C67311D}" srcOrd="0" destOrd="0" presId="urn:microsoft.com/office/officeart/2005/8/layout/radial4"/>
    <dgm:cxn modelId="{23FA83FB-1E92-0E42-8B84-3E9F1067B189}" srcId="{96B1B39D-367C-2C46-9065-7E2FA71D0AB6}" destId="{2AC79A78-59A0-D247-A572-A682EC197F0A}" srcOrd="0" destOrd="0" parTransId="{9EFF9DCD-AF21-4B48-AE21-EAA1E0CCE4BF}" sibTransId="{EE9F6673-B723-234D-9F6B-3E16E41F7BC3}"/>
    <dgm:cxn modelId="{516FD3DD-EACB-1C4A-AE55-E3797F3DFCA3}" type="presParOf" srcId="{FDADB424-548C-A544-987C-57F0440B73E6}" destId="{011FB234-3340-074B-8C87-58900C67311D}" srcOrd="0" destOrd="0" presId="urn:microsoft.com/office/officeart/2005/8/layout/radial4"/>
    <dgm:cxn modelId="{4D4B51F7-92A6-134D-8316-1B8FEFD0112A}" type="presParOf" srcId="{FDADB424-548C-A544-987C-57F0440B73E6}" destId="{8CE303C8-8BF9-CD4A-8612-873E072B8D7E}" srcOrd="1" destOrd="0" presId="urn:microsoft.com/office/officeart/2005/8/layout/radial4"/>
    <dgm:cxn modelId="{9FF710F6-06FE-3A48-8C18-5C78515CB337}" type="presParOf" srcId="{FDADB424-548C-A544-987C-57F0440B73E6}" destId="{89BEDB42-6BA6-B448-979A-1A7E966AF136}" srcOrd="2" destOrd="0" presId="urn:microsoft.com/office/officeart/2005/8/layout/radial4"/>
    <dgm:cxn modelId="{6F8A0197-A336-2D47-AF8F-098D62C5ED92}" type="presParOf" srcId="{FDADB424-548C-A544-987C-57F0440B73E6}" destId="{944A8E12-4DB1-554A-81C7-37C615E330D9}" srcOrd="3" destOrd="0" presId="urn:microsoft.com/office/officeart/2005/8/layout/radial4"/>
    <dgm:cxn modelId="{B703FFBB-C4A9-8D4E-99A8-A0F9ACE5F52E}" type="presParOf" srcId="{FDADB424-548C-A544-987C-57F0440B73E6}" destId="{137CCABB-1D62-E049-8BB0-1D1FD5AAF2C7}" srcOrd="4" destOrd="0" presId="urn:microsoft.com/office/officeart/2005/8/layout/radial4"/>
    <dgm:cxn modelId="{9E784310-16BD-974A-A77A-DAB0CE34C62C}" type="presParOf" srcId="{FDADB424-548C-A544-987C-57F0440B73E6}" destId="{E2C702D8-C4CF-9141-9CA5-163A9DD0BE85}" srcOrd="5" destOrd="0" presId="urn:microsoft.com/office/officeart/2005/8/layout/radial4"/>
    <dgm:cxn modelId="{9139702A-932F-5C44-8B2E-AF3E55737051}" type="presParOf" srcId="{FDADB424-548C-A544-987C-57F0440B73E6}" destId="{FB2074E5-4891-AF40-B121-98CB234D7933}" srcOrd="6" destOrd="0" presId="urn:microsoft.com/office/officeart/2005/8/layout/radial4"/>
    <dgm:cxn modelId="{0E0BC618-5DCE-A947-BB26-C63ABE8290E9}" type="presParOf" srcId="{FDADB424-548C-A544-987C-57F0440B73E6}" destId="{D2F2E48D-19D3-9549-A310-D252E58227F5}" srcOrd="7" destOrd="0" presId="urn:microsoft.com/office/officeart/2005/8/layout/radial4"/>
    <dgm:cxn modelId="{03403C17-FBB4-A344-9066-DC224230B19D}" type="presParOf" srcId="{FDADB424-548C-A544-987C-57F0440B73E6}" destId="{8A9A4C11-DF51-2A4D-B175-290AEC71C84B}" srcOrd="8" destOrd="0" presId="urn:microsoft.com/office/officeart/2005/8/layout/radial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F843543-6B2F-4415-8244-3F9D3952B74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2264147-6E0E-4E29-932B-FB723EE68325}">
      <dgm:prSet phldrT="[Text]"/>
      <dgm:spPr>
        <a:solidFill>
          <a:schemeClr val="tx2"/>
        </a:solidFill>
      </dgm:spPr>
      <dgm:t>
        <a:bodyPr/>
        <a:lstStyle/>
        <a:p>
          <a:r>
            <a:rPr lang="en-US"/>
            <a:t>Acceptability</a:t>
          </a:r>
        </a:p>
      </dgm:t>
    </dgm:pt>
    <dgm:pt modelId="{65F33789-774E-480E-8939-5D3E1A1D59B9}" type="parTrans" cxnId="{8E72BD59-430F-4BDE-8DC5-B557BDE14E31}">
      <dgm:prSet/>
      <dgm:spPr/>
      <dgm:t>
        <a:bodyPr/>
        <a:lstStyle/>
        <a:p>
          <a:endParaRPr lang="en-US"/>
        </a:p>
      </dgm:t>
    </dgm:pt>
    <dgm:pt modelId="{B4D79D49-07C7-4366-81D9-34A2EDE88463}" type="sibTrans" cxnId="{8E72BD59-430F-4BDE-8DC5-B557BDE14E31}">
      <dgm:prSet/>
      <dgm:spPr/>
      <dgm:t>
        <a:bodyPr/>
        <a:lstStyle/>
        <a:p>
          <a:endParaRPr lang="en-US"/>
        </a:p>
      </dgm:t>
    </dgm:pt>
    <dgm:pt modelId="{1DB8AA83-4CB4-429A-A0FE-B65243A68784}">
      <dgm:prSet phldrT="[Text]"/>
      <dgm:spPr>
        <a:solidFill>
          <a:schemeClr val="tx2"/>
        </a:solidFill>
      </dgm:spPr>
      <dgm:t>
        <a:bodyPr/>
        <a:lstStyle/>
        <a:p>
          <a:r>
            <a:rPr lang="en-US"/>
            <a:t>Behavior change</a:t>
          </a:r>
        </a:p>
      </dgm:t>
    </dgm:pt>
    <dgm:pt modelId="{4B024056-6EF8-42BE-A761-D9883A43A3F1}" type="parTrans" cxnId="{A0201789-4852-4EA1-AA16-F08A59C2D1C7}">
      <dgm:prSet/>
      <dgm:spPr/>
      <dgm:t>
        <a:bodyPr/>
        <a:lstStyle/>
        <a:p>
          <a:endParaRPr lang="en-US"/>
        </a:p>
      </dgm:t>
    </dgm:pt>
    <dgm:pt modelId="{3B5BC480-0278-4DFA-AEC2-74495F41415B}" type="sibTrans" cxnId="{A0201789-4852-4EA1-AA16-F08A59C2D1C7}">
      <dgm:prSet/>
      <dgm:spPr/>
      <dgm:t>
        <a:bodyPr/>
        <a:lstStyle/>
        <a:p>
          <a:endParaRPr lang="en-US"/>
        </a:p>
      </dgm:t>
    </dgm:pt>
    <dgm:pt modelId="{A69A56D7-6CC8-4286-8DD4-651E45527494}">
      <dgm:prSet phldrT="[Text]"/>
      <dgm:spPr>
        <a:solidFill>
          <a:schemeClr val="tx2"/>
        </a:solidFill>
      </dgm:spPr>
      <dgm:t>
        <a:bodyPr/>
        <a:lstStyle/>
        <a:p>
          <a:r>
            <a:rPr lang="en-US"/>
            <a:t>Appropriateness:</a:t>
          </a:r>
        </a:p>
        <a:p>
          <a:r>
            <a:rPr lang="en-US"/>
            <a:t>Cultural Relevance </a:t>
          </a:r>
        </a:p>
      </dgm:t>
    </dgm:pt>
    <dgm:pt modelId="{5DEE7ABF-0C37-440E-86E0-F9ABBF35ED8E}" type="parTrans" cxnId="{5C892632-0009-43B3-8C8C-F24C0035C1C1}">
      <dgm:prSet/>
      <dgm:spPr/>
      <dgm:t>
        <a:bodyPr/>
        <a:lstStyle/>
        <a:p>
          <a:endParaRPr lang="en-US"/>
        </a:p>
      </dgm:t>
    </dgm:pt>
    <dgm:pt modelId="{62F2450B-18E4-4E10-AEA6-3F5D1086AECF}" type="sibTrans" cxnId="{5C892632-0009-43B3-8C8C-F24C0035C1C1}">
      <dgm:prSet/>
      <dgm:spPr/>
      <dgm:t>
        <a:bodyPr/>
        <a:lstStyle/>
        <a:p>
          <a:endParaRPr lang="en-US"/>
        </a:p>
      </dgm:t>
    </dgm:pt>
    <dgm:pt modelId="{5120344E-5725-463B-918B-75A38DC5CF16}">
      <dgm:prSet phldrT="[Text]"/>
      <dgm:spPr>
        <a:solidFill>
          <a:schemeClr val="tx2"/>
        </a:solidFill>
      </dgm:spPr>
      <dgm:t>
        <a:bodyPr/>
        <a:lstStyle/>
        <a:p>
          <a:r>
            <a:rPr lang="en-US"/>
            <a:t>Social support</a:t>
          </a:r>
        </a:p>
      </dgm:t>
    </dgm:pt>
    <dgm:pt modelId="{D8D03405-0878-479D-887E-4A2F6C2F4710}" type="parTrans" cxnId="{DC6E0ADE-4A75-4405-B0F5-442197BCE7C4}">
      <dgm:prSet/>
      <dgm:spPr/>
      <dgm:t>
        <a:bodyPr/>
        <a:lstStyle/>
        <a:p>
          <a:endParaRPr lang="en-US"/>
        </a:p>
      </dgm:t>
    </dgm:pt>
    <dgm:pt modelId="{F70015BF-39B8-4715-BD13-722CCC5F5B2B}" type="sibTrans" cxnId="{DC6E0ADE-4A75-4405-B0F5-442197BCE7C4}">
      <dgm:prSet/>
      <dgm:spPr/>
      <dgm:t>
        <a:bodyPr/>
        <a:lstStyle/>
        <a:p>
          <a:endParaRPr lang="en-US"/>
        </a:p>
      </dgm:t>
    </dgm:pt>
    <dgm:pt modelId="{7B523AD8-611A-4F43-90EB-0A36C1293E65}" type="pres">
      <dgm:prSet presAssocID="{6F843543-6B2F-4415-8244-3F9D3952B743}" presName="diagram" presStyleCnt="0">
        <dgm:presLayoutVars>
          <dgm:dir/>
          <dgm:resizeHandles val="exact"/>
        </dgm:presLayoutVars>
      </dgm:prSet>
      <dgm:spPr/>
    </dgm:pt>
    <dgm:pt modelId="{00607BA3-8DFB-4F88-8C4C-14AC0AD84F52}" type="pres">
      <dgm:prSet presAssocID="{92264147-6E0E-4E29-932B-FB723EE68325}" presName="node" presStyleLbl="node1" presStyleIdx="0" presStyleCnt="4">
        <dgm:presLayoutVars>
          <dgm:bulletEnabled val="1"/>
        </dgm:presLayoutVars>
      </dgm:prSet>
      <dgm:spPr/>
    </dgm:pt>
    <dgm:pt modelId="{C697FBFE-6C7F-489B-BCB0-79DF8A9F6A5B}" type="pres">
      <dgm:prSet presAssocID="{B4D79D49-07C7-4366-81D9-34A2EDE88463}" presName="sibTrans" presStyleCnt="0"/>
      <dgm:spPr/>
    </dgm:pt>
    <dgm:pt modelId="{54D660A4-9789-43C8-8F94-8A80A0854201}" type="pres">
      <dgm:prSet presAssocID="{1DB8AA83-4CB4-429A-A0FE-B65243A68784}" presName="node" presStyleLbl="node1" presStyleIdx="1" presStyleCnt="4">
        <dgm:presLayoutVars>
          <dgm:bulletEnabled val="1"/>
        </dgm:presLayoutVars>
      </dgm:prSet>
      <dgm:spPr/>
    </dgm:pt>
    <dgm:pt modelId="{031E4584-79B2-47B8-AB63-04F1D841722E}" type="pres">
      <dgm:prSet presAssocID="{3B5BC480-0278-4DFA-AEC2-74495F41415B}" presName="sibTrans" presStyleCnt="0"/>
      <dgm:spPr/>
    </dgm:pt>
    <dgm:pt modelId="{9DA49145-F775-4395-80AE-74C24ECCE817}" type="pres">
      <dgm:prSet presAssocID="{A69A56D7-6CC8-4286-8DD4-651E45527494}" presName="node" presStyleLbl="node1" presStyleIdx="2" presStyleCnt="4">
        <dgm:presLayoutVars>
          <dgm:bulletEnabled val="1"/>
        </dgm:presLayoutVars>
      </dgm:prSet>
      <dgm:spPr/>
    </dgm:pt>
    <dgm:pt modelId="{4685B785-2580-4579-A770-0494A38693B6}" type="pres">
      <dgm:prSet presAssocID="{62F2450B-18E4-4E10-AEA6-3F5D1086AECF}" presName="sibTrans" presStyleCnt="0"/>
      <dgm:spPr/>
    </dgm:pt>
    <dgm:pt modelId="{F6BA9591-3667-499D-9765-B5BE22C48462}" type="pres">
      <dgm:prSet presAssocID="{5120344E-5725-463B-918B-75A38DC5CF16}" presName="node" presStyleLbl="node1" presStyleIdx="3" presStyleCnt="4">
        <dgm:presLayoutVars>
          <dgm:bulletEnabled val="1"/>
        </dgm:presLayoutVars>
      </dgm:prSet>
      <dgm:spPr/>
    </dgm:pt>
  </dgm:ptLst>
  <dgm:cxnLst>
    <dgm:cxn modelId="{5C892632-0009-43B3-8C8C-F24C0035C1C1}" srcId="{6F843543-6B2F-4415-8244-3F9D3952B743}" destId="{A69A56D7-6CC8-4286-8DD4-651E45527494}" srcOrd="2" destOrd="0" parTransId="{5DEE7ABF-0C37-440E-86E0-F9ABBF35ED8E}" sibTransId="{62F2450B-18E4-4E10-AEA6-3F5D1086AECF}"/>
    <dgm:cxn modelId="{3DC19832-84EC-4E89-8165-334D59AF8F41}" type="presOf" srcId="{5120344E-5725-463B-918B-75A38DC5CF16}" destId="{F6BA9591-3667-499D-9765-B5BE22C48462}" srcOrd="0" destOrd="0" presId="urn:microsoft.com/office/officeart/2005/8/layout/default"/>
    <dgm:cxn modelId="{2376AA43-ADE3-44B4-9437-DDCD3C97C6B5}" type="presOf" srcId="{1DB8AA83-4CB4-429A-A0FE-B65243A68784}" destId="{54D660A4-9789-43C8-8F94-8A80A0854201}" srcOrd="0" destOrd="0" presId="urn:microsoft.com/office/officeart/2005/8/layout/default"/>
    <dgm:cxn modelId="{EB0F5547-A649-4458-8FEE-21BD7F32B74C}" type="presOf" srcId="{6F843543-6B2F-4415-8244-3F9D3952B743}" destId="{7B523AD8-611A-4F43-90EB-0A36C1293E65}" srcOrd="0" destOrd="0" presId="urn:microsoft.com/office/officeart/2005/8/layout/default"/>
    <dgm:cxn modelId="{9171F54E-D8A4-4666-963D-EB19A54F1AFE}" type="presOf" srcId="{A69A56D7-6CC8-4286-8DD4-651E45527494}" destId="{9DA49145-F775-4395-80AE-74C24ECCE817}" srcOrd="0" destOrd="0" presId="urn:microsoft.com/office/officeart/2005/8/layout/default"/>
    <dgm:cxn modelId="{7025A459-9563-489F-AFFE-91755F9747B2}" type="presOf" srcId="{92264147-6E0E-4E29-932B-FB723EE68325}" destId="{00607BA3-8DFB-4F88-8C4C-14AC0AD84F52}" srcOrd="0" destOrd="0" presId="urn:microsoft.com/office/officeart/2005/8/layout/default"/>
    <dgm:cxn modelId="{8E72BD59-430F-4BDE-8DC5-B557BDE14E31}" srcId="{6F843543-6B2F-4415-8244-3F9D3952B743}" destId="{92264147-6E0E-4E29-932B-FB723EE68325}" srcOrd="0" destOrd="0" parTransId="{65F33789-774E-480E-8939-5D3E1A1D59B9}" sibTransId="{B4D79D49-07C7-4366-81D9-34A2EDE88463}"/>
    <dgm:cxn modelId="{A0201789-4852-4EA1-AA16-F08A59C2D1C7}" srcId="{6F843543-6B2F-4415-8244-3F9D3952B743}" destId="{1DB8AA83-4CB4-429A-A0FE-B65243A68784}" srcOrd="1" destOrd="0" parTransId="{4B024056-6EF8-42BE-A761-D9883A43A3F1}" sibTransId="{3B5BC480-0278-4DFA-AEC2-74495F41415B}"/>
    <dgm:cxn modelId="{DC6E0ADE-4A75-4405-B0F5-442197BCE7C4}" srcId="{6F843543-6B2F-4415-8244-3F9D3952B743}" destId="{5120344E-5725-463B-918B-75A38DC5CF16}" srcOrd="3" destOrd="0" parTransId="{D8D03405-0878-479D-887E-4A2F6C2F4710}" sibTransId="{F70015BF-39B8-4715-BD13-722CCC5F5B2B}"/>
    <dgm:cxn modelId="{D382A23B-488B-481A-810D-3CE3FC28E788}" type="presParOf" srcId="{7B523AD8-611A-4F43-90EB-0A36C1293E65}" destId="{00607BA3-8DFB-4F88-8C4C-14AC0AD84F52}" srcOrd="0" destOrd="0" presId="urn:microsoft.com/office/officeart/2005/8/layout/default"/>
    <dgm:cxn modelId="{E715983D-8C97-4A2C-AC00-194FC2A783EA}" type="presParOf" srcId="{7B523AD8-611A-4F43-90EB-0A36C1293E65}" destId="{C697FBFE-6C7F-489B-BCB0-79DF8A9F6A5B}" srcOrd="1" destOrd="0" presId="urn:microsoft.com/office/officeart/2005/8/layout/default"/>
    <dgm:cxn modelId="{1449C80B-5ADB-416F-8BCF-434AF1F4C6FC}" type="presParOf" srcId="{7B523AD8-611A-4F43-90EB-0A36C1293E65}" destId="{54D660A4-9789-43C8-8F94-8A80A0854201}" srcOrd="2" destOrd="0" presId="urn:microsoft.com/office/officeart/2005/8/layout/default"/>
    <dgm:cxn modelId="{8B9C575C-2867-418F-94CD-572BDCDB1162}" type="presParOf" srcId="{7B523AD8-611A-4F43-90EB-0A36C1293E65}" destId="{031E4584-79B2-47B8-AB63-04F1D841722E}" srcOrd="3" destOrd="0" presId="urn:microsoft.com/office/officeart/2005/8/layout/default"/>
    <dgm:cxn modelId="{1C75C7FE-1A99-49DA-A382-BF0462B68338}" type="presParOf" srcId="{7B523AD8-611A-4F43-90EB-0A36C1293E65}" destId="{9DA49145-F775-4395-80AE-74C24ECCE817}" srcOrd="4" destOrd="0" presId="urn:microsoft.com/office/officeart/2005/8/layout/default"/>
    <dgm:cxn modelId="{17E22ABB-8FCF-4311-A593-3EF51C139120}" type="presParOf" srcId="{7B523AD8-611A-4F43-90EB-0A36C1293E65}" destId="{4685B785-2580-4579-A770-0494A38693B6}" srcOrd="5" destOrd="0" presId="urn:microsoft.com/office/officeart/2005/8/layout/default"/>
    <dgm:cxn modelId="{EFE2779C-AF22-4F91-81B1-A1CBFA6CAA21}" type="presParOf" srcId="{7B523AD8-611A-4F43-90EB-0A36C1293E65}" destId="{F6BA9591-3667-499D-9765-B5BE22C48462}"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F843543-6B2F-4415-8244-3F9D3952B74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2264147-6E0E-4E29-932B-FB723EE68325}">
      <dgm:prSet phldrT="[Text]"/>
      <dgm:spPr>
        <a:solidFill>
          <a:schemeClr val="tx2"/>
        </a:solidFill>
      </dgm:spPr>
      <dgm:t>
        <a:bodyPr/>
        <a:lstStyle/>
        <a:p>
          <a:r>
            <a:rPr lang="en-US"/>
            <a:t>Comprehension</a:t>
          </a:r>
        </a:p>
      </dgm:t>
    </dgm:pt>
    <dgm:pt modelId="{65F33789-774E-480E-8939-5D3E1A1D59B9}" type="parTrans" cxnId="{8E72BD59-430F-4BDE-8DC5-B557BDE14E31}">
      <dgm:prSet/>
      <dgm:spPr/>
      <dgm:t>
        <a:bodyPr/>
        <a:lstStyle/>
        <a:p>
          <a:endParaRPr lang="en-US"/>
        </a:p>
      </dgm:t>
    </dgm:pt>
    <dgm:pt modelId="{B4D79D49-07C7-4366-81D9-34A2EDE88463}" type="sibTrans" cxnId="{8E72BD59-430F-4BDE-8DC5-B557BDE14E31}">
      <dgm:prSet/>
      <dgm:spPr/>
      <dgm:t>
        <a:bodyPr/>
        <a:lstStyle/>
        <a:p>
          <a:endParaRPr lang="en-US"/>
        </a:p>
      </dgm:t>
    </dgm:pt>
    <dgm:pt modelId="{1DB8AA83-4CB4-429A-A0FE-B65243A68784}">
      <dgm:prSet phldrT="[Text]"/>
      <dgm:spPr>
        <a:solidFill>
          <a:schemeClr val="tx2"/>
        </a:solidFill>
      </dgm:spPr>
      <dgm:t>
        <a:bodyPr/>
        <a:lstStyle/>
        <a:p>
          <a:r>
            <a:rPr lang="en-US"/>
            <a:t>Acceptability</a:t>
          </a:r>
        </a:p>
      </dgm:t>
    </dgm:pt>
    <dgm:pt modelId="{4B024056-6EF8-42BE-A761-D9883A43A3F1}" type="parTrans" cxnId="{A0201789-4852-4EA1-AA16-F08A59C2D1C7}">
      <dgm:prSet/>
      <dgm:spPr/>
      <dgm:t>
        <a:bodyPr/>
        <a:lstStyle/>
        <a:p>
          <a:endParaRPr lang="en-US"/>
        </a:p>
      </dgm:t>
    </dgm:pt>
    <dgm:pt modelId="{3B5BC480-0278-4DFA-AEC2-74495F41415B}" type="sibTrans" cxnId="{A0201789-4852-4EA1-AA16-F08A59C2D1C7}">
      <dgm:prSet/>
      <dgm:spPr/>
      <dgm:t>
        <a:bodyPr/>
        <a:lstStyle/>
        <a:p>
          <a:endParaRPr lang="en-US"/>
        </a:p>
      </dgm:t>
    </dgm:pt>
    <dgm:pt modelId="{A69A56D7-6CC8-4286-8DD4-651E45527494}">
      <dgm:prSet phldrT="[Text]"/>
      <dgm:spPr>
        <a:solidFill>
          <a:schemeClr val="tx2"/>
        </a:solidFill>
      </dgm:spPr>
      <dgm:t>
        <a:bodyPr/>
        <a:lstStyle/>
        <a:p>
          <a:r>
            <a:rPr lang="en-US"/>
            <a:t>Cultural Relevance </a:t>
          </a:r>
        </a:p>
      </dgm:t>
    </dgm:pt>
    <dgm:pt modelId="{5DEE7ABF-0C37-440E-86E0-F9ABBF35ED8E}" type="parTrans" cxnId="{5C892632-0009-43B3-8C8C-F24C0035C1C1}">
      <dgm:prSet/>
      <dgm:spPr/>
      <dgm:t>
        <a:bodyPr/>
        <a:lstStyle/>
        <a:p>
          <a:endParaRPr lang="en-US"/>
        </a:p>
      </dgm:t>
    </dgm:pt>
    <dgm:pt modelId="{62F2450B-18E4-4E10-AEA6-3F5D1086AECF}" type="sibTrans" cxnId="{5C892632-0009-43B3-8C8C-F24C0035C1C1}">
      <dgm:prSet/>
      <dgm:spPr/>
      <dgm:t>
        <a:bodyPr/>
        <a:lstStyle/>
        <a:p>
          <a:endParaRPr lang="en-US"/>
        </a:p>
      </dgm:t>
    </dgm:pt>
    <dgm:pt modelId="{5120344E-5725-463B-918B-75A38DC5CF16}">
      <dgm:prSet phldrT="[Text]"/>
      <dgm:spPr>
        <a:solidFill>
          <a:schemeClr val="tx2"/>
        </a:solidFill>
      </dgm:spPr>
      <dgm:t>
        <a:bodyPr/>
        <a:lstStyle/>
        <a:p>
          <a:r>
            <a:rPr lang="en-US"/>
            <a:t>Impact </a:t>
          </a:r>
        </a:p>
      </dgm:t>
    </dgm:pt>
    <dgm:pt modelId="{D8D03405-0878-479D-887E-4A2F6C2F4710}" type="parTrans" cxnId="{DC6E0ADE-4A75-4405-B0F5-442197BCE7C4}">
      <dgm:prSet/>
      <dgm:spPr/>
      <dgm:t>
        <a:bodyPr/>
        <a:lstStyle/>
        <a:p>
          <a:endParaRPr lang="en-US"/>
        </a:p>
      </dgm:t>
    </dgm:pt>
    <dgm:pt modelId="{F70015BF-39B8-4715-BD13-722CCC5F5B2B}" type="sibTrans" cxnId="{DC6E0ADE-4A75-4405-B0F5-442197BCE7C4}">
      <dgm:prSet/>
      <dgm:spPr/>
      <dgm:t>
        <a:bodyPr/>
        <a:lstStyle/>
        <a:p>
          <a:endParaRPr lang="en-US"/>
        </a:p>
      </dgm:t>
    </dgm:pt>
    <dgm:pt modelId="{7B523AD8-611A-4F43-90EB-0A36C1293E65}" type="pres">
      <dgm:prSet presAssocID="{6F843543-6B2F-4415-8244-3F9D3952B743}" presName="diagram" presStyleCnt="0">
        <dgm:presLayoutVars>
          <dgm:dir/>
          <dgm:resizeHandles val="exact"/>
        </dgm:presLayoutVars>
      </dgm:prSet>
      <dgm:spPr/>
    </dgm:pt>
    <dgm:pt modelId="{00607BA3-8DFB-4F88-8C4C-14AC0AD84F52}" type="pres">
      <dgm:prSet presAssocID="{92264147-6E0E-4E29-932B-FB723EE68325}" presName="node" presStyleLbl="node1" presStyleIdx="0" presStyleCnt="4">
        <dgm:presLayoutVars>
          <dgm:bulletEnabled val="1"/>
        </dgm:presLayoutVars>
      </dgm:prSet>
      <dgm:spPr/>
    </dgm:pt>
    <dgm:pt modelId="{C697FBFE-6C7F-489B-BCB0-79DF8A9F6A5B}" type="pres">
      <dgm:prSet presAssocID="{B4D79D49-07C7-4366-81D9-34A2EDE88463}" presName="sibTrans" presStyleCnt="0"/>
      <dgm:spPr/>
    </dgm:pt>
    <dgm:pt modelId="{54D660A4-9789-43C8-8F94-8A80A0854201}" type="pres">
      <dgm:prSet presAssocID="{1DB8AA83-4CB4-429A-A0FE-B65243A68784}" presName="node" presStyleLbl="node1" presStyleIdx="1" presStyleCnt="4">
        <dgm:presLayoutVars>
          <dgm:bulletEnabled val="1"/>
        </dgm:presLayoutVars>
      </dgm:prSet>
      <dgm:spPr/>
    </dgm:pt>
    <dgm:pt modelId="{031E4584-79B2-47B8-AB63-04F1D841722E}" type="pres">
      <dgm:prSet presAssocID="{3B5BC480-0278-4DFA-AEC2-74495F41415B}" presName="sibTrans" presStyleCnt="0"/>
      <dgm:spPr/>
    </dgm:pt>
    <dgm:pt modelId="{9DA49145-F775-4395-80AE-74C24ECCE817}" type="pres">
      <dgm:prSet presAssocID="{A69A56D7-6CC8-4286-8DD4-651E45527494}" presName="node" presStyleLbl="node1" presStyleIdx="2" presStyleCnt="4">
        <dgm:presLayoutVars>
          <dgm:bulletEnabled val="1"/>
        </dgm:presLayoutVars>
      </dgm:prSet>
      <dgm:spPr/>
    </dgm:pt>
    <dgm:pt modelId="{4685B785-2580-4579-A770-0494A38693B6}" type="pres">
      <dgm:prSet presAssocID="{62F2450B-18E4-4E10-AEA6-3F5D1086AECF}" presName="sibTrans" presStyleCnt="0"/>
      <dgm:spPr/>
    </dgm:pt>
    <dgm:pt modelId="{F6BA9591-3667-499D-9765-B5BE22C48462}" type="pres">
      <dgm:prSet presAssocID="{5120344E-5725-463B-918B-75A38DC5CF16}" presName="node" presStyleLbl="node1" presStyleIdx="3" presStyleCnt="4">
        <dgm:presLayoutVars>
          <dgm:bulletEnabled val="1"/>
        </dgm:presLayoutVars>
      </dgm:prSet>
      <dgm:spPr/>
    </dgm:pt>
  </dgm:ptLst>
  <dgm:cxnLst>
    <dgm:cxn modelId="{5C892632-0009-43B3-8C8C-F24C0035C1C1}" srcId="{6F843543-6B2F-4415-8244-3F9D3952B743}" destId="{A69A56D7-6CC8-4286-8DD4-651E45527494}" srcOrd="2" destOrd="0" parTransId="{5DEE7ABF-0C37-440E-86E0-F9ABBF35ED8E}" sibTransId="{62F2450B-18E4-4E10-AEA6-3F5D1086AECF}"/>
    <dgm:cxn modelId="{3DC19832-84EC-4E89-8165-334D59AF8F41}" type="presOf" srcId="{5120344E-5725-463B-918B-75A38DC5CF16}" destId="{F6BA9591-3667-499D-9765-B5BE22C48462}" srcOrd="0" destOrd="0" presId="urn:microsoft.com/office/officeart/2005/8/layout/default"/>
    <dgm:cxn modelId="{2376AA43-ADE3-44B4-9437-DDCD3C97C6B5}" type="presOf" srcId="{1DB8AA83-4CB4-429A-A0FE-B65243A68784}" destId="{54D660A4-9789-43C8-8F94-8A80A0854201}" srcOrd="0" destOrd="0" presId="urn:microsoft.com/office/officeart/2005/8/layout/default"/>
    <dgm:cxn modelId="{EB0F5547-A649-4458-8FEE-21BD7F32B74C}" type="presOf" srcId="{6F843543-6B2F-4415-8244-3F9D3952B743}" destId="{7B523AD8-611A-4F43-90EB-0A36C1293E65}" srcOrd="0" destOrd="0" presId="urn:microsoft.com/office/officeart/2005/8/layout/default"/>
    <dgm:cxn modelId="{9171F54E-D8A4-4666-963D-EB19A54F1AFE}" type="presOf" srcId="{A69A56D7-6CC8-4286-8DD4-651E45527494}" destId="{9DA49145-F775-4395-80AE-74C24ECCE817}" srcOrd="0" destOrd="0" presId="urn:microsoft.com/office/officeart/2005/8/layout/default"/>
    <dgm:cxn modelId="{7025A459-9563-489F-AFFE-91755F9747B2}" type="presOf" srcId="{92264147-6E0E-4E29-932B-FB723EE68325}" destId="{00607BA3-8DFB-4F88-8C4C-14AC0AD84F52}" srcOrd="0" destOrd="0" presId="urn:microsoft.com/office/officeart/2005/8/layout/default"/>
    <dgm:cxn modelId="{8E72BD59-430F-4BDE-8DC5-B557BDE14E31}" srcId="{6F843543-6B2F-4415-8244-3F9D3952B743}" destId="{92264147-6E0E-4E29-932B-FB723EE68325}" srcOrd="0" destOrd="0" parTransId="{65F33789-774E-480E-8939-5D3E1A1D59B9}" sibTransId="{B4D79D49-07C7-4366-81D9-34A2EDE88463}"/>
    <dgm:cxn modelId="{A0201789-4852-4EA1-AA16-F08A59C2D1C7}" srcId="{6F843543-6B2F-4415-8244-3F9D3952B743}" destId="{1DB8AA83-4CB4-429A-A0FE-B65243A68784}" srcOrd="1" destOrd="0" parTransId="{4B024056-6EF8-42BE-A761-D9883A43A3F1}" sibTransId="{3B5BC480-0278-4DFA-AEC2-74495F41415B}"/>
    <dgm:cxn modelId="{DC6E0ADE-4A75-4405-B0F5-442197BCE7C4}" srcId="{6F843543-6B2F-4415-8244-3F9D3952B743}" destId="{5120344E-5725-463B-918B-75A38DC5CF16}" srcOrd="3" destOrd="0" parTransId="{D8D03405-0878-479D-887E-4A2F6C2F4710}" sibTransId="{F70015BF-39B8-4715-BD13-722CCC5F5B2B}"/>
    <dgm:cxn modelId="{D382A23B-488B-481A-810D-3CE3FC28E788}" type="presParOf" srcId="{7B523AD8-611A-4F43-90EB-0A36C1293E65}" destId="{00607BA3-8DFB-4F88-8C4C-14AC0AD84F52}" srcOrd="0" destOrd="0" presId="urn:microsoft.com/office/officeart/2005/8/layout/default"/>
    <dgm:cxn modelId="{E715983D-8C97-4A2C-AC00-194FC2A783EA}" type="presParOf" srcId="{7B523AD8-611A-4F43-90EB-0A36C1293E65}" destId="{C697FBFE-6C7F-489B-BCB0-79DF8A9F6A5B}" srcOrd="1" destOrd="0" presId="urn:microsoft.com/office/officeart/2005/8/layout/default"/>
    <dgm:cxn modelId="{1449C80B-5ADB-416F-8BCF-434AF1F4C6FC}" type="presParOf" srcId="{7B523AD8-611A-4F43-90EB-0A36C1293E65}" destId="{54D660A4-9789-43C8-8F94-8A80A0854201}" srcOrd="2" destOrd="0" presId="urn:microsoft.com/office/officeart/2005/8/layout/default"/>
    <dgm:cxn modelId="{8B9C575C-2867-418F-94CD-572BDCDB1162}" type="presParOf" srcId="{7B523AD8-611A-4F43-90EB-0A36C1293E65}" destId="{031E4584-79B2-47B8-AB63-04F1D841722E}" srcOrd="3" destOrd="0" presId="urn:microsoft.com/office/officeart/2005/8/layout/default"/>
    <dgm:cxn modelId="{1C75C7FE-1A99-49DA-A382-BF0462B68338}" type="presParOf" srcId="{7B523AD8-611A-4F43-90EB-0A36C1293E65}" destId="{9DA49145-F775-4395-80AE-74C24ECCE817}" srcOrd="4" destOrd="0" presId="urn:microsoft.com/office/officeart/2005/8/layout/default"/>
    <dgm:cxn modelId="{17E22ABB-8FCF-4311-A593-3EF51C139120}" type="presParOf" srcId="{7B523AD8-611A-4F43-90EB-0A36C1293E65}" destId="{4685B785-2580-4579-A770-0494A38693B6}" srcOrd="5" destOrd="0" presId="urn:microsoft.com/office/officeart/2005/8/layout/default"/>
    <dgm:cxn modelId="{EFE2779C-AF22-4F91-81B1-A1CBFA6CAA21}" type="presParOf" srcId="{7B523AD8-611A-4F43-90EB-0A36C1293E65}" destId="{F6BA9591-3667-499D-9765-B5BE22C48462}"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C50985E-DBE6-4F45-90FC-5079CB98C31D}"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F206CF6F-2D70-40DC-9C41-6DBFD477597D}">
      <dgm:prSet phldrT="[Text]" custT="1"/>
      <dgm:spPr>
        <a:solidFill>
          <a:schemeClr val="accent2"/>
        </a:solidFill>
      </dgm:spPr>
      <dgm:t>
        <a:bodyPr/>
        <a:lstStyle/>
        <a:p>
          <a:r>
            <a:rPr lang="en-US" sz="4400"/>
            <a:t>Clinic A</a:t>
          </a:r>
        </a:p>
      </dgm:t>
    </dgm:pt>
    <dgm:pt modelId="{FF676154-AB76-4A89-AD2E-610FEB9B8DF2}" type="parTrans" cxnId="{E8CA66C6-5E04-4E24-BB7E-12926035610D}">
      <dgm:prSet/>
      <dgm:spPr/>
      <dgm:t>
        <a:bodyPr/>
        <a:lstStyle/>
        <a:p>
          <a:endParaRPr lang="en-US"/>
        </a:p>
      </dgm:t>
    </dgm:pt>
    <dgm:pt modelId="{DA5979E3-D1A8-4D05-B4D7-67539593C52D}" type="sibTrans" cxnId="{E8CA66C6-5E04-4E24-BB7E-12926035610D}">
      <dgm:prSet/>
      <dgm:spPr/>
      <dgm:t>
        <a:bodyPr/>
        <a:lstStyle/>
        <a:p>
          <a:endParaRPr lang="en-US"/>
        </a:p>
      </dgm:t>
    </dgm:pt>
    <dgm:pt modelId="{0657FFC8-BA3D-4A86-B22C-85F9DF2FC398}">
      <dgm:prSet phldrT="[Text]"/>
      <dgm:spPr>
        <a:solidFill>
          <a:schemeClr val="accent3">
            <a:alpha val="90000"/>
          </a:schemeClr>
        </a:solidFill>
        <a:ln>
          <a:noFill/>
        </a:ln>
      </dgm:spPr>
      <dgm:t>
        <a:bodyPr/>
        <a:lstStyle/>
        <a:p>
          <a:r>
            <a:rPr lang="en-US"/>
            <a:t>Patient Portal</a:t>
          </a:r>
        </a:p>
      </dgm:t>
    </dgm:pt>
    <dgm:pt modelId="{081588E5-2812-478A-BFDA-CA06DCA2E3C2}" type="parTrans" cxnId="{ACFC6DC9-27E1-41C4-9821-8C0219943D1B}">
      <dgm:prSet/>
      <dgm:spPr/>
      <dgm:t>
        <a:bodyPr/>
        <a:lstStyle/>
        <a:p>
          <a:endParaRPr lang="en-US"/>
        </a:p>
      </dgm:t>
    </dgm:pt>
    <dgm:pt modelId="{80CA5F73-B7A3-4961-A0F1-B4243366810E}" type="sibTrans" cxnId="{ACFC6DC9-27E1-41C4-9821-8C0219943D1B}">
      <dgm:prSet/>
      <dgm:spPr/>
      <dgm:t>
        <a:bodyPr/>
        <a:lstStyle/>
        <a:p>
          <a:endParaRPr lang="en-US"/>
        </a:p>
      </dgm:t>
    </dgm:pt>
    <dgm:pt modelId="{F8B5DF2E-AA2A-4806-96FB-855D4C2F8116}">
      <dgm:prSet phldrT="[Text]"/>
      <dgm:spPr>
        <a:solidFill>
          <a:schemeClr val="accent3">
            <a:alpha val="90000"/>
          </a:schemeClr>
        </a:solidFill>
        <a:ln>
          <a:noFill/>
        </a:ln>
      </dgm:spPr>
      <dgm:t>
        <a:bodyPr/>
        <a:lstStyle/>
        <a:p>
          <a:r>
            <a:rPr lang="en-US"/>
            <a:t>Text (eligible &amp; need to come in for screening)</a:t>
          </a:r>
        </a:p>
      </dgm:t>
    </dgm:pt>
    <dgm:pt modelId="{4EE3F3DE-C6B8-42E0-92A3-227DDE629BE7}" type="parTrans" cxnId="{02AE9C7C-8D97-459B-B8A9-571962086ED3}">
      <dgm:prSet/>
      <dgm:spPr/>
      <dgm:t>
        <a:bodyPr/>
        <a:lstStyle/>
        <a:p>
          <a:endParaRPr lang="en-US"/>
        </a:p>
      </dgm:t>
    </dgm:pt>
    <dgm:pt modelId="{A1E2051A-5027-447F-9FDE-30FF3DD6854C}" type="sibTrans" cxnId="{02AE9C7C-8D97-459B-B8A9-571962086ED3}">
      <dgm:prSet/>
      <dgm:spPr/>
      <dgm:t>
        <a:bodyPr/>
        <a:lstStyle/>
        <a:p>
          <a:endParaRPr lang="en-US"/>
        </a:p>
      </dgm:t>
    </dgm:pt>
    <dgm:pt modelId="{7BFEBA76-66EA-4CA9-BC06-E03A26206401}">
      <dgm:prSet phldrT="[Text]" custT="1"/>
      <dgm:spPr>
        <a:solidFill>
          <a:schemeClr val="accent2"/>
        </a:solidFill>
      </dgm:spPr>
      <dgm:t>
        <a:bodyPr/>
        <a:lstStyle/>
        <a:p>
          <a:r>
            <a:rPr lang="en-US" sz="4800"/>
            <a:t>Clinic B</a:t>
          </a:r>
        </a:p>
      </dgm:t>
    </dgm:pt>
    <dgm:pt modelId="{5AB46138-89DF-45D8-A9E8-94C684E607C8}" type="parTrans" cxnId="{C7387FDB-761C-46B1-9EF3-B7319E457C58}">
      <dgm:prSet/>
      <dgm:spPr/>
      <dgm:t>
        <a:bodyPr/>
        <a:lstStyle/>
        <a:p>
          <a:endParaRPr lang="en-US"/>
        </a:p>
      </dgm:t>
    </dgm:pt>
    <dgm:pt modelId="{5462994B-C6A4-4B36-BCC1-29F5F1E839DD}" type="sibTrans" cxnId="{C7387FDB-761C-46B1-9EF3-B7319E457C58}">
      <dgm:prSet/>
      <dgm:spPr/>
      <dgm:t>
        <a:bodyPr/>
        <a:lstStyle/>
        <a:p>
          <a:endParaRPr lang="en-US"/>
        </a:p>
      </dgm:t>
    </dgm:pt>
    <dgm:pt modelId="{0DCF659D-EB2A-47B3-8B2A-976E908ED84D}">
      <dgm:prSet phldrT="[Text]"/>
      <dgm:spPr>
        <a:solidFill>
          <a:schemeClr val="accent3">
            <a:alpha val="90000"/>
          </a:schemeClr>
        </a:solidFill>
        <a:ln>
          <a:noFill/>
        </a:ln>
      </dgm:spPr>
      <dgm:t>
        <a:bodyPr/>
        <a:lstStyle/>
        <a:p>
          <a:r>
            <a:rPr lang="en-US"/>
            <a:t>Patient Letter Mailed to home</a:t>
          </a:r>
        </a:p>
      </dgm:t>
    </dgm:pt>
    <dgm:pt modelId="{CB70BADF-9175-4C3E-AA7E-CCD708B81D8A}" type="parTrans" cxnId="{2FD873CD-A756-49B5-AD6B-A0B41B0BB2EE}">
      <dgm:prSet/>
      <dgm:spPr/>
      <dgm:t>
        <a:bodyPr/>
        <a:lstStyle/>
        <a:p>
          <a:endParaRPr lang="en-US"/>
        </a:p>
      </dgm:t>
    </dgm:pt>
    <dgm:pt modelId="{7BD8744A-54A2-4444-942B-15662ACAC4C7}" type="sibTrans" cxnId="{2FD873CD-A756-49B5-AD6B-A0B41B0BB2EE}">
      <dgm:prSet/>
      <dgm:spPr/>
      <dgm:t>
        <a:bodyPr/>
        <a:lstStyle/>
        <a:p>
          <a:endParaRPr lang="en-US"/>
        </a:p>
      </dgm:t>
    </dgm:pt>
    <dgm:pt modelId="{CC4D54FA-67FF-468F-9642-BD7DC7F02C1E}">
      <dgm:prSet phldrT="[Text]"/>
      <dgm:spPr>
        <a:solidFill>
          <a:schemeClr val="accent3">
            <a:alpha val="90000"/>
          </a:schemeClr>
        </a:solidFill>
        <a:ln>
          <a:noFill/>
        </a:ln>
      </dgm:spPr>
      <dgm:t>
        <a:bodyPr/>
        <a:lstStyle/>
        <a:p>
          <a:r>
            <a:rPr lang="en-US"/>
            <a:t>Same text</a:t>
          </a:r>
        </a:p>
      </dgm:t>
    </dgm:pt>
    <dgm:pt modelId="{54B7ACD8-140E-4829-9AE2-20222FF170D8}" type="parTrans" cxnId="{F9EAC7CA-7FDE-4D75-990C-46AD85F5AD34}">
      <dgm:prSet/>
      <dgm:spPr/>
      <dgm:t>
        <a:bodyPr/>
        <a:lstStyle/>
        <a:p>
          <a:endParaRPr lang="en-US"/>
        </a:p>
      </dgm:t>
    </dgm:pt>
    <dgm:pt modelId="{44134463-366E-4D0F-AD56-540D4F74BF95}" type="sibTrans" cxnId="{F9EAC7CA-7FDE-4D75-990C-46AD85F5AD34}">
      <dgm:prSet/>
      <dgm:spPr/>
      <dgm:t>
        <a:bodyPr/>
        <a:lstStyle/>
        <a:p>
          <a:endParaRPr lang="en-US"/>
        </a:p>
      </dgm:t>
    </dgm:pt>
    <dgm:pt modelId="{F708DEA4-2B62-4DE5-B69C-155A9A2E1771}" type="pres">
      <dgm:prSet presAssocID="{9C50985E-DBE6-4F45-90FC-5079CB98C31D}" presName="Name0" presStyleCnt="0">
        <dgm:presLayoutVars>
          <dgm:dir/>
          <dgm:animLvl val="lvl"/>
          <dgm:resizeHandles/>
        </dgm:presLayoutVars>
      </dgm:prSet>
      <dgm:spPr/>
    </dgm:pt>
    <dgm:pt modelId="{2B303B38-33F0-4700-8588-3F7460AA5825}" type="pres">
      <dgm:prSet presAssocID="{F206CF6F-2D70-40DC-9C41-6DBFD477597D}" presName="linNode" presStyleCnt="0"/>
      <dgm:spPr/>
    </dgm:pt>
    <dgm:pt modelId="{F6D7ACB3-7C65-42E8-B7B3-4014C14270FF}" type="pres">
      <dgm:prSet presAssocID="{F206CF6F-2D70-40DC-9C41-6DBFD477597D}" presName="parentShp" presStyleLbl="node1" presStyleIdx="0" presStyleCnt="2">
        <dgm:presLayoutVars>
          <dgm:bulletEnabled val="1"/>
        </dgm:presLayoutVars>
      </dgm:prSet>
      <dgm:spPr/>
    </dgm:pt>
    <dgm:pt modelId="{3C7093EC-9884-4DAE-94B0-5DF1C38A550E}" type="pres">
      <dgm:prSet presAssocID="{F206CF6F-2D70-40DC-9C41-6DBFD477597D}" presName="childShp" presStyleLbl="bgAccFollowNode1" presStyleIdx="0" presStyleCnt="2">
        <dgm:presLayoutVars>
          <dgm:bulletEnabled val="1"/>
        </dgm:presLayoutVars>
      </dgm:prSet>
      <dgm:spPr/>
    </dgm:pt>
    <dgm:pt modelId="{2C26AA99-0498-40B9-BA83-34D12E4C89BB}" type="pres">
      <dgm:prSet presAssocID="{DA5979E3-D1A8-4D05-B4D7-67539593C52D}" presName="spacing" presStyleCnt="0"/>
      <dgm:spPr/>
    </dgm:pt>
    <dgm:pt modelId="{7B53F81F-8C57-45A6-BECC-930021AFD1D3}" type="pres">
      <dgm:prSet presAssocID="{7BFEBA76-66EA-4CA9-BC06-E03A26206401}" presName="linNode" presStyleCnt="0"/>
      <dgm:spPr/>
    </dgm:pt>
    <dgm:pt modelId="{9B9350DF-F3D0-458D-AF63-69919507E616}" type="pres">
      <dgm:prSet presAssocID="{7BFEBA76-66EA-4CA9-BC06-E03A26206401}" presName="parentShp" presStyleLbl="node1" presStyleIdx="1" presStyleCnt="2">
        <dgm:presLayoutVars>
          <dgm:bulletEnabled val="1"/>
        </dgm:presLayoutVars>
      </dgm:prSet>
      <dgm:spPr/>
    </dgm:pt>
    <dgm:pt modelId="{AE2465DC-4CD6-4140-94B4-64A598E998CA}" type="pres">
      <dgm:prSet presAssocID="{7BFEBA76-66EA-4CA9-BC06-E03A26206401}" presName="childShp" presStyleLbl="bgAccFollowNode1" presStyleIdx="1" presStyleCnt="2">
        <dgm:presLayoutVars>
          <dgm:bulletEnabled val="1"/>
        </dgm:presLayoutVars>
      </dgm:prSet>
      <dgm:spPr/>
    </dgm:pt>
  </dgm:ptLst>
  <dgm:cxnLst>
    <dgm:cxn modelId="{AAF04D21-D61D-4A8C-8F4C-24C61FDCC588}" type="presOf" srcId="{0657FFC8-BA3D-4A86-B22C-85F9DF2FC398}" destId="{3C7093EC-9884-4DAE-94B0-5DF1C38A550E}" srcOrd="0" destOrd="0" presId="urn:microsoft.com/office/officeart/2005/8/layout/vList6"/>
    <dgm:cxn modelId="{E02BB92A-771E-4039-B232-F29CACEBC9D6}" type="presOf" srcId="{F8B5DF2E-AA2A-4806-96FB-855D4C2F8116}" destId="{3C7093EC-9884-4DAE-94B0-5DF1C38A550E}" srcOrd="0" destOrd="1" presId="urn:microsoft.com/office/officeart/2005/8/layout/vList6"/>
    <dgm:cxn modelId="{02AE9C7C-8D97-459B-B8A9-571962086ED3}" srcId="{F206CF6F-2D70-40DC-9C41-6DBFD477597D}" destId="{F8B5DF2E-AA2A-4806-96FB-855D4C2F8116}" srcOrd="1" destOrd="0" parTransId="{4EE3F3DE-C6B8-42E0-92A3-227DDE629BE7}" sibTransId="{A1E2051A-5027-447F-9FDE-30FF3DD6854C}"/>
    <dgm:cxn modelId="{BF44098C-582D-46FD-B5D7-7169682E01B1}" type="presOf" srcId="{9C50985E-DBE6-4F45-90FC-5079CB98C31D}" destId="{F708DEA4-2B62-4DE5-B69C-155A9A2E1771}" srcOrd="0" destOrd="0" presId="urn:microsoft.com/office/officeart/2005/8/layout/vList6"/>
    <dgm:cxn modelId="{3EE912BC-7540-4898-A8F7-B2240556B804}" type="presOf" srcId="{7BFEBA76-66EA-4CA9-BC06-E03A26206401}" destId="{9B9350DF-F3D0-458D-AF63-69919507E616}" srcOrd="0" destOrd="0" presId="urn:microsoft.com/office/officeart/2005/8/layout/vList6"/>
    <dgm:cxn modelId="{E8CA66C6-5E04-4E24-BB7E-12926035610D}" srcId="{9C50985E-DBE6-4F45-90FC-5079CB98C31D}" destId="{F206CF6F-2D70-40DC-9C41-6DBFD477597D}" srcOrd="0" destOrd="0" parTransId="{FF676154-AB76-4A89-AD2E-610FEB9B8DF2}" sibTransId="{DA5979E3-D1A8-4D05-B4D7-67539593C52D}"/>
    <dgm:cxn modelId="{ACFC6DC9-27E1-41C4-9821-8C0219943D1B}" srcId="{F206CF6F-2D70-40DC-9C41-6DBFD477597D}" destId="{0657FFC8-BA3D-4A86-B22C-85F9DF2FC398}" srcOrd="0" destOrd="0" parTransId="{081588E5-2812-478A-BFDA-CA06DCA2E3C2}" sibTransId="{80CA5F73-B7A3-4961-A0F1-B4243366810E}"/>
    <dgm:cxn modelId="{F9EAC7CA-7FDE-4D75-990C-46AD85F5AD34}" srcId="{7BFEBA76-66EA-4CA9-BC06-E03A26206401}" destId="{CC4D54FA-67FF-468F-9642-BD7DC7F02C1E}" srcOrd="1" destOrd="0" parTransId="{54B7ACD8-140E-4829-9AE2-20222FF170D8}" sibTransId="{44134463-366E-4D0F-AD56-540D4F74BF95}"/>
    <dgm:cxn modelId="{2FD873CD-A756-49B5-AD6B-A0B41B0BB2EE}" srcId="{7BFEBA76-66EA-4CA9-BC06-E03A26206401}" destId="{0DCF659D-EB2A-47B3-8B2A-976E908ED84D}" srcOrd="0" destOrd="0" parTransId="{CB70BADF-9175-4C3E-AA7E-CCD708B81D8A}" sibTransId="{7BD8744A-54A2-4444-942B-15662ACAC4C7}"/>
    <dgm:cxn modelId="{4F2AD7D6-7A0D-450E-98DB-A7C8FCFC45C7}" type="presOf" srcId="{F206CF6F-2D70-40DC-9C41-6DBFD477597D}" destId="{F6D7ACB3-7C65-42E8-B7B3-4014C14270FF}" srcOrd="0" destOrd="0" presId="urn:microsoft.com/office/officeart/2005/8/layout/vList6"/>
    <dgm:cxn modelId="{C7387FDB-761C-46B1-9EF3-B7319E457C58}" srcId="{9C50985E-DBE6-4F45-90FC-5079CB98C31D}" destId="{7BFEBA76-66EA-4CA9-BC06-E03A26206401}" srcOrd="1" destOrd="0" parTransId="{5AB46138-89DF-45D8-A9E8-94C684E607C8}" sibTransId="{5462994B-C6A4-4B36-BCC1-29F5F1E839DD}"/>
    <dgm:cxn modelId="{A84CDCF9-7FCB-46FA-B4A4-B36C040D43BE}" type="presOf" srcId="{0DCF659D-EB2A-47B3-8B2A-976E908ED84D}" destId="{AE2465DC-4CD6-4140-94B4-64A598E998CA}" srcOrd="0" destOrd="0" presId="urn:microsoft.com/office/officeart/2005/8/layout/vList6"/>
    <dgm:cxn modelId="{D225B0FB-DEF2-46ED-B939-6C533E47C93C}" type="presOf" srcId="{CC4D54FA-67FF-468F-9642-BD7DC7F02C1E}" destId="{AE2465DC-4CD6-4140-94B4-64A598E998CA}" srcOrd="0" destOrd="1" presId="urn:microsoft.com/office/officeart/2005/8/layout/vList6"/>
    <dgm:cxn modelId="{BE2AEFAA-7814-4FBF-AA72-7BD04E430A81}" type="presParOf" srcId="{F708DEA4-2B62-4DE5-B69C-155A9A2E1771}" destId="{2B303B38-33F0-4700-8588-3F7460AA5825}" srcOrd="0" destOrd="0" presId="urn:microsoft.com/office/officeart/2005/8/layout/vList6"/>
    <dgm:cxn modelId="{6A0CE604-D23D-4DDB-8659-8308AF85D325}" type="presParOf" srcId="{2B303B38-33F0-4700-8588-3F7460AA5825}" destId="{F6D7ACB3-7C65-42E8-B7B3-4014C14270FF}" srcOrd="0" destOrd="0" presId="urn:microsoft.com/office/officeart/2005/8/layout/vList6"/>
    <dgm:cxn modelId="{75652318-00D7-43A9-8836-5DE93C5D517F}" type="presParOf" srcId="{2B303B38-33F0-4700-8588-3F7460AA5825}" destId="{3C7093EC-9884-4DAE-94B0-5DF1C38A550E}" srcOrd="1" destOrd="0" presId="urn:microsoft.com/office/officeart/2005/8/layout/vList6"/>
    <dgm:cxn modelId="{5CC92A28-7BEA-445A-BC0C-F1F68F5798A0}" type="presParOf" srcId="{F708DEA4-2B62-4DE5-B69C-155A9A2E1771}" destId="{2C26AA99-0498-40B9-BA83-34D12E4C89BB}" srcOrd="1" destOrd="0" presId="urn:microsoft.com/office/officeart/2005/8/layout/vList6"/>
    <dgm:cxn modelId="{FDB57599-3623-4997-9790-15FA34FA1DBF}" type="presParOf" srcId="{F708DEA4-2B62-4DE5-B69C-155A9A2E1771}" destId="{7B53F81F-8C57-45A6-BECC-930021AFD1D3}" srcOrd="2" destOrd="0" presId="urn:microsoft.com/office/officeart/2005/8/layout/vList6"/>
    <dgm:cxn modelId="{547F6D77-C617-4900-B90F-3CBAB556B9A4}" type="presParOf" srcId="{7B53F81F-8C57-45A6-BECC-930021AFD1D3}" destId="{9B9350DF-F3D0-458D-AF63-69919507E616}" srcOrd="0" destOrd="0" presId="urn:microsoft.com/office/officeart/2005/8/layout/vList6"/>
    <dgm:cxn modelId="{FE2770FB-98C7-4A0D-81F8-42E83DA7447C}" type="presParOf" srcId="{7B53F81F-8C57-45A6-BECC-930021AFD1D3}" destId="{AE2465DC-4CD6-4140-94B4-64A598E998CA}"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38100" cap="flat" cmpd="sng" algn="ctr">
          <a:solidFill>
            <a:srgbClr val="0080E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594F5-D1CF-7440-A300-FA556F1E0F82}">
      <dsp:nvSpPr>
        <dsp:cNvPr id="0" name=""/>
        <dsp:cNvSpPr/>
      </dsp:nvSpPr>
      <dsp:spPr>
        <a:xfrm>
          <a:off x="0" y="418583"/>
          <a:ext cx="2280085" cy="1368051"/>
        </a:xfrm>
        <a:prstGeom prst="rect">
          <a:avLst/>
        </a:prstGeom>
        <a:solidFill>
          <a:srgbClr val="263E6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solidFill>
                <a:schemeClr val="bg1"/>
              </a:solidFill>
              <a:latin typeface="Century Gothic" panose="020B0502020202020204" pitchFamily="34" charset="0"/>
            </a:rPr>
            <a:t>Additions</a:t>
          </a:r>
        </a:p>
      </dsp:txBody>
      <dsp:txXfrm>
        <a:off x="0" y="418583"/>
        <a:ext cx="2280085" cy="1368051"/>
      </dsp:txXfrm>
    </dsp:sp>
    <dsp:sp modelId="{C2C7A22F-9484-1B4F-8A8B-27439C689BE6}">
      <dsp:nvSpPr>
        <dsp:cNvPr id="0" name=""/>
        <dsp:cNvSpPr/>
      </dsp:nvSpPr>
      <dsp:spPr>
        <a:xfrm>
          <a:off x="2508094" y="418583"/>
          <a:ext cx="2280085" cy="1368051"/>
        </a:xfrm>
        <a:prstGeom prst="rect">
          <a:avLst/>
        </a:prstGeom>
        <a:solidFill>
          <a:srgbClr val="263E6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solidFill>
                <a:schemeClr val="bg1"/>
              </a:solidFill>
              <a:latin typeface="Century Gothic" panose="020B0502020202020204" pitchFamily="34" charset="0"/>
            </a:rPr>
            <a:t>Deletions</a:t>
          </a:r>
        </a:p>
      </dsp:txBody>
      <dsp:txXfrm>
        <a:off x="2508094" y="418583"/>
        <a:ext cx="2280085" cy="1368051"/>
      </dsp:txXfrm>
    </dsp:sp>
    <dsp:sp modelId="{9C334A34-EADB-4E4B-AFEE-8580483E5523}">
      <dsp:nvSpPr>
        <dsp:cNvPr id="0" name=""/>
        <dsp:cNvSpPr/>
      </dsp:nvSpPr>
      <dsp:spPr>
        <a:xfrm>
          <a:off x="5016189" y="418583"/>
          <a:ext cx="2280085" cy="1368051"/>
        </a:xfrm>
        <a:prstGeom prst="rect">
          <a:avLst/>
        </a:prstGeom>
        <a:solidFill>
          <a:srgbClr val="263E6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solidFill>
                <a:schemeClr val="bg1"/>
              </a:solidFill>
              <a:latin typeface="Century Gothic" panose="020B0502020202020204" pitchFamily="34" charset="0"/>
            </a:rPr>
            <a:t>Substitutions</a:t>
          </a:r>
        </a:p>
      </dsp:txBody>
      <dsp:txXfrm>
        <a:off x="5016189" y="418583"/>
        <a:ext cx="2280085" cy="13680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B5EC13-60D2-4E0E-A489-9DB512F7DA66}">
      <dsp:nvSpPr>
        <dsp:cNvPr id="0" name=""/>
        <dsp:cNvSpPr/>
      </dsp:nvSpPr>
      <dsp:spPr>
        <a:xfrm rot="21300000">
          <a:off x="22553" y="1629601"/>
          <a:ext cx="8791872" cy="901416"/>
        </a:xfrm>
        <a:prstGeom prst="mathMinus">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0C1D239-5825-462C-892F-F029B73FE8C9}">
      <dsp:nvSpPr>
        <dsp:cNvPr id="0" name=""/>
        <dsp:cNvSpPr/>
      </dsp:nvSpPr>
      <dsp:spPr>
        <a:xfrm>
          <a:off x="729050" y="0"/>
          <a:ext cx="3313867" cy="2080310"/>
        </a:xfrm>
        <a:prstGeom prst="downArrow">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986502-5736-4A16-A10F-D825A1269789}">
      <dsp:nvSpPr>
        <dsp:cNvPr id="0" name=""/>
        <dsp:cNvSpPr/>
      </dsp:nvSpPr>
      <dsp:spPr>
        <a:xfrm>
          <a:off x="4288890" y="0"/>
          <a:ext cx="3617251" cy="1747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en-US" sz="3700" kern="1200">
              <a:latin typeface="Century Gothic" panose="020B0502020202020204" pitchFamily="34" charset="0"/>
            </a:rPr>
            <a:t>Maintaining FIDELITY</a:t>
          </a:r>
        </a:p>
      </dsp:txBody>
      <dsp:txXfrm>
        <a:off x="4288890" y="0"/>
        <a:ext cx="3617251" cy="1747460"/>
      </dsp:txXfrm>
    </dsp:sp>
    <dsp:sp modelId="{432A59D4-BB49-4FB4-B222-A0D6ADEA5BF5}">
      <dsp:nvSpPr>
        <dsp:cNvPr id="0" name=""/>
        <dsp:cNvSpPr/>
      </dsp:nvSpPr>
      <dsp:spPr>
        <a:xfrm>
          <a:off x="4794061" y="2080310"/>
          <a:ext cx="3313867" cy="2080310"/>
        </a:xfrm>
        <a:prstGeom prst="upArrow">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583970-1C7F-4778-86CA-2B95EB305092}">
      <dsp:nvSpPr>
        <dsp:cNvPr id="0" name=""/>
        <dsp:cNvSpPr/>
      </dsp:nvSpPr>
      <dsp:spPr>
        <a:xfrm>
          <a:off x="1325547" y="2413159"/>
          <a:ext cx="2827833" cy="1747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en-US" sz="3700" kern="1200">
              <a:latin typeface="Century Gothic" panose="020B0502020202020204" pitchFamily="34" charset="0"/>
            </a:rPr>
            <a:t>Achieving FIT</a:t>
          </a:r>
        </a:p>
      </dsp:txBody>
      <dsp:txXfrm>
        <a:off x="1325547" y="2413159"/>
        <a:ext cx="2827833" cy="17474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27F16-8269-41A1-B7FD-6423D4ED7510}">
      <dsp:nvSpPr>
        <dsp:cNvPr id="0" name=""/>
        <dsp:cNvSpPr/>
      </dsp:nvSpPr>
      <dsp:spPr>
        <a:xfrm rot="5400000">
          <a:off x="337411" y="2129619"/>
          <a:ext cx="1006233" cy="1674349"/>
        </a:xfrm>
        <a:prstGeom prst="corner">
          <a:avLst>
            <a:gd name="adj1" fmla="val 16120"/>
            <a:gd name="adj2" fmla="val 16110"/>
          </a:avLst>
        </a:prstGeom>
        <a:solidFill>
          <a:schemeClr val="tx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3534A5-66C5-4F09-9575-3D2E1404FA24}">
      <dsp:nvSpPr>
        <dsp:cNvPr id="0" name=""/>
        <dsp:cNvSpPr/>
      </dsp:nvSpPr>
      <dsp:spPr>
        <a:xfrm>
          <a:off x="169446" y="2629888"/>
          <a:ext cx="1511612" cy="1325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a:solidFill>
                <a:schemeClr val="accent4"/>
              </a:solidFill>
              <a:latin typeface="Century Gothic" panose="020B0502020202020204" pitchFamily="34" charset="0"/>
            </a:rPr>
            <a:t>1. Assess fit </a:t>
          </a:r>
          <a:r>
            <a:rPr lang="en-US" sz="1800" kern="1200">
              <a:latin typeface="Century Gothic" panose="020B0502020202020204" pitchFamily="34" charset="0"/>
            </a:rPr>
            <a:t>to consider adaptation</a:t>
          </a:r>
        </a:p>
      </dsp:txBody>
      <dsp:txXfrm>
        <a:off x="169446" y="2629888"/>
        <a:ext cx="1511612" cy="1325017"/>
      </dsp:txXfrm>
    </dsp:sp>
    <dsp:sp modelId="{41508C53-51D5-4739-B6F9-761A7826B19F}">
      <dsp:nvSpPr>
        <dsp:cNvPr id="0" name=""/>
        <dsp:cNvSpPr/>
      </dsp:nvSpPr>
      <dsp:spPr>
        <a:xfrm>
          <a:off x="1395849" y="2006351"/>
          <a:ext cx="285209" cy="285209"/>
        </a:xfrm>
        <a:prstGeom prst="triangle">
          <a:avLst>
            <a:gd name="adj" fmla="val 10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6EA9817-CAD5-40B2-8BAC-EEA3DD10C285}">
      <dsp:nvSpPr>
        <dsp:cNvPr id="0" name=""/>
        <dsp:cNvSpPr/>
      </dsp:nvSpPr>
      <dsp:spPr>
        <a:xfrm rot="5400000">
          <a:off x="2187920" y="1671708"/>
          <a:ext cx="1006233" cy="1674349"/>
        </a:xfrm>
        <a:prstGeom prst="corner">
          <a:avLst>
            <a:gd name="adj1" fmla="val 16120"/>
            <a:gd name="adj2" fmla="val 16110"/>
          </a:avLst>
        </a:prstGeom>
        <a:solidFill>
          <a:schemeClr val="tx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E582A00-B114-4E0A-859F-D6039DAE0468}">
      <dsp:nvSpPr>
        <dsp:cNvPr id="0" name=""/>
        <dsp:cNvSpPr/>
      </dsp:nvSpPr>
      <dsp:spPr>
        <a:xfrm>
          <a:off x="2019955" y="2171978"/>
          <a:ext cx="1511612" cy="1325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a:solidFill>
                <a:schemeClr val="accent4"/>
              </a:solidFill>
              <a:latin typeface="Century Gothic" panose="020B0502020202020204" pitchFamily="34" charset="0"/>
            </a:rPr>
            <a:t>2. Decide what to adapt</a:t>
          </a:r>
          <a:endParaRPr lang="en-US" sz="1600" kern="1200">
            <a:solidFill>
              <a:schemeClr val="accent4"/>
            </a:solidFill>
            <a:latin typeface="Century Gothic" panose="020B0502020202020204" pitchFamily="34" charset="0"/>
          </a:endParaRPr>
        </a:p>
      </dsp:txBody>
      <dsp:txXfrm>
        <a:off x="2019955" y="2171978"/>
        <a:ext cx="1511612" cy="1325017"/>
      </dsp:txXfrm>
    </dsp:sp>
    <dsp:sp modelId="{5906E870-8799-4A69-B424-EDFD38DD597F}">
      <dsp:nvSpPr>
        <dsp:cNvPr id="0" name=""/>
        <dsp:cNvSpPr/>
      </dsp:nvSpPr>
      <dsp:spPr>
        <a:xfrm>
          <a:off x="3246358" y="1548441"/>
          <a:ext cx="285209" cy="285209"/>
        </a:xfrm>
        <a:prstGeom prst="triangle">
          <a:avLst>
            <a:gd name="adj" fmla="val 10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4BF8A4F-4239-3042-8121-640421ACF49A}">
      <dsp:nvSpPr>
        <dsp:cNvPr id="0" name=""/>
        <dsp:cNvSpPr/>
      </dsp:nvSpPr>
      <dsp:spPr>
        <a:xfrm rot="5400000">
          <a:off x="4038430" y="1213798"/>
          <a:ext cx="1006233" cy="1674349"/>
        </a:xfrm>
        <a:prstGeom prst="corner">
          <a:avLst>
            <a:gd name="adj1" fmla="val 16120"/>
            <a:gd name="adj2" fmla="val 16110"/>
          </a:avLst>
        </a:prstGeom>
        <a:solidFill>
          <a:schemeClr val="tx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5BA4D16-12A7-BC4C-A6FB-CF7AFE32C402}">
      <dsp:nvSpPr>
        <dsp:cNvPr id="0" name=""/>
        <dsp:cNvSpPr/>
      </dsp:nvSpPr>
      <dsp:spPr>
        <a:xfrm>
          <a:off x="3870464" y="1714068"/>
          <a:ext cx="1511612" cy="1325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a:solidFill>
                <a:schemeClr val="accent4"/>
              </a:solidFill>
              <a:latin typeface="Century Gothic" panose="020B0502020202020204" pitchFamily="34" charset="0"/>
            </a:rPr>
            <a:t>3. Make the adaptations</a:t>
          </a:r>
        </a:p>
      </dsp:txBody>
      <dsp:txXfrm>
        <a:off x="3870464" y="1714068"/>
        <a:ext cx="1511612" cy="1325017"/>
      </dsp:txXfrm>
    </dsp:sp>
    <dsp:sp modelId="{400E4572-672D-924B-8AF2-622386213989}">
      <dsp:nvSpPr>
        <dsp:cNvPr id="0" name=""/>
        <dsp:cNvSpPr/>
      </dsp:nvSpPr>
      <dsp:spPr>
        <a:xfrm>
          <a:off x="5096867" y="1090530"/>
          <a:ext cx="285209" cy="285209"/>
        </a:xfrm>
        <a:prstGeom prst="triangle">
          <a:avLst>
            <a:gd name="adj" fmla="val 100000"/>
          </a:avLst>
        </a:prstGeom>
        <a:solidFill>
          <a:schemeClr val="accent1"/>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6D84DB-81CA-B447-A8D2-B8D2D79FE95F}">
      <dsp:nvSpPr>
        <dsp:cNvPr id="0" name=""/>
        <dsp:cNvSpPr/>
      </dsp:nvSpPr>
      <dsp:spPr>
        <a:xfrm rot="5400000">
          <a:off x="5888939" y="755888"/>
          <a:ext cx="1006233" cy="1674349"/>
        </a:xfrm>
        <a:prstGeom prst="corner">
          <a:avLst>
            <a:gd name="adj1" fmla="val 16120"/>
            <a:gd name="adj2" fmla="val 16110"/>
          </a:avLst>
        </a:prstGeom>
        <a:solidFill>
          <a:schemeClr val="tx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0424FF1-E629-DD42-BB15-4C6A24DF1F1E}">
      <dsp:nvSpPr>
        <dsp:cNvPr id="0" name=""/>
        <dsp:cNvSpPr/>
      </dsp:nvSpPr>
      <dsp:spPr>
        <a:xfrm>
          <a:off x="5720973" y="1256158"/>
          <a:ext cx="1511612" cy="1325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a:solidFill>
                <a:schemeClr val="accent4"/>
              </a:solidFill>
              <a:latin typeface="Century Gothic" panose="020B0502020202020204" pitchFamily="34" charset="0"/>
            </a:rPr>
            <a:t>4. Pretest </a:t>
          </a:r>
          <a:r>
            <a:rPr lang="en-US" sz="1800" kern="1200">
              <a:latin typeface="Century Gothic" panose="020B0502020202020204" pitchFamily="34" charset="0"/>
            </a:rPr>
            <a:t>the adaptations</a:t>
          </a:r>
          <a:endParaRPr lang="en-US" sz="1800" b="1" kern="1200">
            <a:solidFill>
              <a:srgbClr val="660099"/>
            </a:solidFill>
            <a:latin typeface="Century Gothic" panose="020B0502020202020204" pitchFamily="34" charset="0"/>
          </a:endParaRPr>
        </a:p>
      </dsp:txBody>
      <dsp:txXfrm>
        <a:off x="5720973" y="1256158"/>
        <a:ext cx="1511612" cy="1325017"/>
      </dsp:txXfrm>
    </dsp:sp>
    <dsp:sp modelId="{472C369F-0874-441D-AB69-958EF6BBE9E7}">
      <dsp:nvSpPr>
        <dsp:cNvPr id="0" name=""/>
        <dsp:cNvSpPr/>
      </dsp:nvSpPr>
      <dsp:spPr>
        <a:xfrm>
          <a:off x="6947376" y="632620"/>
          <a:ext cx="285209" cy="285209"/>
        </a:xfrm>
        <a:prstGeom prst="triangle">
          <a:avLst>
            <a:gd name="adj" fmla="val 100000"/>
          </a:avLst>
        </a:prstGeom>
        <a:solidFill>
          <a:schemeClr val="accent1"/>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7B1931-0933-4AB6-8428-BD4AC40E065A}">
      <dsp:nvSpPr>
        <dsp:cNvPr id="0" name=""/>
        <dsp:cNvSpPr/>
      </dsp:nvSpPr>
      <dsp:spPr>
        <a:xfrm rot="5400000">
          <a:off x="7739448" y="297977"/>
          <a:ext cx="1006233" cy="1674349"/>
        </a:xfrm>
        <a:prstGeom prst="corner">
          <a:avLst>
            <a:gd name="adj1" fmla="val 16120"/>
            <a:gd name="adj2" fmla="val 16110"/>
          </a:avLst>
        </a:prstGeom>
        <a:solidFill>
          <a:schemeClr val="tx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90B3883-9728-450C-BE06-FA32176A0343}">
      <dsp:nvSpPr>
        <dsp:cNvPr id="0" name=""/>
        <dsp:cNvSpPr/>
      </dsp:nvSpPr>
      <dsp:spPr>
        <a:xfrm>
          <a:off x="7571482" y="798247"/>
          <a:ext cx="1511612" cy="1325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a:solidFill>
                <a:schemeClr val="accent4"/>
              </a:solidFill>
              <a:latin typeface="Century Gothic" panose="020B0502020202020204" pitchFamily="34" charset="0"/>
              <a:ea typeface="+mn-ea"/>
              <a:cs typeface="+mn-cs"/>
            </a:rPr>
            <a:t>5.</a:t>
          </a:r>
          <a:r>
            <a:rPr lang="en-US" sz="1800" kern="1200">
              <a:solidFill>
                <a:schemeClr val="accent4"/>
              </a:solidFill>
              <a:latin typeface="Century Gothic" panose="020B0502020202020204" pitchFamily="34" charset="0"/>
            </a:rPr>
            <a:t> </a:t>
          </a:r>
          <a:r>
            <a:rPr lang="en-US" sz="1800" b="1" kern="1200">
              <a:solidFill>
                <a:schemeClr val="accent4"/>
              </a:solidFill>
              <a:latin typeface="Century Gothic" panose="020B0502020202020204" pitchFamily="34" charset="0"/>
              <a:ea typeface="+mn-ea"/>
              <a:cs typeface="+mn-cs"/>
            </a:rPr>
            <a:t>Pilot test </a:t>
          </a:r>
          <a:r>
            <a:rPr lang="en-US" sz="1800" kern="1200">
              <a:latin typeface="Century Gothic" panose="020B0502020202020204" pitchFamily="34" charset="0"/>
            </a:rPr>
            <a:t>the EBI</a:t>
          </a:r>
          <a:endParaRPr lang="en-US" sz="1800" b="1" kern="1200">
            <a:solidFill>
              <a:srgbClr val="660099"/>
            </a:solidFill>
            <a:latin typeface="Century Gothic" panose="020B0502020202020204" pitchFamily="34" charset="0"/>
          </a:endParaRPr>
        </a:p>
      </dsp:txBody>
      <dsp:txXfrm>
        <a:off x="7571482" y="798247"/>
        <a:ext cx="1511612" cy="13250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D440AC-3E4C-D444-968F-F63714327855}">
      <dsp:nvSpPr>
        <dsp:cNvPr id="0" name=""/>
        <dsp:cNvSpPr/>
      </dsp:nvSpPr>
      <dsp:spPr>
        <a:xfrm>
          <a:off x="0" y="416"/>
          <a:ext cx="8222979"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B6F070-61E6-CF4A-849A-1C6259CF0AC3}">
      <dsp:nvSpPr>
        <dsp:cNvPr id="0" name=""/>
        <dsp:cNvSpPr/>
      </dsp:nvSpPr>
      <dsp:spPr>
        <a:xfrm>
          <a:off x="0" y="416"/>
          <a:ext cx="1644595" cy="681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kern="1200">
              <a:latin typeface="+mn-lt"/>
              <a:cs typeface="Century Gothic"/>
            </a:rPr>
            <a:t>1</a:t>
          </a:r>
        </a:p>
      </dsp:txBody>
      <dsp:txXfrm>
        <a:off x="0" y="416"/>
        <a:ext cx="1644595" cy="681517"/>
      </dsp:txXfrm>
    </dsp:sp>
    <dsp:sp modelId="{3AD91832-F5B8-C241-A23F-489B6D539FE7}">
      <dsp:nvSpPr>
        <dsp:cNvPr id="0" name=""/>
        <dsp:cNvSpPr/>
      </dsp:nvSpPr>
      <dsp:spPr>
        <a:xfrm>
          <a:off x="1767940" y="31363"/>
          <a:ext cx="6455038" cy="618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mn-lt"/>
              <a:cs typeface="Century Gothic"/>
            </a:rPr>
            <a:t>Add hospital logo to announcements and poster materials?</a:t>
          </a:r>
        </a:p>
      </dsp:txBody>
      <dsp:txXfrm>
        <a:off x="1767940" y="31363"/>
        <a:ext cx="6455038" cy="618956"/>
      </dsp:txXfrm>
    </dsp:sp>
    <dsp:sp modelId="{D72892A8-9656-B545-8FFD-F042E819150D}">
      <dsp:nvSpPr>
        <dsp:cNvPr id="0" name=""/>
        <dsp:cNvSpPr/>
      </dsp:nvSpPr>
      <dsp:spPr>
        <a:xfrm>
          <a:off x="1644595" y="650320"/>
          <a:ext cx="6578383" cy="0"/>
        </a:xfrm>
        <a:prstGeom prst="line">
          <a:avLst/>
        </a:prstGeom>
        <a:solidFill>
          <a:schemeClr val="accent3">
            <a:hueOff val="0"/>
            <a:satOff val="0"/>
            <a:lumOff val="0"/>
            <a:alphaOff val="0"/>
          </a:schemeClr>
        </a:solidFill>
        <a:ln w="12700" cap="flat" cmpd="sng" algn="ctr">
          <a:solidFill>
            <a:schemeClr val="accent3">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1262669-ACD9-433C-832C-FC98D3C3284C}">
      <dsp:nvSpPr>
        <dsp:cNvPr id="0" name=""/>
        <dsp:cNvSpPr/>
      </dsp:nvSpPr>
      <dsp:spPr>
        <a:xfrm>
          <a:off x="0" y="681934"/>
          <a:ext cx="8222979"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2B0E21-6D95-4DC0-BB5C-FC0DBDD08F72}">
      <dsp:nvSpPr>
        <dsp:cNvPr id="0" name=""/>
        <dsp:cNvSpPr/>
      </dsp:nvSpPr>
      <dsp:spPr>
        <a:xfrm>
          <a:off x="0" y="681934"/>
          <a:ext cx="1644595" cy="681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latin typeface="+mn-lt"/>
            </a:rPr>
            <a:t>2</a:t>
          </a:r>
        </a:p>
      </dsp:txBody>
      <dsp:txXfrm>
        <a:off x="0" y="681934"/>
        <a:ext cx="1644595" cy="681517"/>
      </dsp:txXfrm>
    </dsp:sp>
    <dsp:sp modelId="{ADB1A114-FFF7-41EE-9BDB-DD5DE175E9C3}">
      <dsp:nvSpPr>
        <dsp:cNvPr id="0" name=""/>
        <dsp:cNvSpPr/>
      </dsp:nvSpPr>
      <dsp:spPr>
        <a:xfrm>
          <a:off x="1767940" y="712881"/>
          <a:ext cx="6455038" cy="618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mn-lt"/>
              <a:cs typeface="Century Gothic"/>
            </a:rPr>
            <a:t>Eliminate log sheet to record flu shots and </a:t>
          </a:r>
          <a:r>
            <a:rPr lang="en-US" sz="2000" kern="1200" err="1">
              <a:latin typeface="+mn-lt"/>
              <a:cs typeface="Century Gothic"/>
            </a:rPr>
            <a:t>iFOBT</a:t>
          </a:r>
          <a:r>
            <a:rPr lang="en-US" sz="2000" kern="1200">
              <a:latin typeface="+mn-lt"/>
              <a:cs typeface="Century Gothic"/>
            </a:rPr>
            <a:t>/FIT kits dispensed?</a:t>
          </a:r>
        </a:p>
      </dsp:txBody>
      <dsp:txXfrm>
        <a:off x="1767940" y="712881"/>
        <a:ext cx="6455038" cy="618956"/>
      </dsp:txXfrm>
    </dsp:sp>
    <dsp:sp modelId="{8D9B9DCE-3BFC-4BB8-8127-CB37C391A31C}">
      <dsp:nvSpPr>
        <dsp:cNvPr id="0" name=""/>
        <dsp:cNvSpPr/>
      </dsp:nvSpPr>
      <dsp:spPr>
        <a:xfrm>
          <a:off x="1644595" y="1331838"/>
          <a:ext cx="6578383" cy="0"/>
        </a:xfrm>
        <a:prstGeom prst="line">
          <a:avLst/>
        </a:prstGeom>
        <a:solidFill>
          <a:schemeClr val="accent3">
            <a:hueOff val="0"/>
            <a:satOff val="0"/>
            <a:lumOff val="0"/>
            <a:alphaOff val="0"/>
          </a:schemeClr>
        </a:solidFill>
        <a:ln w="12700" cap="flat" cmpd="sng" algn="ctr">
          <a:solidFill>
            <a:schemeClr val="accent3">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6144FC-DD5B-4F3C-A0C5-F1AC12919378}">
      <dsp:nvSpPr>
        <dsp:cNvPr id="0" name=""/>
        <dsp:cNvSpPr/>
      </dsp:nvSpPr>
      <dsp:spPr>
        <a:xfrm>
          <a:off x="0" y="1363452"/>
          <a:ext cx="8222979"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79EE92-97E8-486E-8675-D286C002C5C6}">
      <dsp:nvSpPr>
        <dsp:cNvPr id="0" name=""/>
        <dsp:cNvSpPr/>
      </dsp:nvSpPr>
      <dsp:spPr>
        <a:xfrm>
          <a:off x="0" y="1363452"/>
          <a:ext cx="1644595" cy="681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latin typeface="+mn-lt"/>
            </a:rPr>
            <a:t>3</a:t>
          </a:r>
        </a:p>
      </dsp:txBody>
      <dsp:txXfrm>
        <a:off x="0" y="1363452"/>
        <a:ext cx="1644595" cy="681517"/>
      </dsp:txXfrm>
    </dsp:sp>
    <dsp:sp modelId="{DB79F4E8-47C3-4617-B6DF-76AA49AF47FC}">
      <dsp:nvSpPr>
        <dsp:cNvPr id="0" name=""/>
        <dsp:cNvSpPr/>
      </dsp:nvSpPr>
      <dsp:spPr>
        <a:xfrm>
          <a:off x="1767940" y="1394399"/>
          <a:ext cx="6455038" cy="618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latin typeface="+mn-lt"/>
              <a:cs typeface="Century Gothic"/>
            </a:rPr>
            <a:t>Add a process for patients to drop off completed kits at the clinic if they do not want to mail them?</a:t>
          </a:r>
          <a:endParaRPr lang="en-US" sz="2000" kern="1200">
            <a:latin typeface="+mn-lt"/>
            <a:cs typeface="Century Gothic"/>
          </a:endParaRPr>
        </a:p>
      </dsp:txBody>
      <dsp:txXfrm>
        <a:off x="1767940" y="1394399"/>
        <a:ext cx="6455038" cy="618956"/>
      </dsp:txXfrm>
    </dsp:sp>
    <dsp:sp modelId="{22F3F717-56D2-45D8-BE97-5A30D668E098}">
      <dsp:nvSpPr>
        <dsp:cNvPr id="0" name=""/>
        <dsp:cNvSpPr/>
      </dsp:nvSpPr>
      <dsp:spPr>
        <a:xfrm>
          <a:off x="1644595" y="2013356"/>
          <a:ext cx="6578383" cy="0"/>
        </a:xfrm>
        <a:prstGeom prst="line">
          <a:avLst/>
        </a:prstGeom>
        <a:solidFill>
          <a:schemeClr val="accent3">
            <a:hueOff val="0"/>
            <a:satOff val="0"/>
            <a:lumOff val="0"/>
            <a:alphaOff val="0"/>
          </a:schemeClr>
        </a:solidFill>
        <a:ln w="12700" cap="flat" cmpd="sng" algn="ctr">
          <a:solidFill>
            <a:schemeClr val="accent3">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43BAACC-2D53-419B-8D3B-5870C71F1E3C}">
      <dsp:nvSpPr>
        <dsp:cNvPr id="0" name=""/>
        <dsp:cNvSpPr/>
      </dsp:nvSpPr>
      <dsp:spPr>
        <a:xfrm>
          <a:off x="0" y="2044969"/>
          <a:ext cx="8222979"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9B5970-E371-4662-A3F1-49CD0067DC06}">
      <dsp:nvSpPr>
        <dsp:cNvPr id="0" name=""/>
        <dsp:cNvSpPr/>
      </dsp:nvSpPr>
      <dsp:spPr>
        <a:xfrm>
          <a:off x="0" y="2044969"/>
          <a:ext cx="1644595" cy="681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latin typeface="+mn-lt"/>
            </a:rPr>
            <a:t>4</a:t>
          </a:r>
        </a:p>
      </dsp:txBody>
      <dsp:txXfrm>
        <a:off x="0" y="2044969"/>
        <a:ext cx="1644595" cy="681517"/>
      </dsp:txXfrm>
    </dsp:sp>
    <dsp:sp modelId="{FD98FC1D-50F4-42A8-992F-E2D823F1C934}">
      <dsp:nvSpPr>
        <dsp:cNvPr id="0" name=""/>
        <dsp:cNvSpPr/>
      </dsp:nvSpPr>
      <dsp:spPr>
        <a:xfrm>
          <a:off x="1767940" y="2075917"/>
          <a:ext cx="6455038" cy="618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mn-lt"/>
              <a:cs typeface="Century Gothic"/>
            </a:rPr>
            <a:t>Develop new visual aids for low literacy patients?</a:t>
          </a:r>
        </a:p>
      </dsp:txBody>
      <dsp:txXfrm>
        <a:off x="1767940" y="2075917"/>
        <a:ext cx="6455038" cy="618956"/>
      </dsp:txXfrm>
    </dsp:sp>
    <dsp:sp modelId="{2DA2D06A-A135-4AA9-BA2E-D57BB6368D37}">
      <dsp:nvSpPr>
        <dsp:cNvPr id="0" name=""/>
        <dsp:cNvSpPr/>
      </dsp:nvSpPr>
      <dsp:spPr>
        <a:xfrm>
          <a:off x="1644595" y="2694874"/>
          <a:ext cx="6578383" cy="0"/>
        </a:xfrm>
        <a:prstGeom prst="line">
          <a:avLst/>
        </a:prstGeom>
        <a:solidFill>
          <a:schemeClr val="accent3">
            <a:hueOff val="0"/>
            <a:satOff val="0"/>
            <a:lumOff val="0"/>
            <a:alphaOff val="0"/>
          </a:schemeClr>
        </a:solidFill>
        <a:ln w="12700" cap="flat" cmpd="sng" algn="ctr">
          <a:solidFill>
            <a:schemeClr val="accent3">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13D4D9-20CB-3548-9BE8-26733F321135}">
      <dsp:nvSpPr>
        <dsp:cNvPr id="0" name=""/>
        <dsp:cNvSpPr/>
      </dsp:nvSpPr>
      <dsp:spPr>
        <a:xfrm>
          <a:off x="0" y="2726487"/>
          <a:ext cx="8222979"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26A7D8-95DC-E849-B8C1-D3EF5B5F5A0B}">
      <dsp:nvSpPr>
        <dsp:cNvPr id="0" name=""/>
        <dsp:cNvSpPr/>
      </dsp:nvSpPr>
      <dsp:spPr>
        <a:xfrm>
          <a:off x="0" y="2726487"/>
          <a:ext cx="1644595" cy="6815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latin typeface="+mn-lt"/>
              <a:cs typeface="Century Gothic"/>
            </a:rPr>
            <a:t>5</a:t>
          </a:r>
        </a:p>
      </dsp:txBody>
      <dsp:txXfrm>
        <a:off x="0" y="2726487"/>
        <a:ext cx="1644595" cy="681517"/>
      </dsp:txXfrm>
    </dsp:sp>
    <dsp:sp modelId="{511006BE-D584-E54D-BB8B-23FDBFEE9E4A}">
      <dsp:nvSpPr>
        <dsp:cNvPr id="0" name=""/>
        <dsp:cNvSpPr/>
      </dsp:nvSpPr>
      <dsp:spPr>
        <a:xfrm>
          <a:off x="1767940" y="2757435"/>
          <a:ext cx="6455038" cy="6189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latin typeface="+mn-lt"/>
              <a:cs typeface="Century Gothic"/>
            </a:rPr>
            <a:t>Include patients in the program outside of the 40-75 age category?</a:t>
          </a:r>
        </a:p>
      </dsp:txBody>
      <dsp:txXfrm>
        <a:off x="1767940" y="2757435"/>
        <a:ext cx="6455038" cy="618956"/>
      </dsp:txXfrm>
    </dsp:sp>
    <dsp:sp modelId="{AC97BF14-9BEB-8541-8D70-23D7DFE3C720}">
      <dsp:nvSpPr>
        <dsp:cNvPr id="0" name=""/>
        <dsp:cNvSpPr/>
      </dsp:nvSpPr>
      <dsp:spPr>
        <a:xfrm>
          <a:off x="1644595" y="3376392"/>
          <a:ext cx="6578383" cy="0"/>
        </a:xfrm>
        <a:prstGeom prst="line">
          <a:avLst/>
        </a:prstGeom>
        <a:solidFill>
          <a:schemeClr val="accent3">
            <a:hueOff val="0"/>
            <a:satOff val="0"/>
            <a:lumOff val="0"/>
            <a:alphaOff val="0"/>
          </a:schemeClr>
        </a:solidFill>
        <a:ln w="12700" cap="flat" cmpd="sng" algn="ctr">
          <a:solidFill>
            <a:schemeClr val="accent3">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1FB234-3340-074B-8C87-58900C67311D}">
      <dsp:nvSpPr>
        <dsp:cNvPr id="0" name=""/>
        <dsp:cNvSpPr/>
      </dsp:nvSpPr>
      <dsp:spPr>
        <a:xfrm>
          <a:off x="3267739" y="2044049"/>
          <a:ext cx="1951295" cy="1951295"/>
        </a:xfrm>
        <a:prstGeom prst="ellipse">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a:t>Final Decision Making</a:t>
          </a:r>
        </a:p>
      </dsp:txBody>
      <dsp:txXfrm>
        <a:off x="3553500" y="2329810"/>
        <a:ext cx="1379773" cy="1379773"/>
      </dsp:txXfrm>
    </dsp:sp>
    <dsp:sp modelId="{8CE303C8-8BF9-CD4A-8612-873E072B8D7E}">
      <dsp:nvSpPr>
        <dsp:cNvPr id="0" name=""/>
        <dsp:cNvSpPr/>
      </dsp:nvSpPr>
      <dsp:spPr>
        <a:xfrm rot="11700000">
          <a:off x="1790981" y="2279191"/>
          <a:ext cx="1453070" cy="556119"/>
        </a:xfrm>
        <a:prstGeom prst="leftArrow">
          <a:avLst>
            <a:gd name="adj1" fmla="val 60000"/>
            <a:gd name="adj2" fmla="val 50000"/>
          </a:avLst>
        </a:prstGeom>
        <a:solidFill>
          <a:schemeClr val="accent1">
            <a:alpha val="75000"/>
          </a:schemeClr>
        </a:solidFill>
        <a:ln>
          <a:noFill/>
        </a:ln>
        <a:effectLst/>
      </dsp:spPr>
      <dsp:style>
        <a:lnRef idx="0">
          <a:scrgbClr r="0" g="0" b="0"/>
        </a:lnRef>
        <a:fillRef idx="3">
          <a:scrgbClr r="0" g="0" b="0"/>
        </a:fillRef>
        <a:effectRef idx="2">
          <a:scrgbClr r="0" g="0" b="0"/>
        </a:effectRef>
        <a:fontRef idx="minor">
          <a:schemeClr val="lt1"/>
        </a:fontRef>
      </dsp:style>
    </dsp:sp>
    <dsp:sp modelId="{89BEDB42-6BA6-B448-979A-1A7E966AF136}">
      <dsp:nvSpPr>
        <dsp:cNvPr id="0" name=""/>
        <dsp:cNvSpPr/>
      </dsp:nvSpPr>
      <dsp:spPr>
        <a:xfrm>
          <a:off x="888872" y="1627718"/>
          <a:ext cx="1853730" cy="1482984"/>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a:t>EBI Experts</a:t>
          </a:r>
        </a:p>
      </dsp:txBody>
      <dsp:txXfrm>
        <a:off x="932307" y="1671153"/>
        <a:ext cx="1766860" cy="1396114"/>
      </dsp:txXfrm>
    </dsp:sp>
    <dsp:sp modelId="{944A8E12-4DB1-554A-81C7-37C615E330D9}">
      <dsp:nvSpPr>
        <dsp:cNvPr id="0" name=""/>
        <dsp:cNvSpPr/>
      </dsp:nvSpPr>
      <dsp:spPr>
        <a:xfrm rot="14700000">
          <a:off x="2761737" y="1122289"/>
          <a:ext cx="1453070" cy="556119"/>
        </a:xfrm>
        <a:prstGeom prst="leftArrow">
          <a:avLst>
            <a:gd name="adj1" fmla="val 60000"/>
            <a:gd name="adj2" fmla="val 50000"/>
          </a:avLst>
        </a:prstGeom>
        <a:solidFill>
          <a:schemeClr val="accent1">
            <a:alpha val="75000"/>
          </a:schemeClr>
        </a:solidFill>
        <a:ln>
          <a:noFill/>
        </a:ln>
        <a:effectLst/>
      </dsp:spPr>
      <dsp:style>
        <a:lnRef idx="0">
          <a:scrgbClr r="0" g="0" b="0"/>
        </a:lnRef>
        <a:fillRef idx="3">
          <a:scrgbClr r="0" g="0" b="0"/>
        </a:fillRef>
        <a:effectRef idx="2">
          <a:scrgbClr r="0" g="0" b="0"/>
        </a:effectRef>
        <a:fontRef idx="minor">
          <a:schemeClr val="lt1"/>
        </a:fontRef>
      </dsp:style>
    </dsp:sp>
    <dsp:sp modelId="{137CCABB-1D62-E049-8BB0-1D1FD5AAF2C7}">
      <dsp:nvSpPr>
        <dsp:cNvPr id="0" name=""/>
        <dsp:cNvSpPr/>
      </dsp:nvSpPr>
      <dsp:spPr>
        <a:xfrm>
          <a:off x="2254360" y="392"/>
          <a:ext cx="1853730" cy="1482984"/>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a:t>Content Experts</a:t>
          </a:r>
        </a:p>
      </dsp:txBody>
      <dsp:txXfrm>
        <a:off x="2297795" y="43827"/>
        <a:ext cx="1766860" cy="1396114"/>
      </dsp:txXfrm>
    </dsp:sp>
    <dsp:sp modelId="{E2C702D8-C4CF-9141-9CA5-163A9DD0BE85}">
      <dsp:nvSpPr>
        <dsp:cNvPr id="0" name=""/>
        <dsp:cNvSpPr/>
      </dsp:nvSpPr>
      <dsp:spPr>
        <a:xfrm rot="17700000">
          <a:off x="4271966" y="1122289"/>
          <a:ext cx="1453070" cy="556119"/>
        </a:xfrm>
        <a:prstGeom prst="leftArrow">
          <a:avLst>
            <a:gd name="adj1" fmla="val 60000"/>
            <a:gd name="adj2" fmla="val 50000"/>
          </a:avLst>
        </a:prstGeom>
        <a:solidFill>
          <a:schemeClr val="accent1">
            <a:alpha val="75000"/>
          </a:schemeClr>
        </a:solidFill>
        <a:ln>
          <a:noFill/>
        </a:ln>
        <a:effectLst/>
      </dsp:spPr>
      <dsp:style>
        <a:lnRef idx="0">
          <a:scrgbClr r="0" g="0" b="0"/>
        </a:lnRef>
        <a:fillRef idx="3">
          <a:scrgbClr r="0" g="0" b="0"/>
        </a:fillRef>
        <a:effectRef idx="2">
          <a:scrgbClr r="0" g="0" b="0"/>
        </a:effectRef>
        <a:fontRef idx="minor">
          <a:schemeClr val="lt1"/>
        </a:fontRef>
      </dsp:style>
    </dsp:sp>
    <dsp:sp modelId="{FB2074E5-4891-AF40-B121-98CB234D7933}">
      <dsp:nvSpPr>
        <dsp:cNvPr id="0" name=""/>
        <dsp:cNvSpPr/>
      </dsp:nvSpPr>
      <dsp:spPr>
        <a:xfrm>
          <a:off x="4378683" y="392"/>
          <a:ext cx="1853730" cy="1482984"/>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a:t>Community Representatives</a:t>
          </a:r>
        </a:p>
      </dsp:txBody>
      <dsp:txXfrm>
        <a:off x="4422118" y="43827"/>
        <a:ext cx="1766860" cy="1396114"/>
      </dsp:txXfrm>
    </dsp:sp>
    <dsp:sp modelId="{D2F2E48D-19D3-9549-A310-D252E58227F5}">
      <dsp:nvSpPr>
        <dsp:cNvPr id="0" name=""/>
        <dsp:cNvSpPr/>
      </dsp:nvSpPr>
      <dsp:spPr>
        <a:xfrm rot="20700000">
          <a:off x="5242723" y="2279191"/>
          <a:ext cx="1453070" cy="556119"/>
        </a:xfrm>
        <a:prstGeom prst="leftArrow">
          <a:avLst>
            <a:gd name="adj1" fmla="val 60000"/>
            <a:gd name="adj2" fmla="val 50000"/>
          </a:avLst>
        </a:prstGeom>
        <a:solidFill>
          <a:schemeClr val="accent1">
            <a:alpha val="75000"/>
          </a:schemeClr>
        </a:solidFill>
        <a:ln>
          <a:noFill/>
        </a:ln>
        <a:effectLst/>
      </dsp:spPr>
      <dsp:style>
        <a:lnRef idx="0">
          <a:scrgbClr r="0" g="0" b="0"/>
        </a:lnRef>
        <a:fillRef idx="3">
          <a:scrgbClr r="0" g="0" b="0"/>
        </a:fillRef>
        <a:effectRef idx="2">
          <a:scrgbClr r="0" g="0" b="0"/>
        </a:effectRef>
        <a:fontRef idx="minor">
          <a:schemeClr val="lt1"/>
        </a:fontRef>
      </dsp:style>
    </dsp:sp>
    <dsp:sp modelId="{8A9A4C11-DF51-2A4D-B175-290AEC71C84B}">
      <dsp:nvSpPr>
        <dsp:cNvPr id="0" name=""/>
        <dsp:cNvSpPr/>
      </dsp:nvSpPr>
      <dsp:spPr>
        <a:xfrm>
          <a:off x="5744172" y="1627718"/>
          <a:ext cx="1853730" cy="1482984"/>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US" sz="1900" kern="1200"/>
            <a:t>Organization Stakeholders</a:t>
          </a:r>
        </a:p>
      </dsp:txBody>
      <dsp:txXfrm>
        <a:off x="5787607" y="1671153"/>
        <a:ext cx="1766860" cy="139611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607BA3-8DFB-4F88-8C4C-14AC0AD84F52}">
      <dsp:nvSpPr>
        <dsp:cNvPr id="0" name=""/>
        <dsp:cNvSpPr/>
      </dsp:nvSpPr>
      <dsp:spPr>
        <a:xfrm>
          <a:off x="556" y="265164"/>
          <a:ext cx="2170417" cy="1302250"/>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Acceptability</a:t>
          </a:r>
        </a:p>
      </dsp:txBody>
      <dsp:txXfrm>
        <a:off x="556" y="265164"/>
        <a:ext cx="2170417" cy="1302250"/>
      </dsp:txXfrm>
    </dsp:sp>
    <dsp:sp modelId="{54D660A4-9789-43C8-8F94-8A80A0854201}">
      <dsp:nvSpPr>
        <dsp:cNvPr id="0" name=""/>
        <dsp:cNvSpPr/>
      </dsp:nvSpPr>
      <dsp:spPr>
        <a:xfrm>
          <a:off x="2388015" y="265164"/>
          <a:ext cx="2170417" cy="1302250"/>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Behavior change</a:t>
          </a:r>
        </a:p>
      </dsp:txBody>
      <dsp:txXfrm>
        <a:off x="2388015" y="265164"/>
        <a:ext cx="2170417" cy="1302250"/>
      </dsp:txXfrm>
    </dsp:sp>
    <dsp:sp modelId="{9DA49145-F775-4395-80AE-74C24ECCE817}">
      <dsp:nvSpPr>
        <dsp:cNvPr id="0" name=""/>
        <dsp:cNvSpPr/>
      </dsp:nvSpPr>
      <dsp:spPr>
        <a:xfrm>
          <a:off x="556" y="1784456"/>
          <a:ext cx="2170417" cy="1302250"/>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Appropriateness:</a:t>
          </a:r>
        </a:p>
        <a:p>
          <a:pPr marL="0" lvl="0" indent="0" algn="ctr" defTabSz="977900">
            <a:lnSpc>
              <a:spcPct val="90000"/>
            </a:lnSpc>
            <a:spcBef>
              <a:spcPct val="0"/>
            </a:spcBef>
            <a:spcAft>
              <a:spcPct val="35000"/>
            </a:spcAft>
            <a:buNone/>
          </a:pPr>
          <a:r>
            <a:rPr lang="en-US" sz="2200" kern="1200"/>
            <a:t>Cultural Relevance </a:t>
          </a:r>
        </a:p>
      </dsp:txBody>
      <dsp:txXfrm>
        <a:off x="556" y="1784456"/>
        <a:ext cx="2170417" cy="1302250"/>
      </dsp:txXfrm>
    </dsp:sp>
    <dsp:sp modelId="{F6BA9591-3667-499D-9765-B5BE22C48462}">
      <dsp:nvSpPr>
        <dsp:cNvPr id="0" name=""/>
        <dsp:cNvSpPr/>
      </dsp:nvSpPr>
      <dsp:spPr>
        <a:xfrm>
          <a:off x="2388015" y="1784456"/>
          <a:ext cx="2170417" cy="1302250"/>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Social support</a:t>
          </a:r>
        </a:p>
      </dsp:txBody>
      <dsp:txXfrm>
        <a:off x="2388015" y="1784456"/>
        <a:ext cx="2170417" cy="130225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607BA3-8DFB-4F88-8C4C-14AC0AD84F52}">
      <dsp:nvSpPr>
        <dsp:cNvPr id="0" name=""/>
        <dsp:cNvSpPr/>
      </dsp:nvSpPr>
      <dsp:spPr>
        <a:xfrm>
          <a:off x="556" y="265164"/>
          <a:ext cx="2170417" cy="1302250"/>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Comprehension</a:t>
          </a:r>
        </a:p>
      </dsp:txBody>
      <dsp:txXfrm>
        <a:off x="556" y="265164"/>
        <a:ext cx="2170417" cy="1302250"/>
      </dsp:txXfrm>
    </dsp:sp>
    <dsp:sp modelId="{54D660A4-9789-43C8-8F94-8A80A0854201}">
      <dsp:nvSpPr>
        <dsp:cNvPr id="0" name=""/>
        <dsp:cNvSpPr/>
      </dsp:nvSpPr>
      <dsp:spPr>
        <a:xfrm>
          <a:off x="2388015" y="265164"/>
          <a:ext cx="2170417" cy="1302250"/>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Acceptability</a:t>
          </a:r>
        </a:p>
      </dsp:txBody>
      <dsp:txXfrm>
        <a:off x="2388015" y="265164"/>
        <a:ext cx="2170417" cy="1302250"/>
      </dsp:txXfrm>
    </dsp:sp>
    <dsp:sp modelId="{9DA49145-F775-4395-80AE-74C24ECCE817}">
      <dsp:nvSpPr>
        <dsp:cNvPr id="0" name=""/>
        <dsp:cNvSpPr/>
      </dsp:nvSpPr>
      <dsp:spPr>
        <a:xfrm>
          <a:off x="556" y="1784456"/>
          <a:ext cx="2170417" cy="1302250"/>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Cultural Relevance </a:t>
          </a:r>
        </a:p>
      </dsp:txBody>
      <dsp:txXfrm>
        <a:off x="556" y="1784456"/>
        <a:ext cx="2170417" cy="1302250"/>
      </dsp:txXfrm>
    </dsp:sp>
    <dsp:sp modelId="{F6BA9591-3667-499D-9765-B5BE22C48462}">
      <dsp:nvSpPr>
        <dsp:cNvPr id="0" name=""/>
        <dsp:cNvSpPr/>
      </dsp:nvSpPr>
      <dsp:spPr>
        <a:xfrm>
          <a:off x="2388015" y="1784456"/>
          <a:ext cx="2170417" cy="1302250"/>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Impact </a:t>
          </a:r>
        </a:p>
      </dsp:txBody>
      <dsp:txXfrm>
        <a:off x="2388015" y="1784456"/>
        <a:ext cx="2170417" cy="13022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7093EC-9884-4DAE-94B0-5DF1C38A550E}">
      <dsp:nvSpPr>
        <dsp:cNvPr id="0" name=""/>
        <dsp:cNvSpPr/>
      </dsp:nvSpPr>
      <dsp:spPr>
        <a:xfrm>
          <a:off x="3394710" y="487"/>
          <a:ext cx="5092065" cy="1902267"/>
        </a:xfrm>
        <a:prstGeom prst="rightArrow">
          <a:avLst>
            <a:gd name="adj1" fmla="val 75000"/>
            <a:gd name="adj2" fmla="val 50000"/>
          </a:avLst>
        </a:prstGeom>
        <a:solidFill>
          <a:schemeClr val="accent3">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285750" lvl="1" indent="-285750" algn="l" defTabSz="1466850">
            <a:lnSpc>
              <a:spcPct val="90000"/>
            </a:lnSpc>
            <a:spcBef>
              <a:spcPct val="0"/>
            </a:spcBef>
            <a:spcAft>
              <a:spcPct val="15000"/>
            </a:spcAft>
            <a:buChar char="•"/>
          </a:pPr>
          <a:r>
            <a:rPr lang="en-US" sz="3300" kern="1200"/>
            <a:t>Patient Portal</a:t>
          </a:r>
        </a:p>
        <a:p>
          <a:pPr marL="285750" lvl="1" indent="-285750" algn="l" defTabSz="1466850">
            <a:lnSpc>
              <a:spcPct val="90000"/>
            </a:lnSpc>
            <a:spcBef>
              <a:spcPct val="0"/>
            </a:spcBef>
            <a:spcAft>
              <a:spcPct val="15000"/>
            </a:spcAft>
            <a:buChar char="•"/>
          </a:pPr>
          <a:r>
            <a:rPr lang="en-US" sz="3300" kern="1200"/>
            <a:t>Text (eligible &amp; need to come in for screening)</a:t>
          </a:r>
        </a:p>
      </dsp:txBody>
      <dsp:txXfrm>
        <a:off x="3394710" y="238270"/>
        <a:ext cx="4378715" cy="1426701"/>
      </dsp:txXfrm>
    </dsp:sp>
    <dsp:sp modelId="{F6D7ACB3-7C65-42E8-B7B3-4014C14270FF}">
      <dsp:nvSpPr>
        <dsp:cNvPr id="0" name=""/>
        <dsp:cNvSpPr/>
      </dsp:nvSpPr>
      <dsp:spPr>
        <a:xfrm>
          <a:off x="0" y="487"/>
          <a:ext cx="3394710" cy="1902267"/>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marL="0" lvl="0" indent="0" algn="ctr" defTabSz="1955800">
            <a:lnSpc>
              <a:spcPct val="90000"/>
            </a:lnSpc>
            <a:spcBef>
              <a:spcPct val="0"/>
            </a:spcBef>
            <a:spcAft>
              <a:spcPct val="35000"/>
            </a:spcAft>
            <a:buNone/>
          </a:pPr>
          <a:r>
            <a:rPr lang="en-US" sz="4400" kern="1200"/>
            <a:t>Clinic A</a:t>
          </a:r>
        </a:p>
      </dsp:txBody>
      <dsp:txXfrm>
        <a:off x="92861" y="93348"/>
        <a:ext cx="3208988" cy="1716545"/>
      </dsp:txXfrm>
    </dsp:sp>
    <dsp:sp modelId="{AE2465DC-4CD6-4140-94B4-64A598E998CA}">
      <dsp:nvSpPr>
        <dsp:cNvPr id="0" name=""/>
        <dsp:cNvSpPr/>
      </dsp:nvSpPr>
      <dsp:spPr>
        <a:xfrm>
          <a:off x="3394710" y="2092981"/>
          <a:ext cx="5092065" cy="1902267"/>
        </a:xfrm>
        <a:prstGeom prst="rightArrow">
          <a:avLst>
            <a:gd name="adj1" fmla="val 75000"/>
            <a:gd name="adj2" fmla="val 50000"/>
          </a:avLst>
        </a:prstGeom>
        <a:solidFill>
          <a:schemeClr val="accent3">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285750" lvl="1" indent="-285750" algn="l" defTabSz="1466850">
            <a:lnSpc>
              <a:spcPct val="90000"/>
            </a:lnSpc>
            <a:spcBef>
              <a:spcPct val="0"/>
            </a:spcBef>
            <a:spcAft>
              <a:spcPct val="15000"/>
            </a:spcAft>
            <a:buChar char="•"/>
          </a:pPr>
          <a:r>
            <a:rPr lang="en-US" sz="3300" kern="1200"/>
            <a:t>Patient Letter Mailed to home</a:t>
          </a:r>
        </a:p>
        <a:p>
          <a:pPr marL="285750" lvl="1" indent="-285750" algn="l" defTabSz="1466850">
            <a:lnSpc>
              <a:spcPct val="90000"/>
            </a:lnSpc>
            <a:spcBef>
              <a:spcPct val="0"/>
            </a:spcBef>
            <a:spcAft>
              <a:spcPct val="15000"/>
            </a:spcAft>
            <a:buChar char="•"/>
          </a:pPr>
          <a:r>
            <a:rPr lang="en-US" sz="3300" kern="1200"/>
            <a:t>Same text</a:t>
          </a:r>
        </a:p>
      </dsp:txBody>
      <dsp:txXfrm>
        <a:off x="3394710" y="2330764"/>
        <a:ext cx="4378715" cy="1426701"/>
      </dsp:txXfrm>
    </dsp:sp>
    <dsp:sp modelId="{9B9350DF-F3D0-458D-AF63-69919507E616}">
      <dsp:nvSpPr>
        <dsp:cNvPr id="0" name=""/>
        <dsp:cNvSpPr/>
      </dsp:nvSpPr>
      <dsp:spPr>
        <a:xfrm>
          <a:off x="0" y="2092981"/>
          <a:ext cx="3394710" cy="1902267"/>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91440" rIns="182880" bIns="91440" numCol="1" spcCol="1270" anchor="ctr" anchorCtr="0">
          <a:noAutofit/>
        </a:bodyPr>
        <a:lstStyle/>
        <a:p>
          <a:pPr marL="0" lvl="0" indent="0" algn="ctr" defTabSz="2133600">
            <a:lnSpc>
              <a:spcPct val="90000"/>
            </a:lnSpc>
            <a:spcBef>
              <a:spcPct val="0"/>
            </a:spcBef>
            <a:spcAft>
              <a:spcPct val="35000"/>
            </a:spcAft>
            <a:buNone/>
          </a:pPr>
          <a:r>
            <a:rPr lang="en-US" sz="4800" kern="1200"/>
            <a:t>Clinic B</a:t>
          </a:r>
        </a:p>
      </dsp:txBody>
      <dsp:txXfrm>
        <a:off x="92861" y="2185842"/>
        <a:ext cx="3208988" cy="1716545"/>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CBF4D-A853-BA45-87EC-100B59234410}" type="datetimeFigureOut">
              <a:rPr lang="en-US" smtClean="0"/>
              <a:t>6/22/2021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5068A5-8C81-1946-A3F2-2DAC8D58D688}" type="slidenum">
              <a:rPr lang="en-US" smtClean="0"/>
              <a:t>‹#›</a:t>
            </a:fld>
            <a:endParaRPr lang="en-US"/>
          </a:p>
        </p:txBody>
      </p:sp>
    </p:spTree>
    <p:extLst>
      <p:ext uri="{BB962C8B-B14F-4D97-AF65-F5344CB8AC3E}">
        <p14:creationId xmlns:p14="http://schemas.microsoft.com/office/powerpoint/2010/main" val="169118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5068A5-8C81-1946-A3F2-2DAC8D58D6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8385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11</a:t>
            </a:fld>
            <a:endParaRPr lang="en-US"/>
          </a:p>
        </p:txBody>
      </p:sp>
    </p:spTree>
    <p:extLst>
      <p:ext uri="{BB962C8B-B14F-4D97-AF65-F5344CB8AC3E}">
        <p14:creationId xmlns:p14="http://schemas.microsoft.com/office/powerpoint/2010/main" val="3272935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12</a:t>
            </a:fld>
            <a:endParaRPr lang="en-US"/>
          </a:p>
        </p:txBody>
      </p:sp>
    </p:spTree>
    <p:extLst>
      <p:ext uri="{BB962C8B-B14F-4D97-AF65-F5344CB8AC3E}">
        <p14:creationId xmlns:p14="http://schemas.microsoft.com/office/powerpoint/2010/main" val="3415286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3600" dirty="0"/>
          </a:p>
        </p:txBody>
      </p:sp>
      <p:sp>
        <p:nvSpPr>
          <p:cNvPr id="4" name="Slide Number Placeholder 3"/>
          <p:cNvSpPr>
            <a:spLocks noGrp="1"/>
          </p:cNvSpPr>
          <p:nvPr>
            <p:ph type="sldNum" sz="quarter" idx="10"/>
          </p:nvPr>
        </p:nvSpPr>
        <p:spPr/>
        <p:txBody>
          <a:bodyPr/>
          <a:lstStyle/>
          <a:p>
            <a:fld id="{CFF8B5E7-4237-4065-9263-6A4EF0BFEA00}" type="slidenum">
              <a:rPr lang="en-US" smtClean="0"/>
              <a:t>13</a:t>
            </a:fld>
            <a:endParaRPr lang="en-US"/>
          </a:p>
        </p:txBody>
      </p:sp>
    </p:spTree>
    <p:extLst>
      <p:ext uri="{BB962C8B-B14F-4D97-AF65-F5344CB8AC3E}">
        <p14:creationId xmlns:p14="http://schemas.microsoft.com/office/powerpoint/2010/main" val="2405866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14</a:t>
            </a:fld>
            <a:endParaRPr lang="en-US"/>
          </a:p>
        </p:txBody>
      </p:sp>
    </p:spTree>
    <p:extLst>
      <p:ext uri="{BB962C8B-B14F-4D97-AF65-F5344CB8AC3E}">
        <p14:creationId xmlns:p14="http://schemas.microsoft.com/office/powerpoint/2010/main" val="68274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15</a:t>
            </a:fld>
            <a:endParaRPr lang="en-US"/>
          </a:p>
        </p:txBody>
      </p:sp>
    </p:spTree>
    <p:extLst>
      <p:ext uri="{BB962C8B-B14F-4D97-AF65-F5344CB8AC3E}">
        <p14:creationId xmlns:p14="http://schemas.microsoft.com/office/powerpoint/2010/main" val="517506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16</a:t>
            </a:fld>
            <a:endParaRPr lang="en-US"/>
          </a:p>
        </p:txBody>
      </p:sp>
    </p:spTree>
    <p:extLst>
      <p:ext uri="{BB962C8B-B14F-4D97-AF65-F5344CB8AC3E}">
        <p14:creationId xmlns:p14="http://schemas.microsoft.com/office/powerpoint/2010/main" val="3179656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4000" kern="1200" dirty="0">
                <a:solidFill>
                  <a:schemeClr val="tx1"/>
                </a:solidFill>
                <a:effectLst/>
                <a:latin typeface="+mn-lt"/>
                <a:ea typeface="+mn-ea"/>
                <a:cs typeface="+mn-cs"/>
              </a:rPr>
              <a:t>With a show of hands, how many people think #1 is Red?  Yellow?  Green?  </a:t>
            </a:r>
          </a:p>
          <a:p>
            <a:pPr marL="742950" lvl="0" indent="-742950">
              <a:buFont typeface="+mj-lt"/>
              <a:buAutoNum type="arabicPeriod"/>
            </a:pPr>
            <a:r>
              <a:rPr lang="en-US" sz="4000" kern="1200" dirty="0">
                <a:solidFill>
                  <a:schemeClr val="tx1"/>
                </a:solidFill>
                <a:effectLst/>
                <a:latin typeface="+mn-lt"/>
                <a:ea typeface="+mn-ea"/>
                <a:cs typeface="+mn-cs"/>
              </a:rPr>
              <a:t>Green</a:t>
            </a:r>
          </a:p>
          <a:p>
            <a:pPr marL="742950" lvl="0" indent="-742950">
              <a:buFont typeface="+mj-lt"/>
              <a:buAutoNum type="arabicPeriod"/>
            </a:pPr>
            <a:r>
              <a:rPr lang="en-US" sz="4000" kern="1200" dirty="0">
                <a:solidFill>
                  <a:schemeClr val="tx1"/>
                </a:solidFill>
                <a:effectLst/>
                <a:latin typeface="+mn-lt"/>
                <a:ea typeface="+mn-ea"/>
                <a:cs typeface="+mn-cs"/>
              </a:rPr>
              <a:t>Red</a:t>
            </a:r>
          </a:p>
          <a:p>
            <a:pPr marL="742950" lvl="0" indent="-742950">
              <a:buFont typeface="+mj-lt"/>
              <a:buAutoNum type="arabicPeriod"/>
            </a:pPr>
            <a:r>
              <a:rPr lang="en-US" sz="4000" kern="1200" dirty="0">
                <a:solidFill>
                  <a:schemeClr val="tx1"/>
                </a:solidFill>
                <a:effectLst/>
                <a:latin typeface="+mn-lt"/>
                <a:ea typeface="+mn-ea"/>
                <a:cs typeface="+mn-cs"/>
              </a:rPr>
              <a:t>Green</a:t>
            </a:r>
          </a:p>
          <a:p>
            <a:pPr marL="742950" lvl="0" indent="-742950">
              <a:buFont typeface="+mj-lt"/>
              <a:buAutoNum type="arabicPeriod"/>
            </a:pPr>
            <a:r>
              <a:rPr lang="en-US" sz="4000" kern="1200" dirty="0">
                <a:solidFill>
                  <a:schemeClr val="tx1"/>
                </a:solidFill>
                <a:effectLst/>
                <a:latin typeface="+mn-lt"/>
                <a:ea typeface="+mn-ea"/>
                <a:cs typeface="+mn-cs"/>
              </a:rPr>
              <a:t>Yellow</a:t>
            </a:r>
          </a:p>
          <a:p>
            <a:pPr marL="742950" lvl="0" indent="-742950">
              <a:buFont typeface="+mj-lt"/>
              <a:buAutoNum type="arabicPeriod"/>
            </a:pPr>
            <a:r>
              <a:rPr lang="en-US" sz="4000" kern="1200" dirty="0">
                <a:solidFill>
                  <a:schemeClr val="tx1"/>
                </a:solidFill>
                <a:effectLst/>
                <a:latin typeface="+mn-lt"/>
                <a:ea typeface="+mn-ea"/>
                <a:cs typeface="+mn-cs"/>
              </a:rPr>
              <a:t>Red</a:t>
            </a:r>
          </a:p>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18</a:t>
            </a:fld>
            <a:endParaRPr lang="en-US"/>
          </a:p>
        </p:txBody>
      </p:sp>
    </p:spTree>
    <p:extLst>
      <p:ext uri="{BB962C8B-B14F-4D97-AF65-F5344CB8AC3E}">
        <p14:creationId xmlns:p14="http://schemas.microsoft.com/office/powerpoint/2010/main" val="1873266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4000" dirty="0"/>
          </a:p>
        </p:txBody>
      </p:sp>
      <p:sp>
        <p:nvSpPr>
          <p:cNvPr id="4" name="Slide Number Placeholder 3"/>
          <p:cNvSpPr>
            <a:spLocks noGrp="1"/>
          </p:cNvSpPr>
          <p:nvPr>
            <p:ph type="sldNum" sz="quarter" idx="10"/>
          </p:nvPr>
        </p:nvSpPr>
        <p:spPr/>
        <p:txBody>
          <a:bodyPr/>
          <a:lstStyle/>
          <a:p>
            <a:fld id="{CFF8B5E7-4237-4065-9263-6A4EF0BFEA00}" type="slidenum">
              <a:rPr lang="en-US" smtClean="0"/>
              <a:t>19</a:t>
            </a:fld>
            <a:endParaRPr lang="en-US"/>
          </a:p>
        </p:txBody>
      </p:sp>
    </p:spTree>
    <p:extLst>
      <p:ext uri="{BB962C8B-B14F-4D97-AF65-F5344CB8AC3E}">
        <p14:creationId xmlns:p14="http://schemas.microsoft.com/office/powerpoint/2010/main" val="18076276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20</a:t>
            </a:fld>
            <a:endParaRPr lang="en-US"/>
          </a:p>
        </p:txBody>
      </p:sp>
    </p:spTree>
    <p:extLst>
      <p:ext uri="{BB962C8B-B14F-4D97-AF65-F5344CB8AC3E}">
        <p14:creationId xmlns:p14="http://schemas.microsoft.com/office/powerpoint/2010/main" val="12135899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nl-NL" sz="40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CFF8B5E7-4237-4065-9263-6A4EF0BFEA00}" type="slidenum">
              <a:rPr lang="en-US" smtClean="0"/>
              <a:t>21</a:t>
            </a:fld>
            <a:endParaRPr lang="en-US"/>
          </a:p>
        </p:txBody>
      </p:sp>
    </p:spTree>
    <p:extLst>
      <p:ext uri="{BB962C8B-B14F-4D97-AF65-F5344CB8AC3E}">
        <p14:creationId xmlns:p14="http://schemas.microsoft.com/office/powerpoint/2010/main" val="672979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2</a:t>
            </a:fld>
            <a:endParaRPr lang="en-US"/>
          </a:p>
        </p:txBody>
      </p:sp>
    </p:spTree>
    <p:extLst>
      <p:ext uri="{BB962C8B-B14F-4D97-AF65-F5344CB8AC3E}">
        <p14:creationId xmlns:p14="http://schemas.microsoft.com/office/powerpoint/2010/main" val="9096442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22</a:t>
            </a:fld>
            <a:endParaRPr lang="en-US"/>
          </a:p>
        </p:txBody>
      </p:sp>
    </p:spTree>
    <p:extLst>
      <p:ext uri="{BB962C8B-B14F-4D97-AF65-F5344CB8AC3E}">
        <p14:creationId xmlns:p14="http://schemas.microsoft.com/office/powerpoint/2010/main" val="553565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23</a:t>
            </a:fld>
            <a:endParaRPr lang="en-US"/>
          </a:p>
        </p:txBody>
      </p:sp>
    </p:spTree>
    <p:extLst>
      <p:ext uri="{BB962C8B-B14F-4D97-AF65-F5344CB8AC3E}">
        <p14:creationId xmlns:p14="http://schemas.microsoft.com/office/powerpoint/2010/main" val="1445188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24</a:t>
            </a:fld>
            <a:endParaRPr lang="en-US"/>
          </a:p>
        </p:txBody>
      </p:sp>
    </p:spTree>
    <p:extLst>
      <p:ext uri="{BB962C8B-B14F-4D97-AF65-F5344CB8AC3E}">
        <p14:creationId xmlns:p14="http://schemas.microsoft.com/office/powerpoint/2010/main" val="2817142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5068A5-8C81-1946-A3F2-2DAC8D58D6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9534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3</a:t>
            </a:fld>
            <a:endParaRPr lang="en-US"/>
          </a:p>
        </p:txBody>
      </p:sp>
    </p:spTree>
    <p:extLst>
      <p:ext uri="{BB962C8B-B14F-4D97-AF65-F5344CB8AC3E}">
        <p14:creationId xmlns:p14="http://schemas.microsoft.com/office/powerpoint/2010/main" val="4034225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5400" dirty="0"/>
          </a:p>
        </p:txBody>
      </p:sp>
      <p:sp>
        <p:nvSpPr>
          <p:cNvPr id="4" name="Slide Number Placeholder 3"/>
          <p:cNvSpPr>
            <a:spLocks noGrp="1"/>
          </p:cNvSpPr>
          <p:nvPr>
            <p:ph type="sldNum" sz="quarter" idx="10"/>
          </p:nvPr>
        </p:nvSpPr>
        <p:spPr/>
        <p:txBody>
          <a:bodyPr/>
          <a:lstStyle/>
          <a:p>
            <a:fld id="{CFF8B5E7-4237-4065-9263-6A4EF0BFEA00}" type="slidenum">
              <a:rPr lang="en-US" smtClean="0"/>
              <a:t>4</a:t>
            </a:fld>
            <a:endParaRPr lang="en-US"/>
          </a:p>
        </p:txBody>
      </p:sp>
    </p:spTree>
    <p:extLst>
      <p:ext uri="{BB962C8B-B14F-4D97-AF65-F5344CB8AC3E}">
        <p14:creationId xmlns:p14="http://schemas.microsoft.com/office/powerpoint/2010/main" val="1068365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5</a:t>
            </a:fld>
            <a:endParaRPr lang="en-US"/>
          </a:p>
        </p:txBody>
      </p:sp>
    </p:spTree>
    <p:extLst>
      <p:ext uri="{BB962C8B-B14F-4D97-AF65-F5344CB8AC3E}">
        <p14:creationId xmlns:p14="http://schemas.microsoft.com/office/powerpoint/2010/main" val="3982767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6</a:t>
            </a:fld>
            <a:endParaRPr lang="en-US"/>
          </a:p>
        </p:txBody>
      </p:sp>
    </p:spTree>
    <p:extLst>
      <p:ext uri="{BB962C8B-B14F-4D97-AF65-F5344CB8AC3E}">
        <p14:creationId xmlns:p14="http://schemas.microsoft.com/office/powerpoint/2010/main" val="3893511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7</a:t>
            </a:fld>
            <a:endParaRPr lang="en-US"/>
          </a:p>
        </p:txBody>
      </p:sp>
    </p:spTree>
    <p:extLst>
      <p:ext uri="{BB962C8B-B14F-4D97-AF65-F5344CB8AC3E}">
        <p14:creationId xmlns:p14="http://schemas.microsoft.com/office/powerpoint/2010/main" val="2350433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5068A5-8C81-1946-A3F2-2DAC8D58D688}" type="slidenum">
              <a:rPr lang="en-US" smtClean="0"/>
              <a:t>8</a:t>
            </a:fld>
            <a:endParaRPr lang="en-US"/>
          </a:p>
        </p:txBody>
      </p:sp>
    </p:spTree>
    <p:extLst>
      <p:ext uri="{BB962C8B-B14F-4D97-AF65-F5344CB8AC3E}">
        <p14:creationId xmlns:p14="http://schemas.microsoft.com/office/powerpoint/2010/main" val="325672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10</a:t>
            </a:fld>
            <a:endParaRPr lang="en-US"/>
          </a:p>
        </p:txBody>
      </p:sp>
    </p:spTree>
    <p:extLst>
      <p:ext uri="{BB962C8B-B14F-4D97-AF65-F5344CB8AC3E}">
        <p14:creationId xmlns:p14="http://schemas.microsoft.com/office/powerpoint/2010/main" val="31878058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41350"/>
          </a:xfrm>
          <a:prstGeom prst="rect">
            <a:avLst/>
          </a:prstGeom>
        </p:spPr>
      </p:pic>
      <p:grpSp>
        <p:nvGrpSpPr>
          <p:cNvPr id="5" name="Group 4"/>
          <p:cNvGrpSpPr/>
          <p:nvPr userDrawn="1"/>
        </p:nvGrpSpPr>
        <p:grpSpPr>
          <a:xfrm>
            <a:off x="6394451" y="237785"/>
            <a:ext cx="2476500" cy="807129"/>
            <a:chOff x="9607550" y="-2693101"/>
            <a:chExt cx="2476500" cy="807129"/>
          </a:xfrm>
        </p:grpSpPr>
        <p:sp>
          <p:nvSpPr>
            <p:cNvPr id="6" name="Rectangle 5"/>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02800" y="-2605353"/>
              <a:ext cx="2286000" cy="606232"/>
            </a:xfrm>
            <a:prstGeom prst="rect">
              <a:avLst/>
            </a:prstGeom>
          </p:spPr>
        </p:pic>
      </p:grpSp>
      <p:pic>
        <p:nvPicPr>
          <p:cNvPr id="4" name="Picture 3">
            <a:extLst>
              <a:ext uri="{FF2B5EF4-FFF2-40B4-BE49-F238E27FC236}">
                <a16:creationId xmlns:a16="http://schemas.microsoft.com/office/drawing/2014/main" id="{B69B980A-90B6-4D7A-9887-FCA1927C5D3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211792"/>
            <a:ext cx="9144000" cy="641350"/>
          </a:xfrm>
          <a:prstGeom prst="rect">
            <a:avLst/>
          </a:prstGeom>
        </p:spPr>
      </p:pic>
    </p:spTree>
    <p:extLst>
      <p:ext uri="{BB962C8B-B14F-4D97-AF65-F5344CB8AC3E}">
        <p14:creationId xmlns:p14="http://schemas.microsoft.com/office/powerpoint/2010/main" val="371328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7469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987429"/>
            <a:ext cx="2949178" cy="1069975"/>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Content Placeholder 2"/>
          <p:cNvSpPr>
            <a:spLocks noGrp="1"/>
          </p:cNvSpPr>
          <p:nvPr>
            <p:ph idx="1"/>
          </p:nvPr>
        </p:nvSpPr>
        <p:spPr>
          <a:xfrm>
            <a:off x="3887391" y="987426"/>
            <a:ext cx="4629150" cy="46728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787400"/>
            <a:ext cx="2949178" cy="1270000"/>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Picture Placeholder 2"/>
          <p:cNvSpPr>
            <a:spLocks noGrp="1"/>
          </p:cNvSpPr>
          <p:nvPr>
            <p:ph type="pic" idx="1"/>
          </p:nvPr>
        </p:nvSpPr>
        <p:spPr>
          <a:xfrm>
            <a:off x="3887391" y="787400"/>
            <a:ext cx="4629150" cy="487285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pic>
        <p:nvPicPr>
          <p:cNvPr id="12" name="Picture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66700" y="230133"/>
            <a:ext cx="2320544" cy="611239"/>
          </a:xfrm>
          <a:prstGeom prst="rect">
            <a:avLst/>
          </a:prstGeom>
        </p:spPr>
      </p:pic>
      <p:cxnSp>
        <p:nvCxnSpPr>
          <p:cNvPr id="13" name="Straight Connector 12"/>
          <p:cNvCxnSpPr/>
          <p:nvPr userDrawn="1"/>
        </p:nvCxnSpPr>
        <p:spPr>
          <a:xfrm flipH="1">
            <a:off x="2599944" y="794574"/>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object, light, drawing, clock&#10;&#10;Description automatically generated">
            <a:extLst>
              <a:ext uri="{FF2B5EF4-FFF2-40B4-BE49-F238E27FC236}">
                <a16:creationId xmlns:a16="http://schemas.microsoft.com/office/drawing/2014/main" id="{C63652FC-F8D4-458A-A36D-33801A60355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437743" y="5987252"/>
            <a:ext cx="2534160" cy="74813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825630"/>
            <a:ext cx="7886700" cy="3833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2B9209-B437-4FEF-A906-B0DC8425AFE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197609"/>
            <a:ext cx="9144000" cy="641350"/>
          </a:xfrm>
          <a:prstGeom prst="rect">
            <a:avLst/>
          </a:prstGeom>
        </p:spPr>
      </p:pic>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grpSp>
        <p:nvGrpSpPr>
          <p:cNvPr id="30" name="Group 29"/>
          <p:cNvGrpSpPr/>
          <p:nvPr userDrawn="1"/>
        </p:nvGrpSpPr>
        <p:grpSpPr>
          <a:xfrm>
            <a:off x="6394451" y="5794045"/>
            <a:ext cx="2476500" cy="807129"/>
            <a:chOff x="9607550" y="-2693101"/>
            <a:chExt cx="2476500" cy="807129"/>
          </a:xfrm>
        </p:grpSpPr>
        <p:sp>
          <p:nvSpPr>
            <p:cNvPr id="31" name="Rectangle 30"/>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2" name="Picture 3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02800" y="-2605353"/>
              <a:ext cx="2286000" cy="606232"/>
            </a:xfrm>
            <a:prstGeom prst="rect">
              <a:avLst/>
            </a:prstGeom>
          </p:spPr>
        </p:pic>
      </p:grpSp>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41350"/>
          </a:xfrm>
          <a:prstGeom prst="rect">
            <a:avLst/>
          </a:prstGeom>
        </p:spPr>
      </p:pic>
    </p:spTree>
    <p:extLst>
      <p:ext uri="{BB962C8B-B14F-4D97-AF65-F5344CB8AC3E}">
        <p14:creationId xmlns:p14="http://schemas.microsoft.com/office/powerpoint/2010/main" val="1182621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3798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609600"/>
            <a:ext cx="7886700" cy="1081088"/>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2" y="1690687"/>
            <a:ext cx="3887391" cy="814387"/>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118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12" name="Straight Connector 11"/>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8" name="Straight Connector 7"/>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56971" y="5924701"/>
            <a:ext cx="2320544" cy="611239"/>
          </a:xfrm>
          <a:prstGeom prst="rect">
            <a:avLst/>
          </a:prstGeom>
        </p:spPr>
      </p:pic>
      <p:cxnSp>
        <p:nvCxnSpPr>
          <p:cNvPr id="7" name="Straight Connector 6"/>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629594"/>
            <a:ext cx="7886700" cy="106109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914611"/>
      </p:ext>
    </p:extLst>
  </p:cSld>
  <p:clrMap bg1="lt1" tx1="dk1" bg2="lt2" tx2="dk2" accent1="accent1" accent2="accent2" accent3="accent3" accent4="accent4" accent5="accent5" accent6="accent6" hlink="hlink" folHlink="folHlink"/>
  <p:sldLayoutIdLst>
    <p:sldLayoutId id="2147483668" r:id="rId1"/>
    <p:sldLayoutId id="2147483659" r:id="rId2"/>
    <p:sldLayoutId id="2147483660" r:id="rId3"/>
    <p:sldLayoutId id="2147483670" r:id="rId4"/>
    <p:sldLayoutId id="2147483661" r:id="rId5"/>
    <p:sldLayoutId id="2147483662" r:id="rId6"/>
    <p:sldLayoutId id="2147483663" r:id="rId7"/>
    <p:sldLayoutId id="2147483664" r:id="rId8"/>
    <p:sldLayoutId id="2147483665" r:id="rId9"/>
    <p:sldLayoutId id="2147483669" r:id="rId10"/>
    <p:sldLayoutId id="2147483666" r:id="rId11"/>
    <p:sldLayoutId id="2147483667" r:id="rId12"/>
  </p:sldLayoutIdLst>
  <p:txStyles>
    <p:titleStyle>
      <a:lvl1pPr algn="l" defTabSz="685783" rtl="0" eaLnBrk="1" latinLnBrk="0" hangingPunct="1">
        <a:lnSpc>
          <a:spcPct val="90000"/>
        </a:lnSpc>
        <a:spcBef>
          <a:spcPct val="0"/>
        </a:spcBef>
        <a:buNone/>
        <a:defRPr sz="3300" kern="1200">
          <a:solidFill>
            <a:schemeClr val="tx2"/>
          </a:solidFill>
          <a:latin typeface="+mj-lt"/>
          <a:ea typeface="+mj-ea"/>
          <a:cs typeface="+mj-cs"/>
        </a:defRPr>
      </a:lvl1pPr>
    </p:titleStyle>
    <p:bodyStyle>
      <a:lvl1pPr marL="171446" indent="-171446" algn="l" defTabSz="685783" rtl="0" eaLnBrk="1" latinLnBrk="0" hangingPunct="1">
        <a:lnSpc>
          <a:spcPct val="90000"/>
        </a:lnSpc>
        <a:spcBef>
          <a:spcPts val="750"/>
        </a:spcBef>
        <a:buFontTx/>
        <a:buBlip>
          <a:blip r:embed="rId14"/>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pixabay.com/en/checkbox-unchecked-cross-red-152188/" TargetMode="External"/><Relationship Id="rId5" Type="http://schemas.openxmlformats.org/officeDocument/2006/relationships/image" Target="../media/image12.png"/><Relationship Id="rId4" Type="http://schemas.openxmlformats.org/officeDocument/2006/relationships/hyperlink" Target="https://www.needpix.com/photo/93449/checkbox-check-tick-green-okay-checked-selected-confirmed" TargetMode="Externa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D652B-1192-4149-B954-E587E086836E}"/>
              </a:ext>
            </a:extLst>
          </p:cNvPr>
          <p:cNvSpPr>
            <a:spLocks noGrp="1"/>
          </p:cNvSpPr>
          <p:nvPr>
            <p:ph type="title"/>
          </p:nvPr>
        </p:nvSpPr>
        <p:spPr>
          <a:xfrm>
            <a:off x="623887" y="1112843"/>
            <a:ext cx="8239557" cy="2239957"/>
          </a:xfrm>
        </p:spPr>
        <p:txBody>
          <a:bodyPr>
            <a:normAutofit/>
          </a:bodyPr>
          <a:lstStyle/>
          <a:p>
            <a:r>
              <a:rPr lang="en-US" sz="4800" dirty="0"/>
              <a:t>PUTTING PUBLIC HEALTH EVIDENCE IN ACTION</a:t>
            </a:r>
          </a:p>
        </p:txBody>
      </p:sp>
      <p:sp>
        <p:nvSpPr>
          <p:cNvPr id="5" name="TextBox 4">
            <a:extLst>
              <a:ext uri="{FF2B5EF4-FFF2-40B4-BE49-F238E27FC236}">
                <a16:creationId xmlns:a16="http://schemas.microsoft.com/office/drawing/2014/main" id="{C2FCC88D-8BB0-4CA5-AC57-8C8B9CCB8C17}"/>
              </a:ext>
            </a:extLst>
          </p:cNvPr>
          <p:cNvSpPr txBox="1"/>
          <p:nvPr/>
        </p:nvSpPr>
        <p:spPr>
          <a:xfrm>
            <a:off x="0" y="5484836"/>
            <a:ext cx="6390968"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Franklin Gothic Book" panose="020B0503020102020204"/>
                <a:ea typeface="+mn-ea"/>
                <a:cs typeface="+mn-cs"/>
              </a:rPr>
              <a:t>This training is supported by the Centers for Disease Control and Prevention of the U.S. Department of Health and Human Services (HHS) as part of financial assistance awards (cooperative agreement numbers U48 DP006400 and U48 DP006377). The contents are those of the author(s) and do not necessarily represent the official views of, nor an endorsement, by CDC/HHS, or the U.S. Government.</a:t>
            </a:r>
          </a:p>
        </p:txBody>
      </p:sp>
      <p:pic>
        <p:nvPicPr>
          <p:cNvPr id="4" name="Picture 3">
            <a:extLst>
              <a:ext uri="{FF2B5EF4-FFF2-40B4-BE49-F238E27FC236}">
                <a16:creationId xmlns:a16="http://schemas.microsoft.com/office/drawing/2014/main" id="{6FEE6B25-2EBD-4F5B-8CD0-C9E14202A7A6}"/>
              </a:ext>
            </a:extLst>
          </p:cNvPr>
          <p:cNvPicPr>
            <a:picLocks noChangeAspect="1"/>
          </p:cNvPicPr>
          <p:nvPr/>
        </p:nvPicPr>
        <p:blipFill>
          <a:blip r:embed="rId3"/>
          <a:stretch>
            <a:fillRect/>
          </a:stretch>
        </p:blipFill>
        <p:spPr>
          <a:xfrm>
            <a:off x="6611785" y="4434190"/>
            <a:ext cx="1908327" cy="1096912"/>
          </a:xfrm>
          <a:prstGeom prst="rect">
            <a:avLst/>
          </a:prstGeom>
        </p:spPr>
      </p:pic>
      <p:sp>
        <p:nvSpPr>
          <p:cNvPr id="7" name="TextBox 6">
            <a:extLst>
              <a:ext uri="{FF2B5EF4-FFF2-40B4-BE49-F238E27FC236}">
                <a16:creationId xmlns:a16="http://schemas.microsoft.com/office/drawing/2014/main" id="{003D60B4-5C88-468D-9964-9423FF036625}"/>
              </a:ext>
            </a:extLst>
          </p:cNvPr>
          <p:cNvSpPr txBox="1"/>
          <p:nvPr/>
        </p:nvSpPr>
        <p:spPr>
          <a:xfrm>
            <a:off x="623888" y="3291145"/>
            <a:ext cx="6140245"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439DF"/>
                </a:solidFill>
                <a:effectLst/>
                <a:uLnTx/>
                <a:uFillTx/>
                <a:latin typeface="Franklin Gothic Book" panose="020B0503020102020204"/>
                <a:ea typeface="+mn-ea"/>
                <a:cs typeface="+mn-cs"/>
              </a:rPr>
              <a:t>Adapt Evidence-Based Interventions</a:t>
            </a:r>
          </a:p>
        </p:txBody>
      </p:sp>
    </p:spTree>
    <p:extLst>
      <p:ext uri="{BB962C8B-B14F-4D97-AF65-F5344CB8AC3E}">
        <p14:creationId xmlns:p14="http://schemas.microsoft.com/office/powerpoint/2010/main" val="1689314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9719431F-7272-4CBF-A0FA-EE7453B977BE}"/>
              </a:ext>
            </a:extLst>
          </p:cNvPr>
          <p:cNvGraphicFramePr/>
          <p:nvPr>
            <p:extLst>
              <p:ext uri="{D42A27DB-BD31-4B8C-83A1-F6EECF244321}">
                <p14:modId xmlns:p14="http://schemas.microsoft.com/office/powerpoint/2010/main" val="2119711785"/>
              </p:ext>
            </p:extLst>
          </p:nvPr>
        </p:nvGraphicFramePr>
        <p:xfrm>
          <a:off x="57551" y="1330886"/>
          <a:ext cx="9086449" cy="4586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3068400" y="702236"/>
            <a:ext cx="3332400" cy="488578"/>
          </a:xfrm>
        </p:spPr>
        <p:txBody>
          <a:bodyPr>
            <a:normAutofit/>
          </a:bodyPr>
          <a:lstStyle/>
          <a:p>
            <a:r>
              <a:rPr lang="en-US" sz="2800"/>
              <a:t>Steps for Adaptation</a:t>
            </a:r>
          </a:p>
        </p:txBody>
      </p:sp>
      <p:sp>
        <p:nvSpPr>
          <p:cNvPr id="3" name="Slide Number Placeholder 2">
            <a:extLst>
              <a:ext uri="{FF2B5EF4-FFF2-40B4-BE49-F238E27FC236}">
                <a16:creationId xmlns:a16="http://schemas.microsoft.com/office/drawing/2014/main" id="{88C28089-C6BE-3242-B398-C43696FD4A05}"/>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10</a:t>
            </a:fld>
            <a:endParaRPr lang="en-US"/>
          </a:p>
        </p:txBody>
      </p:sp>
    </p:spTree>
    <p:extLst>
      <p:ext uri="{BB962C8B-B14F-4D97-AF65-F5344CB8AC3E}">
        <p14:creationId xmlns:p14="http://schemas.microsoft.com/office/powerpoint/2010/main" val="1625709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94B018C-0BDE-41C5-8AD3-7B8EE5C74604}"/>
              </a:ext>
            </a:extLst>
          </p:cNvPr>
          <p:cNvGraphicFramePr>
            <a:graphicFrameLocks noGrp="1"/>
          </p:cNvGraphicFramePr>
          <p:nvPr>
            <p:ph idx="1"/>
            <p:extLst>
              <p:ext uri="{D42A27DB-BD31-4B8C-83A1-F6EECF244321}">
                <p14:modId xmlns:p14="http://schemas.microsoft.com/office/powerpoint/2010/main" val="3021043088"/>
              </p:ext>
            </p:extLst>
          </p:nvPr>
        </p:nvGraphicFramePr>
        <p:xfrm>
          <a:off x="377189" y="1457392"/>
          <a:ext cx="8594012" cy="4227611"/>
        </p:xfrm>
        <a:graphic>
          <a:graphicData uri="http://schemas.openxmlformats.org/drawingml/2006/table">
            <a:tbl>
              <a:tblPr/>
              <a:tblGrid>
                <a:gridCol w="2566754">
                  <a:extLst>
                    <a:ext uri="{9D8B030D-6E8A-4147-A177-3AD203B41FA5}">
                      <a16:colId xmlns:a16="http://schemas.microsoft.com/office/drawing/2014/main" val="673010215"/>
                    </a:ext>
                  </a:extLst>
                </a:gridCol>
                <a:gridCol w="1883736">
                  <a:extLst>
                    <a:ext uri="{9D8B030D-6E8A-4147-A177-3AD203B41FA5}">
                      <a16:colId xmlns:a16="http://schemas.microsoft.com/office/drawing/2014/main" val="906207627"/>
                    </a:ext>
                  </a:extLst>
                </a:gridCol>
                <a:gridCol w="1085216">
                  <a:extLst>
                    <a:ext uri="{9D8B030D-6E8A-4147-A177-3AD203B41FA5}">
                      <a16:colId xmlns:a16="http://schemas.microsoft.com/office/drawing/2014/main" val="427323301"/>
                    </a:ext>
                  </a:extLst>
                </a:gridCol>
                <a:gridCol w="997780">
                  <a:extLst>
                    <a:ext uri="{9D8B030D-6E8A-4147-A177-3AD203B41FA5}">
                      <a16:colId xmlns:a16="http://schemas.microsoft.com/office/drawing/2014/main" val="1416978614"/>
                    </a:ext>
                  </a:extLst>
                </a:gridCol>
                <a:gridCol w="1067407">
                  <a:extLst>
                    <a:ext uri="{9D8B030D-6E8A-4147-A177-3AD203B41FA5}">
                      <a16:colId xmlns:a16="http://schemas.microsoft.com/office/drawing/2014/main" val="1317061015"/>
                    </a:ext>
                  </a:extLst>
                </a:gridCol>
                <a:gridCol w="993119">
                  <a:extLst>
                    <a:ext uri="{9D8B030D-6E8A-4147-A177-3AD203B41FA5}">
                      <a16:colId xmlns:a16="http://schemas.microsoft.com/office/drawing/2014/main" val="3007552196"/>
                    </a:ext>
                  </a:extLst>
                </a:gridCol>
              </a:tblGrid>
              <a:tr h="77623">
                <a:tc rowSpan="2">
                  <a:txBody>
                    <a:bodyPr/>
                    <a:lstStyle/>
                    <a:p>
                      <a:pPr algn="ctr" rtl="0" fontAlgn="base"/>
                      <a:r>
                        <a:rPr lang="en-US" sz="2000" b="1" i="0">
                          <a:solidFill>
                            <a:srgbClr val="FFFFFF"/>
                          </a:solidFill>
                          <a:effectLst/>
                          <a:latin typeface="+mn-lt"/>
                        </a:rPr>
                        <a:t>Fit Criteria​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rowSpan="2">
                  <a:txBody>
                    <a:bodyPr/>
                    <a:lstStyle/>
                    <a:p>
                      <a:pPr algn="ctr" rtl="0" fontAlgn="base"/>
                      <a:r>
                        <a:rPr lang="en-US" sz="2000" b="1" i="0">
                          <a:solidFill>
                            <a:srgbClr val="FFFFFF"/>
                          </a:solidFill>
                          <a:effectLst/>
                          <a:latin typeface="+mn-lt"/>
                        </a:rPr>
                        <a:t>Assessment</a:t>
                      </a:r>
                    </a:p>
                    <a:p>
                      <a:pPr algn="ctr" rtl="0" fontAlgn="base"/>
                      <a:r>
                        <a:rPr lang="en-US" sz="2000" b="1" i="0">
                          <a:solidFill>
                            <a:srgbClr val="FFFFFF"/>
                          </a:solidFill>
                          <a:effectLst/>
                          <a:latin typeface="+mn-lt"/>
                        </a:rPr>
                        <a:t>Findings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rowSpan="2">
                  <a:txBody>
                    <a:bodyPr/>
                    <a:lstStyle/>
                    <a:p>
                      <a:pPr algn="ctr" rtl="0" fontAlgn="base"/>
                      <a:r>
                        <a:rPr lang="en-US" sz="2000" b="1" i="0">
                          <a:solidFill>
                            <a:srgbClr val="FFFFFF"/>
                          </a:solidFill>
                          <a:effectLst/>
                          <a:latin typeface="+mn-lt"/>
                        </a:rPr>
                        <a:t>EBI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gridSpan="3">
                  <a:txBody>
                    <a:bodyPr/>
                    <a:lstStyle/>
                    <a:p>
                      <a:pPr algn="ctr" rtl="0" fontAlgn="base"/>
                      <a:r>
                        <a:rPr lang="en-US" sz="2000" b="1" i="0">
                          <a:solidFill>
                            <a:srgbClr val="FFFFFF"/>
                          </a:solidFill>
                          <a:effectLst/>
                          <a:latin typeface="+mn-lt"/>
                        </a:rPr>
                        <a:t>Does This EBI Fit Your Audience?​</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hMerge="1">
                  <a:txBody>
                    <a:bodyPr/>
                    <a:lstStyle/>
                    <a:p>
                      <a:pPr algn="ctr" rtl="0" fontAlgn="base"/>
                      <a:endParaRPr lang="en-US" sz="1400" b="1" i="0">
                        <a:solidFill>
                          <a:srgbClr val="FFFFFF"/>
                        </a:solidFill>
                        <a:effectLst/>
                      </a:endParaRP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rgbClr val="6699CC"/>
                    </a:solidFill>
                  </a:tcPr>
                </a:tc>
                <a:tc hMerge="1">
                  <a:txBody>
                    <a:bodyPr/>
                    <a:lstStyle/>
                    <a:p>
                      <a:pPr algn="ctr" rtl="0" fontAlgn="base"/>
                      <a:endParaRPr lang="en-US" sz="1400" b="1" i="0">
                        <a:solidFill>
                          <a:srgbClr val="FFFFFF"/>
                        </a:solidFill>
                        <a:effectLst/>
                      </a:endParaRP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rgbClr val="6699CC"/>
                    </a:solidFill>
                  </a:tcPr>
                </a:tc>
                <a:extLst>
                  <a:ext uri="{0D108BD9-81ED-4DB2-BD59-A6C34878D82A}">
                    <a16:rowId xmlns:a16="http://schemas.microsoft.com/office/drawing/2014/main" val="2226613351"/>
                  </a:ext>
                </a:extLst>
              </a:tr>
              <a:tr h="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algn="ctr" defTabSz="457200" rtl="0" eaLnBrk="1" fontAlgn="base" latinLnBrk="0" hangingPunct="1"/>
                      <a:r>
                        <a:rPr lang="en-US" sz="2000" b="1" i="0" kern="1200">
                          <a:solidFill>
                            <a:srgbClr val="FFFFFF"/>
                          </a:solidFill>
                          <a:effectLst/>
                          <a:latin typeface="+mn-lt"/>
                          <a:ea typeface="+mn-ea"/>
                          <a:cs typeface="+mn-cs"/>
                        </a:rPr>
                        <a:t>NO</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marL="0" algn="ctr" defTabSz="457200" rtl="0" eaLnBrk="1" fontAlgn="base" latinLnBrk="0" hangingPunct="1"/>
                      <a:r>
                        <a:rPr lang="en-US" sz="2000" b="1" i="0" kern="1200">
                          <a:solidFill>
                            <a:srgbClr val="FFFFFF"/>
                          </a:solidFill>
                          <a:effectLst/>
                          <a:latin typeface="+mn-lt"/>
                          <a:ea typeface="+mn-ea"/>
                          <a:cs typeface="+mn-cs"/>
                        </a:rPr>
                        <a:t>MAYBE</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marL="0" algn="ctr" defTabSz="457200" rtl="0" eaLnBrk="1" fontAlgn="base" latinLnBrk="0" hangingPunct="1"/>
                      <a:r>
                        <a:rPr lang="en-US" sz="2000" b="1" i="0" kern="1200">
                          <a:solidFill>
                            <a:srgbClr val="FFFFFF"/>
                          </a:solidFill>
                          <a:effectLst/>
                          <a:latin typeface="+mn-lt"/>
                          <a:ea typeface="+mn-ea"/>
                          <a:cs typeface="+mn-cs"/>
                        </a:rPr>
                        <a:t>YES</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1094037871"/>
                  </a:ext>
                </a:extLst>
              </a:tr>
              <a:tr h="482189">
                <a:tc>
                  <a:txBody>
                    <a:bodyPr/>
                    <a:lstStyle/>
                    <a:p>
                      <a:pPr algn="l" rtl="0" fontAlgn="base"/>
                      <a:r>
                        <a:rPr lang="en-US" sz="2000" b="0" i="0">
                          <a:solidFill>
                            <a:srgbClr val="000000"/>
                          </a:solidFill>
                          <a:effectLst/>
                          <a:latin typeface="+mn-lt"/>
                        </a:rPr>
                        <a:t>Health Problem​</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gridSpan="3">
                  <a:txBody>
                    <a:bodyPr/>
                    <a:lstStyle/>
                    <a:p>
                      <a:pPr algn="l" rtl="0" fontAlgn="auto"/>
                      <a:endParaRPr lang="en-US" sz="2000" b="0" i="0">
                        <a:solidFill>
                          <a:srgbClr val="000000"/>
                        </a:solidFill>
                        <a:effectLst/>
                        <a:highlight>
                          <a:srgbClr val="F8D8CA"/>
                        </a:highlight>
                        <a:latin typeface="+mn-lt"/>
                      </a:endParaRP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25749777"/>
                  </a:ext>
                </a:extLst>
              </a:tr>
              <a:tr h="498784">
                <a:tc>
                  <a:txBody>
                    <a:bodyPr/>
                    <a:lstStyle/>
                    <a:p>
                      <a:pPr algn="l" rtl="0" fontAlgn="base"/>
                      <a:r>
                        <a:rPr lang="en-US" sz="2000" b="0" i="0">
                          <a:solidFill>
                            <a:srgbClr val="000000"/>
                          </a:solidFill>
                          <a:effectLst/>
                          <a:latin typeface="+mn-lt"/>
                        </a:rPr>
                        <a:t>Objectives</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gridSpan="3">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2000" b="0" i="0">
                        <a:solidFill>
                          <a:srgbClr val="000000"/>
                        </a:solidFill>
                        <a:effectLst/>
                        <a:latin typeface="+mn-lt"/>
                      </a:endParaRP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29567309"/>
                  </a:ext>
                </a:extLst>
              </a:tr>
              <a:tr h="535607">
                <a:tc>
                  <a:txBody>
                    <a:bodyPr/>
                    <a:lstStyle/>
                    <a:p>
                      <a:pPr algn="l" rtl="0" fontAlgn="base"/>
                      <a:r>
                        <a:rPr lang="en-US" sz="2000" b="0" i="0">
                          <a:solidFill>
                            <a:srgbClr val="000000"/>
                          </a:solidFill>
                          <a:effectLst/>
                          <a:latin typeface="+mn-lt"/>
                        </a:rPr>
                        <a:t>Priority Population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gridSpan="3">
                  <a:txBody>
                    <a:bodyPr/>
                    <a:lstStyle/>
                    <a:p>
                      <a:pPr algn="l" rtl="0" fontAlgn="auto"/>
                      <a:endParaRPr lang="en-US" sz="2000" b="0" i="0">
                        <a:solidFill>
                          <a:srgbClr val="000000"/>
                        </a:solidFill>
                        <a:effectLst/>
                        <a:latin typeface="+mn-lt"/>
                      </a:endParaRP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73455568"/>
                  </a:ext>
                </a:extLst>
              </a:tr>
              <a:tr h="607985">
                <a:tc>
                  <a:txBody>
                    <a:bodyPr/>
                    <a:lstStyle/>
                    <a:p>
                      <a:pPr lvl="0" algn="l" fontAlgn="base">
                        <a:buNone/>
                      </a:pPr>
                      <a:r>
                        <a:rPr lang="en-US" sz="2000" b="0" i="0">
                          <a:solidFill>
                            <a:srgbClr val="000000"/>
                          </a:solidFill>
                          <a:effectLst/>
                          <a:latin typeface="+mn-lt"/>
                        </a:rPr>
                        <a:t>Setting</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gridSpan="3">
                  <a:txBody>
                    <a:bodyPr/>
                    <a:lstStyle/>
                    <a:p>
                      <a:pPr algn="l" rtl="0" fontAlgn="auto"/>
                      <a:endParaRPr lang="en-US" sz="2000" b="0" i="0">
                        <a:solidFill>
                          <a:srgbClr val="000000"/>
                        </a:solidFill>
                        <a:effectLst/>
                        <a:latin typeface="+mn-lt"/>
                      </a:endParaRP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16028835"/>
                  </a:ext>
                </a:extLst>
              </a:tr>
              <a:tr h="506655">
                <a:tc>
                  <a:txBody>
                    <a:bodyPr/>
                    <a:lstStyle/>
                    <a:p>
                      <a:pPr algn="l" rtl="0" fontAlgn="base"/>
                      <a:r>
                        <a:rPr lang="en-US" sz="2000" b="0" i="0">
                          <a:solidFill>
                            <a:srgbClr val="000000"/>
                          </a:solidFill>
                          <a:effectLst/>
                          <a:latin typeface="+mn-lt"/>
                        </a:rPr>
                        <a:t>Multi-level Contributing Factors</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gridSpan="3">
                  <a:txBody>
                    <a:bodyPr/>
                    <a:lstStyle/>
                    <a:p>
                      <a:pPr algn="l" rtl="0" fontAlgn="auto"/>
                      <a:endParaRPr lang="en-US" sz="2000" b="0" i="0">
                        <a:solidFill>
                          <a:srgbClr val="000000"/>
                        </a:solidFill>
                        <a:effectLst/>
                        <a:latin typeface="+mn-lt"/>
                      </a:endParaRP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19893024"/>
                  </a:ext>
                </a:extLst>
              </a:tr>
              <a:tr h="448750">
                <a:tc>
                  <a:txBody>
                    <a:bodyPr/>
                    <a:lstStyle/>
                    <a:p>
                      <a:pPr algn="l" rtl="0" fontAlgn="base"/>
                      <a:r>
                        <a:rPr lang="en-US" sz="2000" b="0" i="0">
                          <a:solidFill>
                            <a:srgbClr val="000000"/>
                          </a:solidFill>
                          <a:effectLst/>
                          <a:latin typeface="+mn-lt"/>
                        </a:rPr>
                        <a:t>Resources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gridSpan="3">
                  <a:txBody>
                    <a:bodyPr/>
                    <a:lstStyle/>
                    <a:p>
                      <a:pPr algn="l" rtl="0" fontAlgn="auto"/>
                      <a:endParaRPr lang="en-US" sz="2000" b="0" i="0">
                        <a:solidFill>
                          <a:srgbClr val="000000"/>
                        </a:solidFill>
                        <a:effectLst/>
                        <a:latin typeface="+mn-lt"/>
                      </a:endParaRP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33505967"/>
                  </a:ext>
                </a:extLst>
              </a:tr>
            </a:tbl>
          </a:graphicData>
        </a:graphic>
      </p:graphicFrame>
      <p:sp>
        <p:nvSpPr>
          <p:cNvPr id="3" name="Title 2">
            <a:extLst>
              <a:ext uri="{FF2B5EF4-FFF2-40B4-BE49-F238E27FC236}">
                <a16:creationId xmlns:a16="http://schemas.microsoft.com/office/drawing/2014/main" id="{B28C7975-64CA-4E6C-A242-0D9F095C48A1}"/>
              </a:ext>
            </a:extLst>
          </p:cNvPr>
          <p:cNvSpPr>
            <a:spLocks noGrp="1"/>
          </p:cNvSpPr>
          <p:nvPr>
            <p:ph type="title"/>
          </p:nvPr>
        </p:nvSpPr>
        <p:spPr>
          <a:xfrm>
            <a:off x="377189" y="629594"/>
            <a:ext cx="7886700" cy="1061094"/>
          </a:xfrm>
        </p:spPr>
        <p:txBody>
          <a:bodyPr/>
          <a:lstStyle/>
          <a:p>
            <a:r>
              <a:rPr lang="en-US"/>
              <a:t>1. Assess Fit</a:t>
            </a:r>
          </a:p>
        </p:txBody>
      </p:sp>
      <p:sp>
        <p:nvSpPr>
          <p:cNvPr id="2" name="Slide Number Placeholder 1">
            <a:extLst>
              <a:ext uri="{FF2B5EF4-FFF2-40B4-BE49-F238E27FC236}">
                <a16:creationId xmlns:a16="http://schemas.microsoft.com/office/drawing/2014/main" id="{D7D88C7E-5556-8140-BA6E-6F67724FD962}"/>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11</a:t>
            </a:fld>
            <a:endParaRPr lang="en-US"/>
          </a:p>
        </p:txBody>
      </p:sp>
      <p:sp>
        <p:nvSpPr>
          <p:cNvPr id="5" name="Rectangle 4">
            <a:extLst>
              <a:ext uri="{FF2B5EF4-FFF2-40B4-BE49-F238E27FC236}">
                <a16:creationId xmlns:a16="http://schemas.microsoft.com/office/drawing/2014/main" id="{4431FFDB-80B0-446C-9E4E-4B0788FBA53C}"/>
              </a:ext>
            </a:extLst>
          </p:cNvPr>
          <p:cNvSpPr/>
          <p:nvPr/>
        </p:nvSpPr>
        <p:spPr>
          <a:xfrm>
            <a:off x="5927834" y="1376855"/>
            <a:ext cx="3121573" cy="444587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9006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94B018C-0BDE-41C5-8AD3-7B8EE5C74604}"/>
              </a:ext>
            </a:extLst>
          </p:cNvPr>
          <p:cNvGraphicFramePr>
            <a:graphicFrameLocks noGrp="1"/>
          </p:cNvGraphicFramePr>
          <p:nvPr>
            <p:ph idx="1"/>
            <p:extLst>
              <p:ext uri="{D42A27DB-BD31-4B8C-83A1-F6EECF244321}">
                <p14:modId xmlns:p14="http://schemas.microsoft.com/office/powerpoint/2010/main" val="746084502"/>
              </p:ext>
            </p:extLst>
          </p:nvPr>
        </p:nvGraphicFramePr>
        <p:xfrm>
          <a:off x="411480" y="1539984"/>
          <a:ext cx="8492489" cy="4248067"/>
        </p:xfrm>
        <a:graphic>
          <a:graphicData uri="http://schemas.openxmlformats.org/drawingml/2006/table">
            <a:tbl>
              <a:tblPr/>
              <a:tblGrid>
                <a:gridCol w="1827818">
                  <a:extLst>
                    <a:ext uri="{9D8B030D-6E8A-4147-A177-3AD203B41FA5}">
                      <a16:colId xmlns:a16="http://schemas.microsoft.com/office/drawing/2014/main" val="673010215"/>
                    </a:ext>
                  </a:extLst>
                </a:gridCol>
                <a:gridCol w="1382529">
                  <a:extLst>
                    <a:ext uri="{9D8B030D-6E8A-4147-A177-3AD203B41FA5}">
                      <a16:colId xmlns:a16="http://schemas.microsoft.com/office/drawing/2014/main" val="906207627"/>
                    </a:ext>
                  </a:extLst>
                </a:gridCol>
                <a:gridCol w="744904">
                  <a:extLst>
                    <a:ext uri="{9D8B030D-6E8A-4147-A177-3AD203B41FA5}">
                      <a16:colId xmlns:a16="http://schemas.microsoft.com/office/drawing/2014/main" val="427323301"/>
                    </a:ext>
                  </a:extLst>
                </a:gridCol>
                <a:gridCol w="1873592">
                  <a:extLst>
                    <a:ext uri="{9D8B030D-6E8A-4147-A177-3AD203B41FA5}">
                      <a16:colId xmlns:a16="http://schemas.microsoft.com/office/drawing/2014/main" val="1416978614"/>
                    </a:ext>
                  </a:extLst>
                </a:gridCol>
                <a:gridCol w="2663646">
                  <a:extLst>
                    <a:ext uri="{9D8B030D-6E8A-4147-A177-3AD203B41FA5}">
                      <a16:colId xmlns:a16="http://schemas.microsoft.com/office/drawing/2014/main" val="1637312484"/>
                    </a:ext>
                  </a:extLst>
                </a:gridCol>
              </a:tblGrid>
              <a:tr h="716049">
                <a:tc>
                  <a:txBody>
                    <a:bodyPr/>
                    <a:lstStyle/>
                    <a:p>
                      <a:pPr algn="ctr" rtl="0" fontAlgn="base"/>
                      <a:r>
                        <a:rPr lang="en-US" sz="2000" b="1" i="0">
                          <a:solidFill>
                            <a:srgbClr val="FFFFFF"/>
                          </a:solidFill>
                          <a:effectLst/>
                          <a:latin typeface="+mn-lt"/>
                        </a:rPr>
                        <a:t>Fit Criteria​</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algn="ctr" rtl="0" fontAlgn="base"/>
                      <a:r>
                        <a:rPr lang="en-US" sz="2000" b="1" i="0">
                          <a:solidFill>
                            <a:srgbClr val="FFFFFF"/>
                          </a:solidFill>
                          <a:effectLst/>
                          <a:latin typeface="+mn-lt"/>
                        </a:rPr>
                        <a:t>Assessment</a:t>
                      </a:r>
                      <a:br>
                        <a:rPr lang="en-US" sz="2000" b="1" i="0">
                          <a:solidFill>
                            <a:srgbClr val="FFFFFF"/>
                          </a:solidFill>
                          <a:effectLst/>
                          <a:latin typeface="+mn-lt"/>
                        </a:rPr>
                      </a:br>
                      <a:r>
                        <a:rPr lang="en-US" sz="2000" b="1" i="0">
                          <a:solidFill>
                            <a:srgbClr val="FFFFFF"/>
                          </a:solidFill>
                          <a:effectLst/>
                          <a:latin typeface="+mn-lt"/>
                        </a:rPr>
                        <a:t>Findings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algn="ctr" rtl="0" fontAlgn="base"/>
                      <a:r>
                        <a:rPr lang="en-US" sz="2000" b="1" i="0">
                          <a:solidFill>
                            <a:srgbClr val="FFFFFF"/>
                          </a:solidFill>
                          <a:effectLst/>
                          <a:latin typeface="+mn-lt"/>
                        </a:rPr>
                        <a:t>EBI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algn="ctr" rtl="0" fontAlgn="base"/>
                      <a:r>
                        <a:rPr lang="en-US" sz="2000" b="1" i="0">
                          <a:solidFill>
                            <a:srgbClr val="FFFFFF"/>
                          </a:solidFill>
                          <a:effectLst/>
                          <a:latin typeface="+mn-lt"/>
                        </a:rPr>
                        <a:t>Areas of </a:t>
                      </a:r>
                    </a:p>
                    <a:p>
                      <a:pPr algn="ctr" rtl="0" fontAlgn="base"/>
                      <a:r>
                        <a:rPr lang="en-US" sz="2000" b="1" i="0">
                          <a:solidFill>
                            <a:srgbClr val="FFFFFF"/>
                          </a:solidFill>
                          <a:effectLst/>
                          <a:latin typeface="+mn-lt"/>
                        </a:rPr>
                        <a:t>Misalignment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algn="ctr" rtl="0" fontAlgn="base"/>
                      <a:r>
                        <a:rPr lang="en-US" sz="2000" b="1" i="0">
                          <a:solidFill>
                            <a:srgbClr val="FFFFFF"/>
                          </a:solidFill>
                          <a:effectLst/>
                          <a:latin typeface="+mn-lt"/>
                        </a:rPr>
                        <a:t>Specific Aspects of the EBI to be Adapted</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2226613351"/>
                  </a:ext>
                </a:extLst>
              </a:tr>
              <a:tr h="0">
                <a:tc>
                  <a:txBody>
                    <a:bodyPr/>
                    <a:lstStyle/>
                    <a:p>
                      <a:pPr algn="l" rtl="0" fontAlgn="base"/>
                      <a:r>
                        <a:rPr lang="en-US" sz="2000" b="0" i="0">
                          <a:solidFill>
                            <a:srgbClr val="000000"/>
                          </a:solidFill>
                          <a:effectLst/>
                          <a:latin typeface="+mn-lt"/>
                        </a:rPr>
                        <a:t>Health Problem​</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5749777"/>
                  </a:ext>
                </a:extLst>
              </a:tr>
              <a:tr h="447920">
                <a:tc>
                  <a:txBody>
                    <a:bodyPr/>
                    <a:lstStyle/>
                    <a:p>
                      <a:pPr algn="l" rtl="0" fontAlgn="base"/>
                      <a:r>
                        <a:rPr lang="en-US" sz="2000" b="0" i="0">
                          <a:solidFill>
                            <a:srgbClr val="000000"/>
                          </a:solidFill>
                          <a:effectLst/>
                          <a:latin typeface="+mn-lt"/>
                        </a:rPr>
                        <a:t>Objectives</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9567309"/>
                  </a:ext>
                </a:extLst>
              </a:tr>
              <a:tr h="447920">
                <a:tc>
                  <a:txBody>
                    <a:bodyPr/>
                    <a:lstStyle/>
                    <a:p>
                      <a:pPr algn="l" rtl="0" fontAlgn="base"/>
                      <a:r>
                        <a:rPr lang="en-US" sz="2000" b="0" i="0">
                          <a:solidFill>
                            <a:srgbClr val="000000"/>
                          </a:solidFill>
                          <a:effectLst/>
                          <a:latin typeface="+mn-lt"/>
                        </a:rPr>
                        <a:t>Priority Population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endParaRPr lang="en-US" sz="2000" b="0" i="0">
                        <a:solidFill>
                          <a:srgbClr val="000000"/>
                        </a:solidFill>
                        <a:effectLst/>
                        <a:latin typeface="+mn-lt"/>
                      </a:endParaRP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3455568"/>
                  </a:ext>
                </a:extLst>
              </a:tr>
              <a:tr h="582297">
                <a:tc>
                  <a:txBody>
                    <a:bodyPr/>
                    <a:lstStyle/>
                    <a:p>
                      <a:pPr lvl="0" algn="l" fontAlgn="base">
                        <a:buNone/>
                      </a:pPr>
                      <a:r>
                        <a:rPr lang="en-US" sz="2000" b="0" i="0">
                          <a:solidFill>
                            <a:srgbClr val="000000"/>
                          </a:solidFill>
                          <a:effectLst/>
                          <a:latin typeface="+mn-lt"/>
                        </a:rPr>
                        <a:t>Setting</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endParaRPr lang="en-US" sz="2000" b="0" i="0">
                        <a:solidFill>
                          <a:srgbClr val="000000"/>
                        </a:solidFill>
                        <a:effectLst/>
                        <a:latin typeface="+mn-lt"/>
                      </a:endParaRP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6028835"/>
                  </a:ext>
                </a:extLst>
              </a:tr>
              <a:tr h="582297">
                <a:tc>
                  <a:txBody>
                    <a:bodyPr/>
                    <a:lstStyle/>
                    <a:p>
                      <a:pPr algn="l" rtl="0" fontAlgn="base"/>
                      <a:r>
                        <a:rPr lang="en-US" sz="2000" b="0" i="0">
                          <a:solidFill>
                            <a:srgbClr val="000000"/>
                          </a:solidFill>
                          <a:effectLst/>
                          <a:latin typeface="+mn-lt"/>
                        </a:rPr>
                        <a:t>Multi-level Contributing Factors</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endParaRPr lang="en-US" sz="2000" b="0" i="0">
                        <a:solidFill>
                          <a:srgbClr val="000000"/>
                        </a:solidFill>
                        <a:effectLst/>
                        <a:latin typeface="+mn-lt"/>
                      </a:endParaRP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9893024"/>
                  </a:ext>
                </a:extLst>
              </a:tr>
              <a:tr h="542705">
                <a:tc>
                  <a:txBody>
                    <a:bodyPr/>
                    <a:lstStyle/>
                    <a:p>
                      <a:pPr algn="l" rtl="0" fontAlgn="base"/>
                      <a:r>
                        <a:rPr lang="en-US" sz="2000" b="0" i="0">
                          <a:solidFill>
                            <a:srgbClr val="000000"/>
                          </a:solidFill>
                          <a:effectLst/>
                          <a:latin typeface="+mn-lt"/>
                        </a:rPr>
                        <a:t>Resources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endParaRPr lang="en-US" sz="2000" b="0" i="0">
                        <a:solidFill>
                          <a:srgbClr val="000000"/>
                        </a:solidFill>
                        <a:effectLst/>
                        <a:latin typeface="+mn-lt"/>
                      </a:endParaRP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3505967"/>
                  </a:ext>
                </a:extLst>
              </a:tr>
            </a:tbl>
          </a:graphicData>
        </a:graphic>
      </p:graphicFrame>
      <p:sp>
        <p:nvSpPr>
          <p:cNvPr id="3" name="Title 2">
            <a:extLst>
              <a:ext uri="{FF2B5EF4-FFF2-40B4-BE49-F238E27FC236}">
                <a16:creationId xmlns:a16="http://schemas.microsoft.com/office/drawing/2014/main" id="{B28C7975-64CA-4E6C-A242-0D9F095C48A1}"/>
              </a:ext>
            </a:extLst>
          </p:cNvPr>
          <p:cNvSpPr>
            <a:spLocks noGrp="1"/>
          </p:cNvSpPr>
          <p:nvPr>
            <p:ph type="title"/>
          </p:nvPr>
        </p:nvSpPr>
        <p:spPr>
          <a:xfrm>
            <a:off x="410135" y="629594"/>
            <a:ext cx="8105215" cy="1061094"/>
          </a:xfrm>
        </p:spPr>
        <p:txBody>
          <a:bodyPr/>
          <a:lstStyle/>
          <a:p>
            <a:r>
              <a:rPr lang="en-US"/>
              <a:t>2. Decide What to Adapt</a:t>
            </a:r>
          </a:p>
        </p:txBody>
      </p:sp>
      <p:sp>
        <p:nvSpPr>
          <p:cNvPr id="2" name="Slide Number Placeholder 1">
            <a:extLst>
              <a:ext uri="{FF2B5EF4-FFF2-40B4-BE49-F238E27FC236}">
                <a16:creationId xmlns:a16="http://schemas.microsoft.com/office/drawing/2014/main" id="{91262242-2522-E74F-8720-4197DF7FF118}"/>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12</a:t>
            </a:fld>
            <a:endParaRPr lang="en-US"/>
          </a:p>
        </p:txBody>
      </p:sp>
      <p:sp>
        <p:nvSpPr>
          <p:cNvPr id="5" name="Rectangle 4">
            <a:extLst>
              <a:ext uri="{FF2B5EF4-FFF2-40B4-BE49-F238E27FC236}">
                <a16:creationId xmlns:a16="http://schemas.microsoft.com/office/drawing/2014/main" id="{1C1E2326-ADEE-45EC-A375-65DADCBBE23D}"/>
              </a:ext>
            </a:extLst>
          </p:cNvPr>
          <p:cNvSpPr/>
          <p:nvPr/>
        </p:nvSpPr>
        <p:spPr>
          <a:xfrm>
            <a:off x="4361794" y="1376855"/>
            <a:ext cx="4542175" cy="4445876"/>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9690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1420" y="430559"/>
            <a:ext cx="8582580" cy="1446550"/>
          </a:xfrm>
        </p:spPr>
        <p:txBody>
          <a:bodyPr/>
          <a:lstStyle/>
          <a:p>
            <a:r>
              <a:rPr lang="en-US" dirty="0"/>
              <a:t>Guidelines for Adapting Programs (i.e. EBCCP)</a:t>
            </a:r>
          </a:p>
        </p:txBody>
      </p:sp>
      <p:pic>
        <p:nvPicPr>
          <p:cNvPr id="4" name="Picture 3" descr="noun_496794.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1024" y="1838699"/>
            <a:ext cx="3820874" cy="3820874"/>
          </a:xfrm>
          <a:prstGeom prst="rect">
            <a:avLst/>
          </a:prstGeom>
        </p:spPr>
      </p:pic>
      <p:sp>
        <p:nvSpPr>
          <p:cNvPr id="5" name="Oval 4"/>
          <p:cNvSpPr/>
          <p:nvPr/>
        </p:nvSpPr>
        <p:spPr>
          <a:xfrm>
            <a:off x="1848429" y="2361639"/>
            <a:ext cx="866587" cy="866588"/>
          </a:xfrm>
          <a:prstGeom prst="ellipse">
            <a:avLst/>
          </a:prstGeom>
          <a:solidFill>
            <a:srgbClr val="FF0000"/>
          </a:solidFill>
          <a:ln>
            <a:noFill/>
          </a:ln>
          <a:effectLst>
            <a:glow rad="101600">
              <a:srgbClr val="FF0000">
                <a:alpha val="75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1848429" y="3380627"/>
            <a:ext cx="866587" cy="866588"/>
          </a:xfrm>
          <a:prstGeom prst="ellipse">
            <a:avLst/>
          </a:prstGeom>
          <a:solidFill>
            <a:srgbClr val="FFFF00"/>
          </a:solidFill>
          <a:ln>
            <a:noFill/>
          </a:ln>
          <a:effectLst>
            <a:glow rad="139700">
              <a:schemeClr val="accent3">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1848429" y="4399615"/>
            <a:ext cx="866587" cy="866588"/>
          </a:xfrm>
          <a:prstGeom prst="ellipse">
            <a:avLst/>
          </a:prstGeom>
          <a:solidFill>
            <a:srgbClr val="008000"/>
          </a:solidFill>
          <a:ln>
            <a:noFill/>
          </a:ln>
          <a:effectLst>
            <a:glow rad="101600">
              <a:srgbClr val="008000">
                <a:alpha val="75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131896" y="2076748"/>
            <a:ext cx="4572001" cy="1200329"/>
          </a:xfrm>
          <a:prstGeom prst="rect">
            <a:avLst/>
          </a:prstGeom>
          <a:noFill/>
          <a:ln>
            <a:solidFill>
              <a:srgbClr val="FF0000"/>
            </a:solidFill>
          </a:ln>
          <a:effectLst>
            <a:glow rad="101600">
              <a:srgbClr val="FF0000">
                <a:alpha val="60000"/>
              </a:srgbClr>
            </a:glow>
          </a:effectLst>
        </p:spPr>
        <p:txBody>
          <a:bodyPr wrap="square" rtlCol="0">
            <a:spAutoFit/>
          </a:bodyPr>
          <a:lstStyle/>
          <a:p>
            <a:r>
              <a:rPr lang="en-US" sz="2400">
                <a:latin typeface="Century Gothic"/>
                <a:cs typeface="Century Gothic"/>
              </a:rPr>
              <a:t>Red should be avoided to maintain fidelity on core components </a:t>
            </a:r>
          </a:p>
        </p:txBody>
      </p:sp>
      <p:sp>
        <p:nvSpPr>
          <p:cNvPr id="9" name="TextBox 8"/>
          <p:cNvSpPr txBox="1"/>
          <p:nvPr/>
        </p:nvSpPr>
        <p:spPr>
          <a:xfrm>
            <a:off x="4131897" y="3546802"/>
            <a:ext cx="4572000" cy="830997"/>
          </a:xfrm>
          <a:prstGeom prst="rect">
            <a:avLst/>
          </a:prstGeom>
          <a:noFill/>
          <a:ln>
            <a:solidFill>
              <a:srgbClr val="FFFF00"/>
            </a:solidFill>
          </a:ln>
          <a:effectLst>
            <a:glow rad="101600">
              <a:srgbClr val="FFC000">
                <a:alpha val="60000"/>
              </a:srgbClr>
            </a:glow>
          </a:effectLst>
        </p:spPr>
        <p:txBody>
          <a:bodyPr wrap="square" rtlCol="0">
            <a:spAutoFit/>
          </a:bodyPr>
          <a:lstStyle/>
          <a:p>
            <a:r>
              <a:rPr lang="en-US" sz="2400">
                <a:latin typeface="Century Gothic"/>
                <a:cs typeface="Century Gothic"/>
              </a:rPr>
              <a:t>Yellow should be made cautiously</a:t>
            </a:r>
          </a:p>
        </p:txBody>
      </p:sp>
      <p:sp>
        <p:nvSpPr>
          <p:cNvPr id="10" name="TextBox 9"/>
          <p:cNvSpPr txBox="1"/>
          <p:nvPr/>
        </p:nvSpPr>
        <p:spPr>
          <a:xfrm>
            <a:off x="4131897" y="4607702"/>
            <a:ext cx="4572001" cy="830997"/>
          </a:xfrm>
          <a:prstGeom prst="rect">
            <a:avLst/>
          </a:prstGeom>
          <a:noFill/>
          <a:ln>
            <a:solidFill>
              <a:srgbClr val="008000"/>
            </a:solidFill>
          </a:ln>
          <a:effectLst>
            <a:glow rad="101600">
              <a:srgbClr val="008000">
                <a:alpha val="60000"/>
              </a:srgbClr>
            </a:glow>
          </a:effectLst>
        </p:spPr>
        <p:txBody>
          <a:bodyPr wrap="square" rtlCol="0">
            <a:spAutoFit/>
          </a:bodyPr>
          <a:lstStyle/>
          <a:p>
            <a:r>
              <a:rPr lang="en-US" sz="2400">
                <a:latin typeface="Century Gothic"/>
                <a:cs typeface="Century Gothic"/>
              </a:rPr>
              <a:t>Green is safe</a:t>
            </a:r>
          </a:p>
          <a:p>
            <a:endParaRPr lang="en-US" sz="2400">
              <a:latin typeface="Century Gothic"/>
              <a:cs typeface="Century Gothic"/>
            </a:endParaRPr>
          </a:p>
        </p:txBody>
      </p:sp>
      <p:sp>
        <p:nvSpPr>
          <p:cNvPr id="11" name="Rectangle 10">
            <a:extLst>
              <a:ext uri="{FF2B5EF4-FFF2-40B4-BE49-F238E27FC236}">
                <a16:creationId xmlns:a16="http://schemas.microsoft.com/office/drawing/2014/main" id="{DCB0F377-2768-41E3-8475-738CC6D8EAD4}"/>
              </a:ext>
            </a:extLst>
          </p:cNvPr>
          <p:cNvSpPr/>
          <p:nvPr/>
        </p:nvSpPr>
        <p:spPr>
          <a:xfrm>
            <a:off x="172801" y="5796609"/>
            <a:ext cx="6291062" cy="707886"/>
          </a:xfrm>
          <a:prstGeom prst="rect">
            <a:avLst/>
          </a:prstGeom>
          <a:noFill/>
        </p:spPr>
        <p:txBody>
          <a:bodyPr wrap="square">
            <a:spAutoFit/>
          </a:bodyPr>
          <a:lstStyle/>
          <a:p>
            <a:pPr defTabSz="914400"/>
            <a:r>
              <a:rPr lang="en-US" sz="1000">
                <a:latin typeface="Century Gothic" panose="020B0502020202020204" pitchFamily="34" charset="0"/>
                <a:cs typeface="Arial" panose="020B0604020202020204" pitchFamily="34" charset="0"/>
              </a:rPr>
              <a:t>Adapted from: Lesesne, C. A., Lewis, K. M., Moore, C., Fisher, D., Green, D., &amp; </a:t>
            </a:r>
            <a:r>
              <a:rPr lang="en-US" sz="1000" err="1">
                <a:latin typeface="Century Gothic" panose="020B0502020202020204" pitchFamily="34" charset="0"/>
                <a:cs typeface="Arial" panose="020B0604020202020204" pitchFamily="34" charset="0"/>
              </a:rPr>
              <a:t>Wandersman</a:t>
            </a:r>
            <a:r>
              <a:rPr lang="en-US" sz="1000">
                <a:latin typeface="Century Gothic" panose="020B0502020202020204" pitchFamily="34" charset="0"/>
                <a:cs typeface="Arial" panose="020B0604020202020204" pitchFamily="34" charset="0"/>
              </a:rPr>
              <a:t>, A. (2007). Promoting Science-based Approaches to Teen Pregnancy Prevention using Getting To Outcomes: Draft June 2007. Unpublished manual; </a:t>
            </a:r>
            <a:r>
              <a:rPr lang="en-US" sz="1000" err="1">
                <a:latin typeface="Century Gothic" panose="020B0502020202020204" pitchFamily="34" charset="0"/>
                <a:cs typeface="Arial" panose="020B0604020202020204" pitchFamily="34" charset="0"/>
              </a:rPr>
              <a:t>Firpo</a:t>
            </a:r>
            <a:r>
              <a:rPr lang="en-US" sz="1000">
                <a:latin typeface="Century Gothic" panose="020B0502020202020204" pitchFamily="34" charset="0"/>
                <a:cs typeface="Arial" panose="020B0604020202020204" pitchFamily="34" charset="0"/>
              </a:rPr>
              <a:t>-Triplett, R., Fuller, T. R. (2012). General Adaptation Guidance: A Guide to Adapting Evidence-Based Sexual Health Curricula. </a:t>
            </a:r>
            <a:endParaRPr lang="en-US" sz="1050" u="sng">
              <a:solidFill>
                <a:prstClr val="white">
                  <a:lumMod val="50000"/>
                </a:prstClr>
              </a:solidFill>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50140DE4-7670-0C4C-A552-9A0BA7C9D2AD}"/>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13</a:t>
            </a:fld>
            <a:endParaRPr lang="en-US"/>
          </a:p>
        </p:txBody>
      </p:sp>
    </p:spTree>
    <p:extLst>
      <p:ext uri="{BB962C8B-B14F-4D97-AF65-F5344CB8AC3E}">
        <p14:creationId xmlns:p14="http://schemas.microsoft.com/office/powerpoint/2010/main" val="139053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64" y="281944"/>
            <a:ext cx="7039181" cy="1138773"/>
          </a:xfrm>
        </p:spPr>
        <p:txBody>
          <a:bodyPr>
            <a:normAutofit/>
          </a:bodyPr>
          <a:lstStyle/>
          <a:p>
            <a:r>
              <a:rPr lang="en-US" sz="2800"/>
              <a:t>Red Light Adaptations </a:t>
            </a:r>
            <a:br>
              <a:rPr lang="en-US" sz="2800"/>
            </a:br>
            <a:r>
              <a:rPr lang="en-US" sz="2000"/>
              <a:t>Elements that probably cannot be modified</a:t>
            </a:r>
            <a:endParaRPr lang="en-US" sz="2800"/>
          </a:p>
        </p:txBody>
      </p:sp>
      <p:sp>
        <p:nvSpPr>
          <p:cNvPr id="7" name="Oval 6"/>
          <p:cNvSpPr/>
          <p:nvPr/>
        </p:nvSpPr>
        <p:spPr>
          <a:xfrm>
            <a:off x="582355" y="401004"/>
            <a:ext cx="914197" cy="911520"/>
          </a:xfrm>
          <a:prstGeom prst="ellipse">
            <a:avLst/>
          </a:prstGeom>
          <a:solidFill>
            <a:srgbClr val="FF0000"/>
          </a:solidFill>
          <a:ln>
            <a:noFill/>
          </a:ln>
          <a:effectLst>
            <a:glow rad="101600">
              <a:srgbClr val="FF0000">
                <a:alpha val="75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1">
            <a:extLst>
              <a:ext uri="{FF2B5EF4-FFF2-40B4-BE49-F238E27FC236}">
                <a16:creationId xmlns:a16="http://schemas.microsoft.com/office/drawing/2014/main" id="{D72ED6F0-D776-41BA-9C28-C80B70375BEC}"/>
              </a:ext>
            </a:extLst>
          </p:cNvPr>
          <p:cNvSpPr>
            <a:spLocks noGrp="1"/>
          </p:cNvSpPr>
          <p:nvPr>
            <p:ph idx="1"/>
          </p:nvPr>
        </p:nvSpPr>
        <p:spPr>
          <a:xfrm>
            <a:off x="489109" y="1588456"/>
            <a:ext cx="8072536" cy="3996267"/>
          </a:xfrm>
        </p:spPr>
        <p:txBody>
          <a:bodyPr>
            <a:noAutofit/>
          </a:bodyPr>
          <a:lstStyle/>
          <a:p>
            <a:pPr marL="0" indent="0">
              <a:spcBef>
                <a:spcPts val="600"/>
              </a:spcBef>
              <a:spcAft>
                <a:spcPts val="600"/>
              </a:spcAft>
              <a:buNone/>
              <a:defRPr/>
            </a:pPr>
            <a:r>
              <a:rPr lang="en-US" sz="2800" b="1"/>
              <a:t>Methods used</a:t>
            </a:r>
          </a:p>
          <a:p>
            <a:pPr>
              <a:spcBef>
                <a:spcPts val="600"/>
              </a:spcBef>
              <a:spcAft>
                <a:spcPts val="600"/>
              </a:spcAft>
              <a:defRPr/>
            </a:pPr>
            <a:r>
              <a:rPr lang="en-US" sz="2800"/>
              <a:t>Change theoretical underpinning; mechanisms of change</a:t>
            </a:r>
          </a:p>
          <a:p>
            <a:pPr marL="0" indent="0">
              <a:lnSpc>
                <a:spcPct val="110000"/>
              </a:lnSpc>
              <a:spcBef>
                <a:spcPts val="1200"/>
              </a:spcBef>
              <a:spcAft>
                <a:spcPts val="600"/>
              </a:spcAft>
              <a:buNone/>
              <a:defRPr/>
            </a:pPr>
            <a:r>
              <a:rPr lang="en-US" sz="2800" b="1"/>
              <a:t>Content</a:t>
            </a:r>
          </a:p>
          <a:p>
            <a:pPr>
              <a:lnSpc>
                <a:spcPct val="110000"/>
              </a:lnSpc>
              <a:spcBef>
                <a:spcPts val="600"/>
              </a:spcBef>
              <a:defRPr/>
            </a:pPr>
            <a:r>
              <a:rPr lang="en-US" sz="2800"/>
              <a:t>Change health topic/behavior addressed</a:t>
            </a:r>
          </a:p>
          <a:p>
            <a:pPr>
              <a:lnSpc>
                <a:spcPct val="110000"/>
              </a:lnSpc>
              <a:spcBef>
                <a:spcPts val="600"/>
              </a:spcBef>
              <a:defRPr/>
            </a:pPr>
            <a:r>
              <a:rPr lang="en-US" sz="2800"/>
              <a:t>Add activities that contradict or detract from the original program goals</a:t>
            </a:r>
            <a:endParaRPr lang="en-US" sz="2800">
              <a:solidFill>
                <a:srgbClr val="FF0000"/>
              </a:solidFill>
            </a:endParaRPr>
          </a:p>
          <a:p>
            <a:pPr>
              <a:lnSpc>
                <a:spcPct val="110000"/>
              </a:lnSpc>
              <a:spcBef>
                <a:spcPts val="600"/>
              </a:spcBef>
              <a:defRPr/>
            </a:pPr>
            <a:r>
              <a:rPr lang="en-US" sz="2800"/>
              <a:t>Delete whole sections or major activities </a:t>
            </a:r>
          </a:p>
          <a:p>
            <a:pPr>
              <a:lnSpc>
                <a:spcPct val="110000"/>
              </a:lnSpc>
              <a:spcBef>
                <a:spcPts val="600"/>
              </a:spcBef>
              <a:defRPr/>
            </a:pPr>
            <a:r>
              <a:rPr lang="en-US" sz="2800"/>
              <a:t>Reduce duration and dose</a:t>
            </a:r>
          </a:p>
        </p:txBody>
      </p:sp>
      <p:sp>
        <p:nvSpPr>
          <p:cNvPr id="2" name="Slide Number Placeholder 1">
            <a:extLst>
              <a:ext uri="{FF2B5EF4-FFF2-40B4-BE49-F238E27FC236}">
                <a16:creationId xmlns:a16="http://schemas.microsoft.com/office/drawing/2014/main" id="{F04FC744-2901-DE4B-AB33-95FAA257435B}"/>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14</a:t>
            </a:fld>
            <a:endParaRPr lang="en-US"/>
          </a:p>
        </p:txBody>
      </p:sp>
    </p:spTree>
    <p:extLst>
      <p:ext uri="{BB962C8B-B14F-4D97-AF65-F5344CB8AC3E}">
        <p14:creationId xmlns:p14="http://schemas.microsoft.com/office/powerpoint/2010/main" val="2142728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64" y="312721"/>
            <a:ext cx="7039181" cy="1077218"/>
          </a:xfrm>
        </p:spPr>
        <p:txBody>
          <a:bodyPr/>
          <a:lstStyle/>
          <a:p>
            <a:r>
              <a:rPr lang="en-US" sz="2800"/>
              <a:t>Yellow Light Adaptations </a:t>
            </a:r>
            <a:br>
              <a:rPr lang="en-US"/>
            </a:br>
            <a:r>
              <a:rPr lang="en-US" sz="2000"/>
              <a:t>Elements that can probably be changed with caution</a:t>
            </a:r>
          </a:p>
        </p:txBody>
      </p:sp>
      <p:sp>
        <p:nvSpPr>
          <p:cNvPr id="7" name="Oval 6"/>
          <p:cNvSpPr/>
          <p:nvPr/>
        </p:nvSpPr>
        <p:spPr>
          <a:xfrm>
            <a:off x="475650" y="361367"/>
            <a:ext cx="909832" cy="909834"/>
          </a:xfrm>
          <a:prstGeom prst="ellipse">
            <a:avLst/>
          </a:prstGeom>
          <a:solidFill>
            <a:srgbClr val="FFFF00"/>
          </a:solidFill>
          <a:ln>
            <a:noFill/>
          </a:ln>
          <a:effectLst>
            <a:glow rad="139700">
              <a:schemeClr val="accent3">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1">
            <a:extLst>
              <a:ext uri="{FF2B5EF4-FFF2-40B4-BE49-F238E27FC236}">
                <a16:creationId xmlns:a16="http://schemas.microsoft.com/office/drawing/2014/main" id="{D72ED6F0-D776-41BA-9C28-C80B70375BEC}"/>
              </a:ext>
            </a:extLst>
          </p:cNvPr>
          <p:cNvSpPr>
            <a:spLocks noGrp="1"/>
          </p:cNvSpPr>
          <p:nvPr>
            <p:ph idx="1"/>
          </p:nvPr>
        </p:nvSpPr>
        <p:spPr>
          <a:xfrm>
            <a:off x="338667" y="1271201"/>
            <a:ext cx="8657849" cy="3996267"/>
          </a:xfrm>
        </p:spPr>
        <p:txBody>
          <a:bodyPr>
            <a:noAutofit/>
          </a:bodyPr>
          <a:lstStyle/>
          <a:p>
            <a:pPr marL="0" indent="0">
              <a:lnSpc>
                <a:spcPct val="120000"/>
              </a:lnSpc>
              <a:spcBef>
                <a:spcPts val="0"/>
              </a:spcBef>
              <a:spcAft>
                <a:spcPts val="600"/>
              </a:spcAft>
              <a:buNone/>
            </a:pPr>
            <a:r>
              <a:rPr lang="en-US" sz="2800" b="1"/>
              <a:t>Content or methods</a:t>
            </a:r>
          </a:p>
          <a:p>
            <a:pPr>
              <a:lnSpc>
                <a:spcPct val="120000"/>
              </a:lnSpc>
              <a:spcBef>
                <a:spcPts val="0"/>
              </a:spcBef>
            </a:pPr>
            <a:r>
              <a:rPr lang="en-US" sz="2800"/>
              <a:t>Alter the length of program activities</a:t>
            </a:r>
          </a:p>
          <a:p>
            <a:pPr>
              <a:lnSpc>
                <a:spcPct val="120000"/>
              </a:lnSpc>
              <a:spcBef>
                <a:spcPts val="0"/>
              </a:spcBef>
            </a:pPr>
            <a:r>
              <a:rPr lang="en-US" sz="2800"/>
              <a:t>Change the order of sessions or sequence of activities</a:t>
            </a:r>
          </a:p>
          <a:p>
            <a:pPr>
              <a:lnSpc>
                <a:spcPct val="120000"/>
              </a:lnSpc>
              <a:spcBef>
                <a:spcPts val="0"/>
              </a:spcBef>
            </a:pPr>
            <a:r>
              <a:rPr lang="en-US" sz="2800"/>
              <a:t>Add activities to address other risk factors or behaviors</a:t>
            </a:r>
          </a:p>
          <a:p>
            <a:pPr>
              <a:lnSpc>
                <a:spcPct val="120000"/>
              </a:lnSpc>
              <a:spcBef>
                <a:spcPts val="0"/>
              </a:spcBef>
            </a:pPr>
            <a:r>
              <a:rPr lang="en-US" sz="2800"/>
              <a:t>Apply EBI to a different population</a:t>
            </a:r>
            <a:endParaRPr lang="en-US" sz="2800">
              <a:solidFill>
                <a:srgbClr val="FF0000"/>
              </a:solidFill>
            </a:endParaRPr>
          </a:p>
          <a:p>
            <a:pPr marL="0" indent="0">
              <a:lnSpc>
                <a:spcPct val="120000"/>
              </a:lnSpc>
              <a:spcBef>
                <a:spcPts val="0"/>
              </a:spcBef>
              <a:spcAft>
                <a:spcPts val="600"/>
              </a:spcAft>
              <a:buNone/>
            </a:pPr>
            <a:r>
              <a:rPr lang="en-US" sz="2800" b="1">
                <a:cs typeface="Arial" pitchFamily="34" charset="0"/>
              </a:rPr>
              <a:t>Delivery mechanisms</a:t>
            </a:r>
          </a:p>
          <a:p>
            <a:pPr>
              <a:lnSpc>
                <a:spcPct val="120000"/>
              </a:lnSpc>
              <a:spcBef>
                <a:spcPts val="0"/>
              </a:spcBef>
            </a:pPr>
            <a:r>
              <a:rPr lang="en-US" sz="2800"/>
              <a:t>Change delivery format/process/setting</a:t>
            </a:r>
          </a:p>
          <a:p>
            <a:pPr>
              <a:lnSpc>
                <a:spcPct val="120000"/>
              </a:lnSpc>
              <a:spcBef>
                <a:spcPts val="0"/>
              </a:spcBef>
            </a:pPr>
            <a:r>
              <a:rPr lang="en-US" sz="2800"/>
              <a:t>Modify who delivers the program</a:t>
            </a:r>
          </a:p>
          <a:p>
            <a:pPr>
              <a:lnSpc>
                <a:spcPct val="120000"/>
              </a:lnSpc>
              <a:spcBef>
                <a:spcPts val="0"/>
              </a:spcBef>
            </a:pPr>
            <a:r>
              <a:rPr lang="en-US" sz="2800"/>
              <a:t>Substitute activities and/or materials </a:t>
            </a:r>
          </a:p>
        </p:txBody>
      </p:sp>
      <p:sp>
        <p:nvSpPr>
          <p:cNvPr id="2" name="Slide Number Placeholder 1">
            <a:extLst>
              <a:ext uri="{FF2B5EF4-FFF2-40B4-BE49-F238E27FC236}">
                <a16:creationId xmlns:a16="http://schemas.microsoft.com/office/drawing/2014/main" id="{5950C93B-B055-3F43-B876-75AC50DD255E}"/>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15</a:t>
            </a:fld>
            <a:endParaRPr lang="en-US"/>
          </a:p>
        </p:txBody>
      </p:sp>
    </p:spTree>
    <p:extLst>
      <p:ext uri="{BB962C8B-B14F-4D97-AF65-F5344CB8AC3E}">
        <p14:creationId xmlns:p14="http://schemas.microsoft.com/office/powerpoint/2010/main" val="4002507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21809" y="312722"/>
            <a:ext cx="7202895" cy="1077218"/>
          </a:xfrm>
        </p:spPr>
        <p:txBody>
          <a:bodyPr/>
          <a:lstStyle/>
          <a:p>
            <a:r>
              <a:rPr lang="en-US" sz="2800"/>
              <a:t>Green Light Adaptations </a:t>
            </a:r>
            <a:br>
              <a:rPr lang="en-US"/>
            </a:br>
            <a:r>
              <a:rPr lang="en-US" sz="2000"/>
              <a:t>Elements that can probably be modified</a:t>
            </a:r>
          </a:p>
        </p:txBody>
      </p:sp>
      <p:sp>
        <p:nvSpPr>
          <p:cNvPr id="7" name="Oval 6"/>
          <p:cNvSpPr/>
          <p:nvPr/>
        </p:nvSpPr>
        <p:spPr>
          <a:xfrm>
            <a:off x="530942" y="396874"/>
            <a:ext cx="938211" cy="938213"/>
          </a:xfrm>
          <a:prstGeom prst="ellipse">
            <a:avLst/>
          </a:prstGeom>
          <a:solidFill>
            <a:srgbClr val="008000"/>
          </a:solidFill>
          <a:ln>
            <a:noFill/>
          </a:ln>
          <a:effectLst>
            <a:glow rad="139700">
              <a:srgbClr val="008000">
                <a:alpha val="40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1">
            <a:extLst>
              <a:ext uri="{FF2B5EF4-FFF2-40B4-BE49-F238E27FC236}">
                <a16:creationId xmlns:a16="http://schemas.microsoft.com/office/drawing/2014/main" id="{D72ED6F0-D776-41BA-9C28-C80B70375BEC}"/>
              </a:ext>
            </a:extLst>
          </p:cNvPr>
          <p:cNvSpPr>
            <a:spLocks noGrp="1"/>
          </p:cNvSpPr>
          <p:nvPr>
            <p:ph idx="1"/>
          </p:nvPr>
        </p:nvSpPr>
        <p:spPr>
          <a:xfrm>
            <a:off x="530942" y="1794933"/>
            <a:ext cx="8293762" cy="3996267"/>
          </a:xfrm>
        </p:spPr>
        <p:txBody>
          <a:bodyPr>
            <a:normAutofit/>
          </a:bodyPr>
          <a:lstStyle/>
          <a:p>
            <a:pPr marL="0" indent="0">
              <a:spcBef>
                <a:spcPts val="600"/>
              </a:spcBef>
              <a:spcAft>
                <a:spcPts val="1200"/>
              </a:spcAft>
              <a:buNone/>
            </a:pPr>
            <a:r>
              <a:rPr lang="en-US" sz="2800" b="1" dirty="0"/>
              <a:t>Minor adaptations </a:t>
            </a:r>
            <a:r>
              <a:rPr lang="en-US" sz="2800" dirty="0"/>
              <a:t>to increase reach, receptivity, and participation</a:t>
            </a:r>
          </a:p>
          <a:p>
            <a:pPr>
              <a:spcBef>
                <a:spcPts val="600"/>
              </a:spcBef>
            </a:pPr>
            <a:r>
              <a:rPr lang="en-US" sz="2800" dirty="0"/>
              <a:t>Update and/or customize statistics and guidelines</a:t>
            </a:r>
          </a:p>
          <a:p>
            <a:pPr>
              <a:spcBef>
                <a:spcPts val="600"/>
              </a:spcBef>
            </a:pPr>
            <a:r>
              <a:rPr lang="en-US" sz="2800" dirty="0"/>
              <a:t>Customize program materials to fit the priority population such as changing names, pictures, wording, etc.</a:t>
            </a:r>
          </a:p>
          <a:p>
            <a:pPr>
              <a:spcBef>
                <a:spcPts val="600"/>
              </a:spcBef>
            </a:pPr>
            <a:r>
              <a:rPr lang="en-US" sz="2800" dirty="0"/>
              <a:t>Change ways to recruit and/or engage priority population</a:t>
            </a:r>
          </a:p>
        </p:txBody>
      </p:sp>
      <p:sp>
        <p:nvSpPr>
          <p:cNvPr id="2" name="Slide Number Placeholder 1">
            <a:extLst>
              <a:ext uri="{FF2B5EF4-FFF2-40B4-BE49-F238E27FC236}">
                <a16:creationId xmlns:a16="http://schemas.microsoft.com/office/drawing/2014/main" id="{DDC312EF-8A99-6641-A846-FEF83BB9429B}"/>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16</a:t>
            </a:fld>
            <a:endParaRPr lang="en-US"/>
          </a:p>
        </p:txBody>
      </p:sp>
    </p:spTree>
    <p:extLst>
      <p:ext uri="{BB962C8B-B14F-4D97-AF65-F5344CB8AC3E}">
        <p14:creationId xmlns:p14="http://schemas.microsoft.com/office/powerpoint/2010/main" val="4101726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107B-A521-4665-B1FF-7AA6FD81C419}"/>
              </a:ext>
            </a:extLst>
          </p:cNvPr>
          <p:cNvSpPr>
            <a:spLocks noGrp="1"/>
          </p:cNvSpPr>
          <p:nvPr>
            <p:ph type="title"/>
          </p:nvPr>
        </p:nvSpPr>
        <p:spPr/>
        <p:txBody>
          <a:bodyPr/>
          <a:lstStyle/>
          <a:p>
            <a:r>
              <a:rPr lang="en-US"/>
              <a:t>Fit-Flu Program</a:t>
            </a:r>
          </a:p>
        </p:txBody>
      </p:sp>
      <p:sp>
        <p:nvSpPr>
          <p:cNvPr id="3" name="Content Placeholder 2">
            <a:extLst>
              <a:ext uri="{FF2B5EF4-FFF2-40B4-BE49-F238E27FC236}">
                <a16:creationId xmlns:a16="http://schemas.microsoft.com/office/drawing/2014/main" id="{A94DB9D6-FEDB-494D-9666-B27F811A7312}"/>
              </a:ext>
            </a:extLst>
          </p:cNvPr>
          <p:cNvSpPr>
            <a:spLocks noGrp="1"/>
          </p:cNvSpPr>
          <p:nvPr>
            <p:ph idx="1"/>
          </p:nvPr>
        </p:nvSpPr>
        <p:spPr>
          <a:xfrm>
            <a:off x="628650" y="1679996"/>
            <a:ext cx="7886700" cy="4451935"/>
          </a:xfrm>
        </p:spPr>
        <p:txBody>
          <a:bodyPr>
            <a:normAutofit fontScale="85000" lnSpcReduction="20000"/>
          </a:bodyPr>
          <a:lstStyle/>
          <a:p>
            <a:pPr>
              <a:buFont typeface="Arial" panose="020B0604020202020204" pitchFamily="34" charset="0"/>
              <a:buChar char="•"/>
            </a:pPr>
            <a:r>
              <a:rPr lang="en-US" b="1" dirty="0"/>
              <a:t> Purpose: </a:t>
            </a:r>
            <a:r>
              <a:rPr lang="en-US" dirty="0"/>
              <a:t>Designed to increase colorectal cancer screening (CRC) among adults, this intervention allows health care providers to promote screening to patients at the time of their annual flu vaccine, offering a fecal occult blood test (FOBT) kit, instructions, and a return envelope</a:t>
            </a:r>
            <a:br>
              <a:rPr lang="en-US" dirty="0"/>
            </a:br>
            <a:endParaRPr lang="en-US" dirty="0"/>
          </a:p>
          <a:p>
            <a:pPr>
              <a:buFont typeface="Arial" panose="020B0604020202020204" pitchFamily="34" charset="0"/>
              <a:buChar char="•"/>
            </a:pPr>
            <a:r>
              <a:rPr lang="en-US" b="1" dirty="0"/>
              <a:t>Audience of interest: </a:t>
            </a:r>
            <a:r>
              <a:rPr lang="en-US" dirty="0"/>
              <a:t>patients aged 50-75 years who are both due for CRCS and receive annual flu shots during primary care visits or at drop-in flu shot clinics</a:t>
            </a:r>
            <a:br>
              <a:rPr lang="en-US" dirty="0"/>
            </a:br>
            <a:endParaRPr lang="en-US" dirty="0"/>
          </a:p>
          <a:p>
            <a:pPr>
              <a:buFont typeface="Arial" panose="020B0604020202020204" pitchFamily="34" charset="0"/>
              <a:buChar char="•"/>
            </a:pPr>
            <a:r>
              <a:rPr lang="en-US" b="1" dirty="0"/>
              <a:t>Components: </a:t>
            </a:r>
          </a:p>
          <a:p>
            <a:pPr lvl="1"/>
            <a:r>
              <a:rPr lang="en-US" dirty="0"/>
              <a:t>Nurses or medical assistants are provided a variety of tools to assist with offering a home FIT or FOBT kit to eligible patients, including visual aids for explaining the test to patients (including foods to avoid to prevent false positive results), simple written instructions for how to self-administer the test, video instructions, and stamped envelopes for completing and returning the kit to the laboratory</a:t>
            </a:r>
            <a:br>
              <a:rPr lang="en-US" dirty="0"/>
            </a:br>
            <a:endParaRPr lang="en-US" dirty="0"/>
          </a:p>
          <a:p>
            <a:pPr lvl="1"/>
            <a:r>
              <a:rPr lang="en-US" dirty="0"/>
              <a:t>These materials are provided in English, Cantonese, Mandarin, Russian, Spanish, and Vietnamese. Nurses are encouraged to use whichever materials they find most useful to encourage patients to complete FIT or FOBT.</a:t>
            </a:r>
            <a:br>
              <a:rPr lang="en-US" dirty="0"/>
            </a:br>
            <a:endParaRPr lang="en-US" dirty="0"/>
          </a:p>
          <a:p>
            <a:pPr lvl="1"/>
            <a:r>
              <a:rPr lang="en-US" dirty="0"/>
              <a:t>Person completes test and mails back FOBT kit</a:t>
            </a:r>
          </a:p>
        </p:txBody>
      </p:sp>
      <p:pic>
        <p:nvPicPr>
          <p:cNvPr id="6" name="Picture 5">
            <a:extLst>
              <a:ext uri="{FF2B5EF4-FFF2-40B4-BE49-F238E27FC236}">
                <a16:creationId xmlns:a16="http://schemas.microsoft.com/office/drawing/2014/main" id="{4B905D06-48E5-4700-A9B1-FB4644109225}"/>
              </a:ext>
            </a:extLst>
          </p:cNvPr>
          <p:cNvPicPr>
            <a:picLocks noChangeAspect="1"/>
          </p:cNvPicPr>
          <p:nvPr/>
        </p:nvPicPr>
        <p:blipFill rotWithShape="1">
          <a:blip r:embed="rId2"/>
          <a:srcRect l="18182" t="8619" r="67955" b="82761"/>
          <a:stretch/>
        </p:blipFill>
        <p:spPr>
          <a:xfrm>
            <a:off x="5531506" y="580435"/>
            <a:ext cx="3144054" cy="1099561"/>
          </a:xfrm>
          <a:prstGeom prst="rect">
            <a:avLst/>
          </a:prstGeom>
        </p:spPr>
      </p:pic>
    </p:spTree>
    <p:extLst>
      <p:ext uri="{BB962C8B-B14F-4D97-AF65-F5344CB8AC3E}">
        <p14:creationId xmlns:p14="http://schemas.microsoft.com/office/powerpoint/2010/main" val="3018154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18FA7F-32E5-4C01-BBC1-4D4953698F49}"/>
              </a:ext>
            </a:extLst>
          </p:cNvPr>
          <p:cNvSpPr>
            <a:spLocks noGrp="1"/>
          </p:cNvSpPr>
          <p:nvPr>
            <p:ph idx="1"/>
          </p:nvPr>
        </p:nvSpPr>
        <p:spPr>
          <a:xfrm>
            <a:off x="338666" y="1236052"/>
            <a:ext cx="8466668" cy="4154129"/>
          </a:xfrm>
        </p:spPr>
        <p:txBody>
          <a:bodyPr>
            <a:normAutofit/>
          </a:bodyPr>
          <a:lstStyle/>
          <a:p>
            <a:pPr marL="0" indent="0">
              <a:lnSpc>
                <a:spcPct val="120000"/>
              </a:lnSpc>
              <a:spcBef>
                <a:spcPts val="0"/>
              </a:spcBef>
              <a:buNone/>
            </a:pPr>
            <a:r>
              <a:rPr lang="en-US" sz="2400"/>
              <a:t>Replicate the FLU-FIT Program for use in a rural clinic. Would the adaptions be: </a:t>
            </a:r>
            <a:r>
              <a:rPr lang="en-US" sz="2400" b="1">
                <a:solidFill>
                  <a:srgbClr val="FF0000"/>
                </a:solidFill>
              </a:rPr>
              <a:t>A. Red</a:t>
            </a:r>
            <a:r>
              <a:rPr lang="en-US" sz="2400" b="1"/>
              <a:t>, </a:t>
            </a:r>
            <a:r>
              <a:rPr lang="en-US" sz="2400" b="1">
                <a:solidFill>
                  <a:srgbClr val="FFC000"/>
                </a:solidFill>
              </a:rPr>
              <a:t>B. Yellow</a:t>
            </a:r>
            <a:r>
              <a:rPr lang="en-US" sz="2400" b="1"/>
              <a:t>, </a:t>
            </a:r>
            <a:r>
              <a:rPr lang="en-US" sz="2400"/>
              <a:t>or</a:t>
            </a:r>
            <a:r>
              <a:rPr lang="en-US" sz="2400" b="1"/>
              <a:t> </a:t>
            </a:r>
            <a:r>
              <a:rPr lang="en-US" sz="2400" b="1">
                <a:solidFill>
                  <a:srgbClr val="00B050"/>
                </a:solidFill>
              </a:rPr>
              <a:t>C. Green</a:t>
            </a:r>
          </a:p>
          <a:p>
            <a:pPr marL="0" indent="0">
              <a:spcBef>
                <a:spcPts val="0"/>
              </a:spcBef>
              <a:buNone/>
            </a:pPr>
            <a:endParaRPr lang="en-US" sz="1400">
              <a:latin typeface="Century Gothic" panose="020B0502020202020204" pitchFamily="34" charset="0"/>
            </a:endParaRPr>
          </a:p>
          <a:p>
            <a:pPr marL="0" indent="0">
              <a:spcBef>
                <a:spcPts val="0"/>
              </a:spcBef>
              <a:buNone/>
            </a:pPr>
            <a:endParaRPr lang="en-US" sz="1600"/>
          </a:p>
          <a:p>
            <a:pPr marL="0" indent="0">
              <a:lnSpc>
                <a:spcPct val="120000"/>
              </a:lnSpc>
              <a:spcBef>
                <a:spcPts val="600"/>
              </a:spcBef>
              <a:buNone/>
            </a:pPr>
            <a:endParaRPr lang="en-US" sz="1600"/>
          </a:p>
        </p:txBody>
      </p:sp>
      <p:sp>
        <p:nvSpPr>
          <p:cNvPr id="3" name="Title 2">
            <a:extLst>
              <a:ext uri="{FF2B5EF4-FFF2-40B4-BE49-F238E27FC236}">
                <a16:creationId xmlns:a16="http://schemas.microsoft.com/office/drawing/2014/main" id="{50D2B9DE-2BFD-479C-979F-BB009EE003F6}"/>
              </a:ext>
            </a:extLst>
          </p:cNvPr>
          <p:cNvSpPr>
            <a:spLocks noGrp="1"/>
          </p:cNvSpPr>
          <p:nvPr>
            <p:ph type="title"/>
          </p:nvPr>
        </p:nvSpPr>
        <p:spPr>
          <a:xfrm>
            <a:off x="338666" y="466611"/>
            <a:ext cx="8222979" cy="769441"/>
          </a:xfrm>
        </p:spPr>
        <p:txBody>
          <a:bodyPr/>
          <a:lstStyle/>
          <a:p>
            <a:r>
              <a:rPr lang="en-US"/>
              <a:t>Activity: Adaptation Quiz</a:t>
            </a:r>
          </a:p>
        </p:txBody>
      </p:sp>
      <p:graphicFrame>
        <p:nvGraphicFramePr>
          <p:cNvPr id="6" name="Content Placeholder 4">
            <a:extLst>
              <a:ext uri="{FF2B5EF4-FFF2-40B4-BE49-F238E27FC236}">
                <a16:creationId xmlns:a16="http://schemas.microsoft.com/office/drawing/2014/main" id="{66F9F938-1183-4311-9B99-704A6C3D64B3}"/>
              </a:ext>
            </a:extLst>
          </p:cNvPr>
          <p:cNvGraphicFramePr>
            <a:graphicFrameLocks/>
          </p:cNvGraphicFramePr>
          <p:nvPr>
            <p:extLst>
              <p:ext uri="{D42A27DB-BD31-4B8C-83A1-F6EECF244321}">
                <p14:modId xmlns:p14="http://schemas.microsoft.com/office/powerpoint/2010/main" val="3039149048"/>
              </p:ext>
            </p:extLst>
          </p:nvPr>
        </p:nvGraphicFramePr>
        <p:xfrm>
          <a:off x="338666" y="2334669"/>
          <a:ext cx="8222979" cy="34084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C36B9CAC-66DE-D148-9024-9F913B1F9849}"/>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18</a:t>
            </a:fld>
            <a:endParaRPr lang="en-US"/>
          </a:p>
        </p:txBody>
      </p:sp>
    </p:spTree>
    <p:extLst>
      <p:ext uri="{BB962C8B-B14F-4D97-AF65-F5344CB8AC3E}">
        <p14:creationId xmlns:p14="http://schemas.microsoft.com/office/powerpoint/2010/main" val="3365642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F2EDDD-52B5-469B-A7B9-A2E6C487F710}"/>
              </a:ext>
            </a:extLst>
          </p:cNvPr>
          <p:cNvSpPr>
            <a:spLocks noGrp="1"/>
          </p:cNvSpPr>
          <p:nvPr>
            <p:ph idx="1"/>
          </p:nvPr>
        </p:nvSpPr>
        <p:spPr/>
        <p:txBody>
          <a:bodyPr>
            <a:normAutofit/>
          </a:bodyPr>
          <a:lstStyle/>
          <a:p>
            <a:pPr>
              <a:buFont typeface="Arial" panose="020B0604020202020204" pitchFamily="34" charset="0"/>
              <a:buChar char="•"/>
            </a:pPr>
            <a:r>
              <a:rPr lang="en-US" sz="2800" dirty="0"/>
              <a:t>Take the EBI Fit tool and identify aspects of the EBI you may need to adapt</a:t>
            </a:r>
            <a:br>
              <a:rPr lang="en-US" sz="2800" dirty="0"/>
            </a:br>
            <a:endParaRPr lang="en-US" sz="2800" dirty="0"/>
          </a:p>
          <a:p>
            <a:pPr>
              <a:buFont typeface="Arial" panose="020B0604020202020204" pitchFamily="34" charset="0"/>
              <a:buChar char="•"/>
            </a:pPr>
            <a:r>
              <a:rPr lang="en-US" sz="2800" dirty="0"/>
              <a:t>Consult all relevant stakeholders</a:t>
            </a:r>
          </a:p>
        </p:txBody>
      </p:sp>
      <p:sp>
        <p:nvSpPr>
          <p:cNvPr id="3" name="Title 2">
            <a:extLst>
              <a:ext uri="{FF2B5EF4-FFF2-40B4-BE49-F238E27FC236}">
                <a16:creationId xmlns:a16="http://schemas.microsoft.com/office/drawing/2014/main" id="{521A5A6F-0B5F-48C4-9DF8-54F567A2D56A}"/>
              </a:ext>
            </a:extLst>
          </p:cNvPr>
          <p:cNvSpPr>
            <a:spLocks noGrp="1"/>
          </p:cNvSpPr>
          <p:nvPr>
            <p:ph type="title"/>
          </p:nvPr>
        </p:nvSpPr>
        <p:spPr/>
        <p:txBody>
          <a:bodyPr/>
          <a:lstStyle/>
          <a:p>
            <a:r>
              <a:rPr lang="en-US"/>
              <a:t>3. Make the Adaptations</a:t>
            </a:r>
          </a:p>
        </p:txBody>
      </p:sp>
      <p:sp>
        <p:nvSpPr>
          <p:cNvPr id="4" name="Slide Number Placeholder 3">
            <a:extLst>
              <a:ext uri="{FF2B5EF4-FFF2-40B4-BE49-F238E27FC236}">
                <a16:creationId xmlns:a16="http://schemas.microsoft.com/office/drawing/2014/main" id="{D148A7D4-A33D-9141-B50E-938482A053DC}"/>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19</a:t>
            </a:fld>
            <a:endParaRPr lang="en-US"/>
          </a:p>
        </p:txBody>
      </p:sp>
    </p:spTree>
    <p:extLst>
      <p:ext uri="{BB962C8B-B14F-4D97-AF65-F5344CB8AC3E}">
        <p14:creationId xmlns:p14="http://schemas.microsoft.com/office/powerpoint/2010/main" val="747205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57C16-874F-4492-B9C7-CDE2A048E61F}"/>
              </a:ext>
            </a:extLst>
          </p:cNvPr>
          <p:cNvSpPr>
            <a:spLocks noGrp="1"/>
          </p:cNvSpPr>
          <p:nvPr>
            <p:ph type="title"/>
          </p:nvPr>
        </p:nvSpPr>
        <p:spPr>
          <a:xfrm>
            <a:off x="628650" y="282534"/>
            <a:ext cx="7886700" cy="1061094"/>
          </a:xfrm>
        </p:spPr>
        <p:txBody>
          <a:bodyPr/>
          <a:lstStyle/>
          <a:p>
            <a:r>
              <a:rPr lang="en-US" dirty="0"/>
              <a:t>Framework for the training</a:t>
            </a:r>
          </a:p>
        </p:txBody>
      </p:sp>
      <p:graphicFrame>
        <p:nvGraphicFramePr>
          <p:cNvPr id="4" name="Content Placeholder 3">
            <a:extLst>
              <a:ext uri="{FF2B5EF4-FFF2-40B4-BE49-F238E27FC236}">
                <a16:creationId xmlns:a16="http://schemas.microsoft.com/office/drawing/2014/main" id="{35FC4CC8-335E-4F2E-AC24-1000EC4DFA9D}"/>
              </a:ext>
            </a:extLst>
          </p:cNvPr>
          <p:cNvGraphicFramePr>
            <a:graphicFrameLocks noGrp="1"/>
          </p:cNvGraphicFramePr>
          <p:nvPr>
            <p:ph idx="1"/>
            <p:extLst>
              <p:ext uri="{D42A27DB-BD31-4B8C-83A1-F6EECF244321}">
                <p14:modId xmlns:p14="http://schemas.microsoft.com/office/powerpoint/2010/main" val="3522774128"/>
              </p:ext>
            </p:extLst>
          </p:nvPr>
        </p:nvGraphicFramePr>
        <p:xfrm>
          <a:off x="-297455" y="1464895"/>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18938E0-2D44-449A-8BEA-562DCBB4FF6E}"/>
              </a:ext>
            </a:extLst>
          </p:cNvPr>
          <p:cNvSpPr txBox="1"/>
          <p:nvPr/>
        </p:nvSpPr>
        <p:spPr>
          <a:xfrm>
            <a:off x="3367342" y="3659712"/>
            <a:ext cx="2247218" cy="369332"/>
          </a:xfrm>
          <a:prstGeom prst="rect">
            <a:avLst/>
          </a:prstGeom>
          <a:noFill/>
        </p:spPr>
        <p:txBody>
          <a:bodyPr wrap="none" rtlCol="0">
            <a:spAutoFit/>
          </a:bodyPr>
          <a:lstStyle/>
          <a:p>
            <a:r>
              <a:rPr lang="en-US" b="1">
                <a:solidFill>
                  <a:schemeClr val="tx2"/>
                </a:solidFill>
              </a:rPr>
              <a:t>Engage Stakeholders</a:t>
            </a:r>
          </a:p>
        </p:txBody>
      </p:sp>
      <p:cxnSp>
        <p:nvCxnSpPr>
          <p:cNvPr id="6" name="Straight Arrow Connector 5">
            <a:extLst>
              <a:ext uri="{FF2B5EF4-FFF2-40B4-BE49-F238E27FC236}">
                <a16:creationId xmlns:a16="http://schemas.microsoft.com/office/drawing/2014/main" id="{C7E1F11D-3001-4694-B203-9AA24A82ADA2}"/>
              </a:ext>
            </a:extLst>
          </p:cNvPr>
          <p:cNvCxnSpPr/>
          <p:nvPr/>
        </p:nvCxnSpPr>
        <p:spPr>
          <a:xfrm>
            <a:off x="5248800" y="5959849"/>
            <a:ext cx="1108710" cy="11430"/>
          </a:xfrm>
          <a:prstGeom prst="straightConnector1">
            <a:avLst/>
          </a:prstGeom>
          <a:ln w="76200">
            <a:solidFill>
              <a:srgbClr val="0080E3"/>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F71FBEBE-2071-4E09-92EA-B96BF1ACE201}"/>
              </a:ext>
            </a:extLst>
          </p:cNvPr>
          <p:cNvSpPr txBox="1"/>
          <p:nvPr/>
        </p:nvSpPr>
        <p:spPr>
          <a:xfrm>
            <a:off x="246998" y="6488668"/>
            <a:ext cx="3383234" cy="369332"/>
          </a:xfrm>
          <a:prstGeom prst="rect">
            <a:avLst/>
          </a:prstGeom>
          <a:noFill/>
        </p:spPr>
        <p:txBody>
          <a:bodyPr wrap="none" rtlCol="0">
            <a:spAutoFit/>
          </a:bodyPr>
          <a:lstStyle/>
          <a:p>
            <a:r>
              <a:rPr lang="en-US"/>
              <a:t>EBI = Evidence-Based Intervention</a:t>
            </a:r>
          </a:p>
        </p:txBody>
      </p:sp>
    </p:spTree>
    <p:extLst>
      <p:ext uri="{BB962C8B-B14F-4D97-AF65-F5344CB8AC3E}">
        <p14:creationId xmlns:p14="http://schemas.microsoft.com/office/powerpoint/2010/main" val="3730129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94B018C-0BDE-41C5-8AD3-7B8EE5C74604}"/>
              </a:ext>
            </a:extLst>
          </p:cNvPr>
          <p:cNvGraphicFramePr>
            <a:graphicFrameLocks noGrp="1"/>
          </p:cNvGraphicFramePr>
          <p:nvPr>
            <p:ph idx="1"/>
          </p:nvPr>
        </p:nvGraphicFramePr>
        <p:xfrm>
          <a:off x="411480" y="1539984"/>
          <a:ext cx="8492489" cy="4248067"/>
        </p:xfrm>
        <a:graphic>
          <a:graphicData uri="http://schemas.openxmlformats.org/drawingml/2006/table">
            <a:tbl>
              <a:tblPr/>
              <a:tblGrid>
                <a:gridCol w="1827818">
                  <a:extLst>
                    <a:ext uri="{9D8B030D-6E8A-4147-A177-3AD203B41FA5}">
                      <a16:colId xmlns:a16="http://schemas.microsoft.com/office/drawing/2014/main" val="673010215"/>
                    </a:ext>
                  </a:extLst>
                </a:gridCol>
                <a:gridCol w="1382529">
                  <a:extLst>
                    <a:ext uri="{9D8B030D-6E8A-4147-A177-3AD203B41FA5}">
                      <a16:colId xmlns:a16="http://schemas.microsoft.com/office/drawing/2014/main" val="906207627"/>
                    </a:ext>
                  </a:extLst>
                </a:gridCol>
                <a:gridCol w="744904">
                  <a:extLst>
                    <a:ext uri="{9D8B030D-6E8A-4147-A177-3AD203B41FA5}">
                      <a16:colId xmlns:a16="http://schemas.microsoft.com/office/drawing/2014/main" val="427323301"/>
                    </a:ext>
                  </a:extLst>
                </a:gridCol>
                <a:gridCol w="1873592">
                  <a:extLst>
                    <a:ext uri="{9D8B030D-6E8A-4147-A177-3AD203B41FA5}">
                      <a16:colId xmlns:a16="http://schemas.microsoft.com/office/drawing/2014/main" val="1416978614"/>
                    </a:ext>
                  </a:extLst>
                </a:gridCol>
                <a:gridCol w="2663646">
                  <a:extLst>
                    <a:ext uri="{9D8B030D-6E8A-4147-A177-3AD203B41FA5}">
                      <a16:colId xmlns:a16="http://schemas.microsoft.com/office/drawing/2014/main" val="1637312484"/>
                    </a:ext>
                  </a:extLst>
                </a:gridCol>
              </a:tblGrid>
              <a:tr h="716049">
                <a:tc>
                  <a:txBody>
                    <a:bodyPr/>
                    <a:lstStyle/>
                    <a:p>
                      <a:pPr algn="ctr" rtl="0" fontAlgn="base"/>
                      <a:r>
                        <a:rPr lang="en-US" sz="2000" b="1" i="0">
                          <a:solidFill>
                            <a:srgbClr val="FFFFFF"/>
                          </a:solidFill>
                          <a:effectLst/>
                          <a:latin typeface="+mn-lt"/>
                        </a:rPr>
                        <a:t>Fit Criteria​</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algn="ctr" rtl="0" fontAlgn="base"/>
                      <a:r>
                        <a:rPr lang="en-US" sz="2000" b="1" i="0">
                          <a:solidFill>
                            <a:srgbClr val="FFFFFF"/>
                          </a:solidFill>
                          <a:effectLst/>
                          <a:latin typeface="+mn-lt"/>
                        </a:rPr>
                        <a:t>Assessment</a:t>
                      </a:r>
                      <a:br>
                        <a:rPr lang="en-US" sz="2000" b="1" i="0">
                          <a:solidFill>
                            <a:srgbClr val="FFFFFF"/>
                          </a:solidFill>
                          <a:effectLst/>
                          <a:latin typeface="+mn-lt"/>
                        </a:rPr>
                      </a:br>
                      <a:r>
                        <a:rPr lang="en-US" sz="2000" b="1" i="0">
                          <a:solidFill>
                            <a:srgbClr val="FFFFFF"/>
                          </a:solidFill>
                          <a:effectLst/>
                          <a:latin typeface="+mn-lt"/>
                        </a:rPr>
                        <a:t>Findings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algn="ctr" rtl="0" fontAlgn="base"/>
                      <a:r>
                        <a:rPr lang="en-US" sz="2000" b="1" i="0">
                          <a:solidFill>
                            <a:srgbClr val="FFFFFF"/>
                          </a:solidFill>
                          <a:effectLst/>
                          <a:latin typeface="+mn-lt"/>
                        </a:rPr>
                        <a:t>EBI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algn="ctr" rtl="0" fontAlgn="base"/>
                      <a:r>
                        <a:rPr lang="en-US" sz="2000" b="1" i="0">
                          <a:solidFill>
                            <a:srgbClr val="FFFFFF"/>
                          </a:solidFill>
                          <a:effectLst/>
                          <a:latin typeface="+mn-lt"/>
                        </a:rPr>
                        <a:t>Areas of </a:t>
                      </a:r>
                    </a:p>
                    <a:p>
                      <a:pPr algn="ctr" rtl="0" fontAlgn="base"/>
                      <a:r>
                        <a:rPr lang="en-US" sz="2000" b="1" i="0">
                          <a:solidFill>
                            <a:srgbClr val="FFFFFF"/>
                          </a:solidFill>
                          <a:effectLst/>
                          <a:latin typeface="+mn-lt"/>
                        </a:rPr>
                        <a:t>Misalignment</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tc>
                  <a:txBody>
                    <a:bodyPr/>
                    <a:lstStyle/>
                    <a:p>
                      <a:pPr algn="ctr" rtl="0" fontAlgn="base"/>
                      <a:r>
                        <a:rPr lang="en-US" sz="2000" b="1" i="0">
                          <a:solidFill>
                            <a:srgbClr val="FFFFFF"/>
                          </a:solidFill>
                          <a:effectLst/>
                          <a:latin typeface="+mn-lt"/>
                        </a:rPr>
                        <a:t>Specific Aspects of the EBI to be Adapted</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2226613351"/>
                  </a:ext>
                </a:extLst>
              </a:tr>
              <a:tr h="0">
                <a:tc>
                  <a:txBody>
                    <a:bodyPr/>
                    <a:lstStyle/>
                    <a:p>
                      <a:pPr algn="l" rtl="0" fontAlgn="base"/>
                      <a:r>
                        <a:rPr lang="en-US" sz="2000" b="0" i="0">
                          <a:solidFill>
                            <a:srgbClr val="000000"/>
                          </a:solidFill>
                          <a:effectLst/>
                          <a:latin typeface="+mn-lt"/>
                        </a:rPr>
                        <a:t>Health Problem​</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5749777"/>
                  </a:ext>
                </a:extLst>
              </a:tr>
              <a:tr h="447920">
                <a:tc>
                  <a:txBody>
                    <a:bodyPr/>
                    <a:lstStyle/>
                    <a:p>
                      <a:pPr algn="l" rtl="0" fontAlgn="base"/>
                      <a:r>
                        <a:rPr lang="en-US" sz="2000" b="0" i="0">
                          <a:solidFill>
                            <a:srgbClr val="000000"/>
                          </a:solidFill>
                          <a:effectLst/>
                          <a:latin typeface="+mn-lt"/>
                        </a:rPr>
                        <a:t>Objectives</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9567309"/>
                  </a:ext>
                </a:extLst>
              </a:tr>
              <a:tr h="447920">
                <a:tc>
                  <a:txBody>
                    <a:bodyPr/>
                    <a:lstStyle/>
                    <a:p>
                      <a:pPr algn="l" rtl="0" fontAlgn="base"/>
                      <a:r>
                        <a:rPr lang="en-US" sz="2000" b="0" i="0">
                          <a:solidFill>
                            <a:srgbClr val="000000"/>
                          </a:solidFill>
                          <a:effectLst/>
                          <a:latin typeface="+mn-lt"/>
                        </a:rPr>
                        <a:t>Priority Population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endParaRPr lang="en-US" sz="2000" b="0" i="0">
                        <a:solidFill>
                          <a:srgbClr val="000000"/>
                        </a:solidFill>
                        <a:effectLst/>
                        <a:latin typeface="+mn-lt"/>
                      </a:endParaRP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3455568"/>
                  </a:ext>
                </a:extLst>
              </a:tr>
              <a:tr h="582297">
                <a:tc>
                  <a:txBody>
                    <a:bodyPr/>
                    <a:lstStyle/>
                    <a:p>
                      <a:pPr lvl="0" algn="l" fontAlgn="base">
                        <a:buNone/>
                      </a:pPr>
                      <a:r>
                        <a:rPr lang="en-US" sz="2000" b="0" i="0">
                          <a:solidFill>
                            <a:srgbClr val="000000"/>
                          </a:solidFill>
                          <a:effectLst/>
                          <a:latin typeface="+mn-lt"/>
                        </a:rPr>
                        <a:t>Setting</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endParaRPr lang="en-US" sz="2000" b="0" i="0">
                        <a:solidFill>
                          <a:srgbClr val="000000"/>
                        </a:solidFill>
                        <a:effectLst/>
                        <a:latin typeface="+mn-lt"/>
                      </a:endParaRP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6028835"/>
                  </a:ext>
                </a:extLst>
              </a:tr>
              <a:tr h="582297">
                <a:tc>
                  <a:txBody>
                    <a:bodyPr/>
                    <a:lstStyle/>
                    <a:p>
                      <a:pPr algn="l" rtl="0" fontAlgn="base"/>
                      <a:r>
                        <a:rPr lang="en-US" sz="2000" b="0" i="0">
                          <a:solidFill>
                            <a:srgbClr val="000000"/>
                          </a:solidFill>
                          <a:effectLst/>
                          <a:latin typeface="+mn-lt"/>
                        </a:rPr>
                        <a:t>Multi-level Contributing Factors</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endParaRPr lang="en-US" sz="2000" b="0" i="0">
                        <a:solidFill>
                          <a:srgbClr val="000000"/>
                        </a:solidFill>
                        <a:effectLst/>
                        <a:latin typeface="+mn-lt"/>
                      </a:endParaRP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9893024"/>
                  </a:ext>
                </a:extLst>
              </a:tr>
              <a:tr h="542705">
                <a:tc>
                  <a:txBody>
                    <a:bodyPr/>
                    <a:lstStyle/>
                    <a:p>
                      <a:pPr algn="l" rtl="0" fontAlgn="base"/>
                      <a:r>
                        <a:rPr lang="en-US" sz="2000" b="0" i="0">
                          <a:solidFill>
                            <a:srgbClr val="000000"/>
                          </a:solidFill>
                          <a:effectLst/>
                          <a:latin typeface="+mn-lt"/>
                        </a:rPr>
                        <a:t>Resources ​</a:t>
                      </a:r>
                    </a:p>
                  </a:txBody>
                  <a:tcPr marL="43432" marR="43432" marT="21716" marB="21716" anchor="ctr">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r>
                        <a:rPr lang="en-US" sz="2000" b="0" i="0">
                          <a:solidFill>
                            <a:srgbClr val="000000"/>
                          </a:solidFill>
                          <a:effectLst/>
                          <a:latin typeface="+mn-lt"/>
                        </a:rPr>
                        <a:t>​</a:t>
                      </a: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tc>
                  <a:txBody>
                    <a:bodyPr/>
                    <a:lstStyle/>
                    <a:p>
                      <a:pPr algn="l" rtl="0" fontAlgn="auto"/>
                      <a:endParaRPr lang="en-US" sz="2000" b="0" i="0">
                        <a:solidFill>
                          <a:srgbClr val="000000"/>
                        </a:solidFill>
                        <a:effectLst/>
                        <a:latin typeface="+mn-lt"/>
                      </a:endParaRPr>
                    </a:p>
                  </a:txBody>
                  <a:tcPr marL="43432" marR="43432" marT="21716" marB="21716">
                    <a:lnL w="9573" cap="flat" cmpd="sng" algn="ctr">
                      <a:solidFill>
                        <a:srgbClr val="000000"/>
                      </a:solidFill>
                      <a:prstDash val="solid"/>
                      <a:round/>
                      <a:headEnd type="none" w="med" len="med"/>
                      <a:tailEnd type="none" w="med" len="med"/>
                    </a:lnL>
                    <a:lnR w="9573" cap="flat" cmpd="sng" algn="ctr">
                      <a:solidFill>
                        <a:srgbClr val="000000"/>
                      </a:solidFill>
                      <a:prstDash val="solid"/>
                      <a:round/>
                      <a:headEnd type="none" w="med" len="med"/>
                      <a:tailEnd type="none" w="med" len="med"/>
                    </a:lnR>
                    <a:lnT w="9573" cap="flat" cmpd="sng" algn="ctr">
                      <a:solidFill>
                        <a:srgbClr val="000000"/>
                      </a:solidFill>
                      <a:prstDash val="solid"/>
                      <a:round/>
                      <a:headEnd type="none" w="med" len="med"/>
                      <a:tailEnd type="none" w="med" len="med"/>
                    </a:lnT>
                    <a:lnB w="9573"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3505967"/>
                  </a:ext>
                </a:extLst>
              </a:tr>
            </a:tbl>
          </a:graphicData>
        </a:graphic>
      </p:graphicFrame>
      <p:sp>
        <p:nvSpPr>
          <p:cNvPr id="3" name="Title 2">
            <a:extLst>
              <a:ext uri="{FF2B5EF4-FFF2-40B4-BE49-F238E27FC236}">
                <a16:creationId xmlns:a16="http://schemas.microsoft.com/office/drawing/2014/main" id="{B28C7975-64CA-4E6C-A242-0D9F095C48A1}"/>
              </a:ext>
            </a:extLst>
          </p:cNvPr>
          <p:cNvSpPr>
            <a:spLocks noGrp="1"/>
          </p:cNvSpPr>
          <p:nvPr>
            <p:ph type="title"/>
          </p:nvPr>
        </p:nvSpPr>
        <p:spPr>
          <a:xfrm>
            <a:off x="410135" y="629594"/>
            <a:ext cx="8105215" cy="1061094"/>
          </a:xfrm>
        </p:spPr>
        <p:txBody>
          <a:bodyPr/>
          <a:lstStyle/>
          <a:p>
            <a:r>
              <a:rPr lang="en-US"/>
              <a:t>Areas to Adapt</a:t>
            </a:r>
          </a:p>
        </p:txBody>
      </p:sp>
      <p:sp>
        <p:nvSpPr>
          <p:cNvPr id="2" name="Slide Number Placeholder 1">
            <a:extLst>
              <a:ext uri="{FF2B5EF4-FFF2-40B4-BE49-F238E27FC236}">
                <a16:creationId xmlns:a16="http://schemas.microsoft.com/office/drawing/2014/main" id="{91262242-2522-E74F-8720-4197DF7FF118}"/>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20</a:t>
            </a:fld>
            <a:endParaRPr lang="en-US"/>
          </a:p>
        </p:txBody>
      </p:sp>
      <p:sp>
        <p:nvSpPr>
          <p:cNvPr id="5" name="Rectangle 4">
            <a:extLst>
              <a:ext uri="{FF2B5EF4-FFF2-40B4-BE49-F238E27FC236}">
                <a16:creationId xmlns:a16="http://schemas.microsoft.com/office/drawing/2014/main" id="{1C1E2326-ADEE-45EC-A375-65DADCBBE23D}"/>
              </a:ext>
            </a:extLst>
          </p:cNvPr>
          <p:cNvSpPr/>
          <p:nvPr/>
        </p:nvSpPr>
        <p:spPr>
          <a:xfrm>
            <a:off x="4361794" y="1376855"/>
            <a:ext cx="4542175" cy="4445876"/>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BAAEC3C-5E63-4436-8849-0130BD9271A4}"/>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952182" y="2911933"/>
            <a:ext cx="793583" cy="792963"/>
          </a:xfrm>
          <a:prstGeom prst="rect">
            <a:avLst/>
          </a:prstGeom>
        </p:spPr>
      </p:pic>
      <p:pic>
        <p:nvPicPr>
          <p:cNvPr id="9" name="Picture 8">
            <a:extLst>
              <a:ext uri="{FF2B5EF4-FFF2-40B4-BE49-F238E27FC236}">
                <a16:creationId xmlns:a16="http://schemas.microsoft.com/office/drawing/2014/main" id="{05FA9B8B-7F10-4C98-BA7E-424741ED6F8E}"/>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6952182" y="4615286"/>
            <a:ext cx="943593" cy="812664"/>
          </a:xfrm>
          <a:prstGeom prst="rect">
            <a:avLst/>
          </a:prstGeom>
        </p:spPr>
      </p:pic>
      <p:pic>
        <p:nvPicPr>
          <p:cNvPr id="10" name="Picture 9">
            <a:extLst>
              <a:ext uri="{FF2B5EF4-FFF2-40B4-BE49-F238E27FC236}">
                <a16:creationId xmlns:a16="http://schemas.microsoft.com/office/drawing/2014/main" id="{FE3B8CC5-C7FB-4B6D-9C84-2BBA70E412A6}"/>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6952182" y="3704896"/>
            <a:ext cx="943593" cy="812664"/>
          </a:xfrm>
          <a:prstGeom prst="rect">
            <a:avLst/>
          </a:prstGeom>
        </p:spPr>
      </p:pic>
      <p:pic>
        <p:nvPicPr>
          <p:cNvPr id="11" name="Picture 10">
            <a:extLst>
              <a:ext uri="{FF2B5EF4-FFF2-40B4-BE49-F238E27FC236}">
                <a16:creationId xmlns:a16="http://schemas.microsoft.com/office/drawing/2014/main" id="{9E191919-BD15-4FCF-9286-B40F3794AD02}"/>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933403" y="5101786"/>
            <a:ext cx="793583" cy="792963"/>
          </a:xfrm>
          <a:prstGeom prst="rect">
            <a:avLst/>
          </a:prstGeom>
        </p:spPr>
      </p:pic>
    </p:spTree>
    <p:extLst>
      <p:ext uri="{BB962C8B-B14F-4D97-AF65-F5344CB8AC3E}">
        <p14:creationId xmlns:p14="http://schemas.microsoft.com/office/powerpoint/2010/main" val="1673180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79462" y="338949"/>
            <a:ext cx="8045451" cy="1446550"/>
          </a:xfrm>
        </p:spPr>
        <p:txBody>
          <a:bodyPr/>
          <a:lstStyle/>
          <a:p>
            <a:r>
              <a:rPr lang="en-US"/>
              <a:t>Consult Experts to Decide on Adaptations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13965697"/>
              </p:ext>
            </p:extLst>
          </p:nvPr>
        </p:nvGraphicFramePr>
        <p:xfrm>
          <a:off x="338138" y="1795463"/>
          <a:ext cx="8486775" cy="3995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876C48A2-BF60-2547-8BAB-27BD76E93A5B}"/>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21</a:t>
            </a:fld>
            <a:endParaRPr lang="en-US"/>
          </a:p>
        </p:txBody>
      </p:sp>
    </p:spTree>
    <p:extLst>
      <p:ext uri="{BB962C8B-B14F-4D97-AF65-F5344CB8AC3E}">
        <p14:creationId xmlns:p14="http://schemas.microsoft.com/office/powerpoint/2010/main" val="920540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6B690A-8C99-44BC-9418-CE1BA48B1328}"/>
              </a:ext>
            </a:extLst>
          </p:cNvPr>
          <p:cNvSpPr>
            <a:spLocks noGrp="1"/>
          </p:cNvSpPr>
          <p:nvPr>
            <p:ph sz="half" idx="1"/>
          </p:nvPr>
        </p:nvSpPr>
        <p:spPr>
          <a:xfrm>
            <a:off x="628650" y="1690689"/>
            <a:ext cx="3629258" cy="4328708"/>
          </a:xfrm>
        </p:spPr>
        <p:txBody>
          <a:bodyPr>
            <a:noAutofit/>
          </a:bodyPr>
          <a:lstStyle/>
          <a:p>
            <a:pPr marL="0" lvl="0" indent="0">
              <a:buNone/>
            </a:pPr>
            <a:endParaRPr lang="en-US" sz="1100">
              <a:solidFill>
                <a:srgbClr val="000000"/>
              </a:solidFill>
            </a:endParaRPr>
          </a:p>
          <a:p>
            <a:pPr marL="0" lvl="0" indent="0">
              <a:buNone/>
            </a:pPr>
            <a:r>
              <a:rPr lang="en-US" sz="2800">
                <a:solidFill>
                  <a:srgbClr val="000000"/>
                </a:solidFill>
              </a:rPr>
              <a:t>Test adapted elements using Plan Do Study Act cycles (e.g., new approach to referring patients)</a:t>
            </a:r>
          </a:p>
        </p:txBody>
      </p:sp>
      <p:sp>
        <p:nvSpPr>
          <p:cNvPr id="3" name="Content Placeholder 2">
            <a:extLst>
              <a:ext uri="{FF2B5EF4-FFF2-40B4-BE49-F238E27FC236}">
                <a16:creationId xmlns:a16="http://schemas.microsoft.com/office/drawing/2014/main" id="{A6274A78-A2F0-4E8D-AE84-88A3214C6D11}"/>
              </a:ext>
            </a:extLst>
          </p:cNvPr>
          <p:cNvSpPr>
            <a:spLocks noGrp="1"/>
          </p:cNvSpPr>
          <p:nvPr>
            <p:ph sz="half" idx="2"/>
          </p:nvPr>
        </p:nvSpPr>
        <p:spPr>
          <a:xfrm>
            <a:off x="4388005" y="1413934"/>
            <a:ext cx="4127345" cy="4210008"/>
          </a:xfrm>
        </p:spPr>
        <p:txBody>
          <a:bodyPr/>
          <a:lstStyle/>
          <a:p>
            <a:pPr marL="0" lvl="0" indent="0">
              <a:spcBef>
                <a:spcPts val="1800"/>
              </a:spcBef>
              <a:buClr>
                <a:srgbClr val="4C88C3"/>
              </a:buClr>
              <a:buNone/>
            </a:pPr>
            <a:r>
              <a:rPr lang="en-US" sz="2800">
                <a:solidFill>
                  <a:srgbClr val="000000"/>
                </a:solidFill>
              </a:rPr>
              <a:t>For example, evaluate outcomes:</a:t>
            </a:r>
          </a:p>
          <a:p>
            <a:pPr marL="0" indent="0">
              <a:buNone/>
            </a:pPr>
            <a:r>
              <a:rPr lang="en-US"/>
              <a:t>Implementation            Program </a:t>
            </a:r>
          </a:p>
        </p:txBody>
      </p:sp>
      <p:sp>
        <p:nvSpPr>
          <p:cNvPr id="4" name="Title 3">
            <a:extLst>
              <a:ext uri="{FF2B5EF4-FFF2-40B4-BE49-F238E27FC236}">
                <a16:creationId xmlns:a16="http://schemas.microsoft.com/office/drawing/2014/main" id="{A09FE3B6-8FBC-47DB-A410-1907D6E6F0B3}"/>
              </a:ext>
            </a:extLst>
          </p:cNvPr>
          <p:cNvSpPr>
            <a:spLocks noGrp="1"/>
          </p:cNvSpPr>
          <p:nvPr>
            <p:ph type="title"/>
          </p:nvPr>
        </p:nvSpPr>
        <p:spPr/>
        <p:txBody>
          <a:bodyPr>
            <a:normAutofit/>
          </a:bodyPr>
          <a:lstStyle/>
          <a:p>
            <a:r>
              <a:rPr lang="en-US"/>
              <a:t>4. Pretest Adaptations</a:t>
            </a:r>
          </a:p>
        </p:txBody>
      </p:sp>
      <p:graphicFrame>
        <p:nvGraphicFramePr>
          <p:cNvPr id="5" name="Diagram 4">
            <a:extLst>
              <a:ext uri="{FF2B5EF4-FFF2-40B4-BE49-F238E27FC236}">
                <a16:creationId xmlns:a16="http://schemas.microsoft.com/office/drawing/2014/main" id="{939D6781-B364-4EE8-A35A-13657F2DD057}"/>
              </a:ext>
            </a:extLst>
          </p:cNvPr>
          <p:cNvGraphicFramePr/>
          <p:nvPr>
            <p:extLst>
              <p:ext uri="{D42A27DB-BD31-4B8C-83A1-F6EECF244321}">
                <p14:modId xmlns:p14="http://schemas.microsoft.com/office/powerpoint/2010/main" val="1716178722"/>
              </p:ext>
            </p:extLst>
          </p:nvPr>
        </p:nvGraphicFramePr>
        <p:xfrm>
          <a:off x="4388005" y="2322865"/>
          <a:ext cx="4558990" cy="33518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a:extLst>
              <a:ext uri="{FF2B5EF4-FFF2-40B4-BE49-F238E27FC236}">
                <a16:creationId xmlns:a16="http://schemas.microsoft.com/office/drawing/2014/main" id="{415B2DFA-6216-B540-8838-125FF478BDE6}"/>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22</a:t>
            </a:fld>
            <a:endParaRPr lang="en-US"/>
          </a:p>
        </p:txBody>
      </p:sp>
    </p:spTree>
    <p:extLst>
      <p:ext uri="{BB962C8B-B14F-4D97-AF65-F5344CB8AC3E}">
        <p14:creationId xmlns:p14="http://schemas.microsoft.com/office/powerpoint/2010/main" val="1493481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C6B690A-8C99-44BC-9418-CE1BA48B1328}"/>
              </a:ext>
            </a:extLst>
          </p:cNvPr>
          <p:cNvSpPr>
            <a:spLocks noGrp="1"/>
          </p:cNvSpPr>
          <p:nvPr>
            <p:ph sz="half" idx="1"/>
          </p:nvPr>
        </p:nvSpPr>
        <p:spPr>
          <a:xfrm>
            <a:off x="628650" y="1690689"/>
            <a:ext cx="3629258" cy="4328708"/>
          </a:xfrm>
        </p:spPr>
        <p:txBody>
          <a:bodyPr>
            <a:noAutofit/>
          </a:bodyPr>
          <a:lstStyle/>
          <a:p>
            <a:pPr marL="0" lvl="0" indent="0">
              <a:buNone/>
            </a:pPr>
            <a:r>
              <a:rPr lang="en-US" sz="2800" dirty="0">
                <a:solidFill>
                  <a:srgbClr val="000000"/>
                </a:solidFill>
              </a:rPr>
              <a:t>Test adapted elements using Plan Do Study Act cycles (e.g., new approach to referring patients)</a:t>
            </a:r>
            <a:br>
              <a:rPr lang="en-US" sz="2800" dirty="0">
                <a:solidFill>
                  <a:srgbClr val="000000"/>
                </a:solidFill>
              </a:rPr>
            </a:br>
            <a:endParaRPr lang="en-US" sz="2800" dirty="0">
              <a:solidFill>
                <a:srgbClr val="000000"/>
              </a:solidFill>
            </a:endParaRPr>
          </a:p>
          <a:p>
            <a:pPr marL="0" lvl="0" indent="0">
              <a:buNone/>
            </a:pPr>
            <a:r>
              <a:rPr lang="en-US" sz="2800" dirty="0">
                <a:solidFill>
                  <a:srgbClr val="000000"/>
                </a:solidFill>
              </a:rPr>
              <a:t>Test with a sample of participants full program</a:t>
            </a:r>
          </a:p>
        </p:txBody>
      </p:sp>
      <p:sp>
        <p:nvSpPr>
          <p:cNvPr id="3" name="Content Placeholder 2">
            <a:extLst>
              <a:ext uri="{FF2B5EF4-FFF2-40B4-BE49-F238E27FC236}">
                <a16:creationId xmlns:a16="http://schemas.microsoft.com/office/drawing/2014/main" id="{A6274A78-A2F0-4E8D-AE84-88A3214C6D11}"/>
              </a:ext>
            </a:extLst>
          </p:cNvPr>
          <p:cNvSpPr>
            <a:spLocks noGrp="1"/>
          </p:cNvSpPr>
          <p:nvPr>
            <p:ph sz="half" idx="2"/>
          </p:nvPr>
        </p:nvSpPr>
        <p:spPr>
          <a:xfrm>
            <a:off x="4388005" y="1690688"/>
            <a:ext cx="4127345" cy="3933253"/>
          </a:xfrm>
        </p:spPr>
        <p:txBody>
          <a:bodyPr/>
          <a:lstStyle/>
          <a:p>
            <a:pPr marL="0" lvl="0" indent="0">
              <a:spcBef>
                <a:spcPts val="1800"/>
              </a:spcBef>
              <a:buClr>
                <a:srgbClr val="4C88C3"/>
              </a:buClr>
              <a:buNone/>
            </a:pPr>
            <a:r>
              <a:rPr lang="en-US" sz="2800">
                <a:solidFill>
                  <a:srgbClr val="000000"/>
                </a:solidFill>
              </a:rPr>
              <a:t>For example, test on:</a:t>
            </a:r>
          </a:p>
          <a:p>
            <a:pPr marL="0" indent="0">
              <a:buNone/>
            </a:pPr>
            <a:endParaRPr lang="en-US"/>
          </a:p>
        </p:txBody>
      </p:sp>
      <p:sp>
        <p:nvSpPr>
          <p:cNvPr id="4" name="Title 3">
            <a:extLst>
              <a:ext uri="{FF2B5EF4-FFF2-40B4-BE49-F238E27FC236}">
                <a16:creationId xmlns:a16="http://schemas.microsoft.com/office/drawing/2014/main" id="{A09FE3B6-8FBC-47DB-A410-1907D6E6F0B3}"/>
              </a:ext>
            </a:extLst>
          </p:cNvPr>
          <p:cNvSpPr>
            <a:spLocks noGrp="1"/>
          </p:cNvSpPr>
          <p:nvPr>
            <p:ph type="title"/>
          </p:nvPr>
        </p:nvSpPr>
        <p:spPr/>
        <p:txBody>
          <a:bodyPr>
            <a:normAutofit/>
          </a:bodyPr>
          <a:lstStyle/>
          <a:p>
            <a:r>
              <a:rPr lang="en-US"/>
              <a:t>5. Pilot Adaptations </a:t>
            </a:r>
          </a:p>
        </p:txBody>
      </p:sp>
      <p:graphicFrame>
        <p:nvGraphicFramePr>
          <p:cNvPr id="5" name="Diagram 4">
            <a:extLst>
              <a:ext uri="{FF2B5EF4-FFF2-40B4-BE49-F238E27FC236}">
                <a16:creationId xmlns:a16="http://schemas.microsoft.com/office/drawing/2014/main" id="{939D6781-B364-4EE8-A35A-13657F2DD057}"/>
              </a:ext>
            </a:extLst>
          </p:cNvPr>
          <p:cNvGraphicFramePr/>
          <p:nvPr/>
        </p:nvGraphicFramePr>
        <p:xfrm>
          <a:off x="4388005" y="2322865"/>
          <a:ext cx="4558990" cy="33518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a:extLst>
              <a:ext uri="{FF2B5EF4-FFF2-40B4-BE49-F238E27FC236}">
                <a16:creationId xmlns:a16="http://schemas.microsoft.com/office/drawing/2014/main" id="{415B2DFA-6216-B540-8838-125FF478BDE6}"/>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23</a:t>
            </a:fld>
            <a:endParaRPr lang="en-US"/>
          </a:p>
        </p:txBody>
      </p:sp>
    </p:spTree>
    <p:extLst>
      <p:ext uri="{BB962C8B-B14F-4D97-AF65-F5344CB8AC3E}">
        <p14:creationId xmlns:p14="http://schemas.microsoft.com/office/powerpoint/2010/main" val="5259842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DDA96-C770-43EC-A69C-F3FF8F5FBE01}"/>
              </a:ext>
            </a:extLst>
          </p:cNvPr>
          <p:cNvSpPr>
            <a:spLocks noGrp="1"/>
          </p:cNvSpPr>
          <p:nvPr>
            <p:ph type="title"/>
          </p:nvPr>
        </p:nvSpPr>
        <p:spPr/>
        <p:txBody>
          <a:bodyPr/>
          <a:lstStyle/>
          <a:p>
            <a:r>
              <a:rPr lang="en-US"/>
              <a:t>Reporting on Adaptations</a:t>
            </a:r>
          </a:p>
        </p:txBody>
      </p:sp>
      <p:sp>
        <p:nvSpPr>
          <p:cNvPr id="3" name="Content Placeholder 2">
            <a:extLst>
              <a:ext uri="{FF2B5EF4-FFF2-40B4-BE49-F238E27FC236}">
                <a16:creationId xmlns:a16="http://schemas.microsoft.com/office/drawing/2014/main" id="{1F171341-FC2A-4150-9F32-8707B00B6614}"/>
              </a:ext>
            </a:extLst>
          </p:cNvPr>
          <p:cNvSpPr>
            <a:spLocks noGrp="1"/>
          </p:cNvSpPr>
          <p:nvPr>
            <p:ph idx="1"/>
          </p:nvPr>
        </p:nvSpPr>
        <p:spPr>
          <a:xfrm>
            <a:off x="628650" y="1563330"/>
            <a:ext cx="7886700" cy="4095774"/>
          </a:xfrm>
        </p:spPr>
        <p:txBody>
          <a:bodyPr>
            <a:noAutofit/>
          </a:bodyPr>
          <a:lstStyle/>
          <a:p>
            <a:pPr>
              <a:buFont typeface="Arial" panose="020B0604020202020204" pitchFamily="34" charset="0"/>
              <a:buChar char="•"/>
            </a:pPr>
            <a:r>
              <a:rPr lang="en-US" sz="2400" dirty="0"/>
              <a:t>Adaptations can be planned or unplanned</a:t>
            </a:r>
            <a:br>
              <a:rPr lang="en-US" sz="2400" dirty="0"/>
            </a:br>
            <a:endParaRPr lang="en-US" sz="2400" dirty="0"/>
          </a:p>
          <a:p>
            <a:pPr>
              <a:buFont typeface="Arial" panose="020B0604020202020204" pitchFamily="34" charset="0"/>
              <a:buChar char="•"/>
            </a:pPr>
            <a:r>
              <a:rPr lang="en-US" sz="2400" dirty="0"/>
              <a:t>The Framework for Reporting Adaptations and Modifications-Expanded (FRAME) helps document different adaptations made</a:t>
            </a:r>
            <a:br>
              <a:rPr lang="en-US" sz="2400" dirty="0"/>
            </a:br>
            <a:endParaRPr lang="en-US" sz="2400" dirty="0"/>
          </a:p>
          <a:p>
            <a:pPr>
              <a:buFont typeface="Arial" panose="020B0604020202020204" pitchFamily="34" charset="0"/>
              <a:buChar char="•"/>
            </a:pPr>
            <a:r>
              <a:rPr lang="en-US" sz="2400" dirty="0"/>
              <a:t>It offers categories and a standardized way for documenting adaptations for comparisons or review (i.e., what is modified, reasons for change)</a:t>
            </a:r>
            <a:br>
              <a:rPr lang="en-US" sz="2400" dirty="0"/>
            </a:br>
            <a:endParaRPr lang="en-US" sz="2400" dirty="0"/>
          </a:p>
          <a:p>
            <a:pPr>
              <a:buFont typeface="Arial" panose="020B0604020202020204" pitchFamily="34" charset="0"/>
              <a:buChar char="•"/>
            </a:pPr>
            <a:r>
              <a:rPr lang="en-US" sz="2400" dirty="0"/>
              <a:t>Documentation allows for understanding what was changed and writing up the process in an article/report </a:t>
            </a:r>
          </a:p>
        </p:txBody>
      </p:sp>
    </p:spTree>
    <p:extLst>
      <p:ext uri="{BB962C8B-B14F-4D97-AF65-F5344CB8AC3E}">
        <p14:creationId xmlns:p14="http://schemas.microsoft.com/office/powerpoint/2010/main" val="1422827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3016157-7F28-400C-AC67-9E7A9D1135F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2600" y="1421664"/>
            <a:ext cx="8898799" cy="5030467"/>
          </a:xfrm>
          <a:prstGeom prst="rect">
            <a:avLst/>
          </a:prstGeom>
          <a:noFill/>
        </p:spPr>
      </p:pic>
      <p:sp>
        <p:nvSpPr>
          <p:cNvPr id="4" name="TextBox 3">
            <a:extLst>
              <a:ext uri="{FF2B5EF4-FFF2-40B4-BE49-F238E27FC236}">
                <a16:creationId xmlns:a16="http://schemas.microsoft.com/office/drawing/2014/main" id="{6EA75822-C34B-4A40-88E1-EA2E05FCC770}"/>
              </a:ext>
            </a:extLst>
          </p:cNvPr>
          <p:cNvSpPr txBox="1"/>
          <p:nvPr/>
        </p:nvSpPr>
        <p:spPr>
          <a:xfrm>
            <a:off x="122599" y="836889"/>
            <a:ext cx="8898799" cy="584775"/>
          </a:xfrm>
          <a:prstGeom prst="rect">
            <a:avLst/>
          </a:prstGeom>
          <a:noFill/>
        </p:spPr>
        <p:txBody>
          <a:bodyPr wrap="square">
            <a:spAutoFit/>
          </a:bodyPr>
          <a:lstStyle/>
          <a:p>
            <a:r>
              <a:rPr lang="en-US" sz="1600" err="1"/>
              <a:t>Stirman</a:t>
            </a:r>
            <a:r>
              <a:rPr lang="en-US" sz="1600"/>
              <a:t> et al. (2019). The FRAME: an expanded framework for reporting adaptations and modifications to evidence-based interventions. </a:t>
            </a:r>
            <a:r>
              <a:rPr lang="en-US" sz="1600" i="1"/>
              <a:t>Implementation Science</a:t>
            </a:r>
            <a:r>
              <a:rPr lang="en-US" sz="1600"/>
              <a:t>, </a:t>
            </a:r>
            <a:r>
              <a:rPr lang="en-US" sz="1600" i="1"/>
              <a:t>14</a:t>
            </a:r>
            <a:r>
              <a:rPr lang="en-US" sz="1600"/>
              <a:t>(1), 1-10.</a:t>
            </a:r>
          </a:p>
        </p:txBody>
      </p:sp>
      <p:sp>
        <p:nvSpPr>
          <p:cNvPr id="5" name="Title 3">
            <a:extLst>
              <a:ext uri="{FF2B5EF4-FFF2-40B4-BE49-F238E27FC236}">
                <a16:creationId xmlns:a16="http://schemas.microsoft.com/office/drawing/2014/main" id="{6D03C235-649B-48BE-A763-C27FFCAC388D}"/>
              </a:ext>
            </a:extLst>
          </p:cNvPr>
          <p:cNvSpPr txBox="1">
            <a:spLocks/>
          </p:cNvSpPr>
          <p:nvPr/>
        </p:nvSpPr>
        <p:spPr>
          <a:xfrm>
            <a:off x="122600" y="252113"/>
            <a:ext cx="8439045" cy="584776"/>
          </a:xfrm>
          <a:prstGeom prst="rect">
            <a:avLst/>
          </a:prstGeom>
        </p:spPr>
        <p:txBody>
          <a:bodyPr>
            <a:normAutofit/>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a:t>The FRAME</a:t>
            </a:r>
          </a:p>
        </p:txBody>
      </p:sp>
    </p:spTree>
    <p:extLst>
      <p:ext uri="{BB962C8B-B14F-4D97-AF65-F5344CB8AC3E}">
        <p14:creationId xmlns:p14="http://schemas.microsoft.com/office/powerpoint/2010/main" val="3568271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EFC5F-7CE9-411E-A8F4-3A0B1902A1FC}"/>
              </a:ext>
            </a:extLst>
          </p:cNvPr>
          <p:cNvSpPr>
            <a:spLocks noGrp="1"/>
          </p:cNvSpPr>
          <p:nvPr>
            <p:ph type="title"/>
          </p:nvPr>
        </p:nvSpPr>
        <p:spPr>
          <a:xfrm>
            <a:off x="628650" y="377346"/>
            <a:ext cx="7886700" cy="1061094"/>
          </a:xfrm>
        </p:spPr>
        <p:txBody>
          <a:bodyPr/>
          <a:lstStyle/>
          <a:p>
            <a:r>
              <a:rPr lang="en-US"/>
              <a:t>Reporting on Type of Adaptations Made</a:t>
            </a:r>
          </a:p>
        </p:txBody>
      </p:sp>
      <p:pic>
        <p:nvPicPr>
          <p:cNvPr id="3" name="Picture 2">
            <a:extLst>
              <a:ext uri="{FF2B5EF4-FFF2-40B4-BE49-F238E27FC236}">
                <a16:creationId xmlns:a16="http://schemas.microsoft.com/office/drawing/2014/main" id="{3C0879BF-FB3F-44BC-AF4C-0C2E747DDB9D}"/>
              </a:ext>
            </a:extLst>
          </p:cNvPr>
          <p:cNvPicPr>
            <a:picLocks noChangeAspect="1"/>
          </p:cNvPicPr>
          <p:nvPr/>
        </p:nvPicPr>
        <p:blipFill rotWithShape="1">
          <a:blip r:embed="rId2"/>
          <a:srcRect l="26574" t="29588" r="10649" b="15596"/>
          <a:stretch/>
        </p:blipFill>
        <p:spPr>
          <a:xfrm>
            <a:off x="628650" y="1578020"/>
            <a:ext cx="7061200" cy="3468113"/>
          </a:xfrm>
          <a:prstGeom prst="rect">
            <a:avLst/>
          </a:prstGeom>
        </p:spPr>
      </p:pic>
      <p:sp>
        <p:nvSpPr>
          <p:cNvPr id="4" name="Rectangle 3">
            <a:extLst>
              <a:ext uri="{FF2B5EF4-FFF2-40B4-BE49-F238E27FC236}">
                <a16:creationId xmlns:a16="http://schemas.microsoft.com/office/drawing/2014/main" id="{753A6A1E-A462-4813-A978-653B7D79AB4D}"/>
              </a:ext>
            </a:extLst>
          </p:cNvPr>
          <p:cNvSpPr/>
          <p:nvPr/>
        </p:nvSpPr>
        <p:spPr>
          <a:xfrm>
            <a:off x="728133" y="1854200"/>
            <a:ext cx="1701800" cy="3191933"/>
          </a:xfrm>
          <a:prstGeom prst="rect">
            <a:avLst/>
          </a:prstGeom>
          <a:noFill/>
          <a:ln w="38100">
            <a:solidFill>
              <a:srgbClr val="0080E3"/>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7DF9B21-D7C1-425C-824B-F2489171C4C1}"/>
              </a:ext>
            </a:extLst>
          </p:cNvPr>
          <p:cNvSpPr/>
          <p:nvPr/>
        </p:nvSpPr>
        <p:spPr>
          <a:xfrm>
            <a:off x="4385733" y="1833034"/>
            <a:ext cx="3403600" cy="2722034"/>
          </a:xfrm>
          <a:prstGeom prst="rect">
            <a:avLst/>
          </a:prstGeom>
          <a:noFill/>
          <a:ln w="38100">
            <a:solidFill>
              <a:srgbClr val="0070C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 name="Callout: Up Arrow 5">
            <a:extLst>
              <a:ext uri="{FF2B5EF4-FFF2-40B4-BE49-F238E27FC236}">
                <a16:creationId xmlns:a16="http://schemas.microsoft.com/office/drawing/2014/main" id="{4F179B4A-3ECA-4E2F-81A5-8F506FD9B43A}"/>
              </a:ext>
            </a:extLst>
          </p:cNvPr>
          <p:cNvSpPr/>
          <p:nvPr/>
        </p:nvSpPr>
        <p:spPr>
          <a:xfrm>
            <a:off x="838200" y="5185713"/>
            <a:ext cx="1524000" cy="1138187"/>
          </a:xfrm>
          <a:prstGeom prst="upArrowCallo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00"/>
              <a:t>Describe what was changed?</a:t>
            </a:r>
          </a:p>
        </p:txBody>
      </p:sp>
      <p:sp>
        <p:nvSpPr>
          <p:cNvPr id="7" name="Callout: Up Arrow 6">
            <a:extLst>
              <a:ext uri="{FF2B5EF4-FFF2-40B4-BE49-F238E27FC236}">
                <a16:creationId xmlns:a16="http://schemas.microsoft.com/office/drawing/2014/main" id="{48AF9F65-5127-4027-9F44-42A8318D0A82}"/>
              </a:ext>
            </a:extLst>
          </p:cNvPr>
          <p:cNvSpPr/>
          <p:nvPr/>
        </p:nvSpPr>
        <p:spPr>
          <a:xfrm>
            <a:off x="5139266" y="4621865"/>
            <a:ext cx="2550584" cy="1138187"/>
          </a:xfrm>
          <a:prstGeom prst="upArrowCallo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00"/>
              <a:t>Describe what content changes were made?</a:t>
            </a:r>
          </a:p>
        </p:txBody>
      </p:sp>
    </p:spTree>
    <p:extLst>
      <p:ext uri="{BB962C8B-B14F-4D97-AF65-F5344CB8AC3E}">
        <p14:creationId xmlns:p14="http://schemas.microsoft.com/office/powerpoint/2010/main" val="1029302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pPr>
              <a:buFont typeface="Arial" panose="020B0604020202020204" pitchFamily="34" charset="0"/>
              <a:buChar char="•"/>
            </a:pPr>
            <a:r>
              <a:rPr lang="en-US" sz="2800" dirty="0"/>
              <a:t>In addition to adapting EBIs, you can adapt evidence-based strategies or policies</a:t>
            </a:r>
            <a:br>
              <a:rPr lang="en-US" sz="2800" dirty="0"/>
            </a:br>
            <a:endParaRPr lang="en-US" sz="2800" dirty="0"/>
          </a:p>
          <a:p>
            <a:pPr>
              <a:buFont typeface="Arial" panose="020B0604020202020204" pitchFamily="34" charset="0"/>
              <a:buChar char="•"/>
            </a:pPr>
            <a:r>
              <a:rPr lang="en-US" sz="2800" dirty="0"/>
              <a:t>Policies can be adapted in terms of:</a:t>
            </a:r>
          </a:p>
          <a:p>
            <a:pPr lvl="1"/>
            <a:r>
              <a:rPr lang="en-US" sz="2800" dirty="0"/>
              <a:t>Content (policy language)</a:t>
            </a:r>
          </a:p>
          <a:p>
            <a:pPr lvl="1"/>
            <a:r>
              <a:rPr lang="en-US" sz="2800" dirty="0"/>
              <a:t>Context (setting)</a:t>
            </a:r>
          </a:p>
          <a:p>
            <a:pPr lvl="1"/>
            <a:r>
              <a:rPr lang="en-US" sz="2800" dirty="0"/>
              <a:t>Implementers</a:t>
            </a:r>
          </a:p>
          <a:p>
            <a:pPr lvl="1"/>
            <a:r>
              <a:rPr lang="en-US" sz="2800" dirty="0"/>
              <a:t>Process for enacting policy</a:t>
            </a:r>
          </a:p>
          <a:p>
            <a:pPr lvl="1"/>
            <a:r>
              <a:rPr lang="en-US" sz="2800" dirty="0"/>
              <a:t>Communication</a:t>
            </a:r>
            <a:br>
              <a:rPr lang="en-US" sz="2800" dirty="0"/>
            </a:br>
            <a:endParaRPr lang="en-US" sz="2800" dirty="0"/>
          </a:p>
          <a:p>
            <a:pPr lvl="1"/>
            <a:endParaRPr lang="en-US" dirty="0"/>
          </a:p>
        </p:txBody>
      </p:sp>
      <p:sp>
        <p:nvSpPr>
          <p:cNvPr id="2" name="Title 1"/>
          <p:cNvSpPr>
            <a:spLocks noGrp="1"/>
          </p:cNvSpPr>
          <p:nvPr>
            <p:ph type="title"/>
          </p:nvPr>
        </p:nvSpPr>
        <p:spPr/>
        <p:txBody>
          <a:bodyPr/>
          <a:lstStyle/>
          <a:p>
            <a:r>
              <a:rPr lang="en-US"/>
              <a:t>Adapting Strategies</a:t>
            </a:r>
          </a:p>
        </p:txBody>
      </p:sp>
      <p:sp>
        <p:nvSpPr>
          <p:cNvPr id="3" name="Slide Number Placeholder 2"/>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27</a:t>
            </a:fld>
            <a:endParaRPr lang="en-US"/>
          </a:p>
        </p:txBody>
      </p:sp>
    </p:spTree>
    <p:extLst>
      <p:ext uri="{BB962C8B-B14F-4D97-AF65-F5344CB8AC3E}">
        <p14:creationId xmlns:p14="http://schemas.microsoft.com/office/powerpoint/2010/main" val="12257684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02139720"/>
              </p:ext>
            </p:extLst>
          </p:nvPr>
        </p:nvGraphicFramePr>
        <p:xfrm>
          <a:off x="338138" y="1795463"/>
          <a:ext cx="8486775" cy="3995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338138" y="396873"/>
            <a:ext cx="8223507" cy="1177733"/>
          </a:xfrm>
        </p:spPr>
        <p:txBody>
          <a:bodyPr/>
          <a:lstStyle/>
          <a:p>
            <a:r>
              <a:rPr lang="en-US"/>
              <a:t>Adapting Strategy: Client Reminder</a:t>
            </a:r>
          </a:p>
        </p:txBody>
      </p:sp>
      <p:sp>
        <p:nvSpPr>
          <p:cNvPr id="4" name="Slide Number Placeholder 3"/>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28</a:t>
            </a:fld>
            <a:endParaRPr lang="en-US"/>
          </a:p>
        </p:txBody>
      </p:sp>
    </p:spTree>
    <p:extLst>
      <p:ext uri="{BB962C8B-B14F-4D97-AF65-F5344CB8AC3E}">
        <p14:creationId xmlns:p14="http://schemas.microsoft.com/office/powerpoint/2010/main" val="38805110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99D80FD1-72C9-4989-868A-684DDDBBCFD7}"/>
              </a:ext>
            </a:extLst>
          </p:cNvPr>
          <p:cNvGraphicFramePr>
            <a:graphicFrameLocks noGrp="1"/>
          </p:cNvGraphicFramePr>
          <p:nvPr>
            <p:ph idx="1"/>
            <p:extLst>
              <p:ext uri="{D42A27DB-BD31-4B8C-83A1-F6EECF244321}">
                <p14:modId xmlns:p14="http://schemas.microsoft.com/office/powerpoint/2010/main" val="1641289554"/>
              </p:ext>
            </p:extLst>
          </p:nvPr>
        </p:nvGraphicFramePr>
        <p:xfrm>
          <a:off x="-297455" y="879679"/>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L-Shape 2">
            <a:extLst>
              <a:ext uri="{FF2B5EF4-FFF2-40B4-BE49-F238E27FC236}">
                <a16:creationId xmlns:a16="http://schemas.microsoft.com/office/drawing/2014/main" id="{2FD2645D-A13A-4D9C-87F8-AE3257F1157F}"/>
              </a:ext>
            </a:extLst>
          </p:cNvPr>
          <p:cNvSpPr/>
          <p:nvPr/>
        </p:nvSpPr>
        <p:spPr>
          <a:xfrm rot="10800000">
            <a:off x="3367340" y="736138"/>
            <a:ext cx="3819843" cy="2338357"/>
          </a:xfrm>
          <a:prstGeom prst="corner">
            <a:avLst>
              <a:gd name="adj1" fmla="val 51068"/>
              <a:gd name="adj2" fmla="val 94592"/>
            </a:avLst>
          </a:prstGeom>
          <a:solidFill>
            <a:srgbClr val="DCDCDC">
              <a:alpha val="74902"/>
            </a:srgbClr>
          </a:solidFill>
          <a:ln w="38100">
            <a:solidFill>
              <a:srgbClr val="0080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5" name="TextBox 4">
            <a:extLst>
              <a:ext uri="{FF2B5EF4-FFF2-40B4-BE49-F238E27FC236}">
                <a16:creationId xmlns:a16="http://schemas.microsoft.com/office/drawing/2014/main" id="{43B8913C-5634-4B24-B9B8-0176F8AE4F08}"/>
              </a:ext>
            </a:extLst>
          </p:cNvPr>
          <p:cNvSpPr txBox="1"/>
          <p:nvPr/>
        </p:nvSpPr>
        <p:spPr>
          <a:xfrm>
            <a:off x="3367342" y="3074496"/>
            <a:ext cx="224721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263E67"/>
                </a:solidFill>
                <a:effectLst/>
                <a:uLnTx/>
                <a:uFillTx/>
                <a:latin typeface="Franklin Gothic Book" panose="020B0503020102020204"/>
                <a:ea typeface="+mn-ea"/>
                <a:cs typeface="+mn-cs"/>
              </a:rPr>
              <a:t>Engage Stakeholders</a:t>
            </a:r>
          </a:p>
        </p:txBody>
      </p:sp>
      <p:sp>
        <p:nvSpPr>
          <p:cNvPr id="12" name="Rectangle 11">
            <a:extLst>
              <a:ext uri="{FF2B5EF4-FFF2-40B4-BE49-F238E27FC236}">
                <a16:creationId xmlns:a16="http://schemas.microsoft.com/office/drawing/2014/main" id="{67B27444-E4A2-496D-BCA6-BBD736A9165E}"/>
              </a:ext>
            </a:extLst>
          </p:cNvPr>
          <p:cNvSpPr/>
          <p:nvPr/>
        </p:nvSpPr>
        <p:spPr>
          <a:xfrm>
            <a:off x="3367341" y="4811069"/>
            <a:ext cx="2122035" cy="1217516"/>
          </a:xfrm>
          <a:prstGeom prst="rect">
            <a:avLst/>
          </a:prstGeom>
          <a:solidFill>
            <a:srgbClr val="DCDCDC">
              <a:alpha val="50196"/>
            </a:srgbClr>
          </a:solidFill>
          <a:ln w="38100">
            <a:solidFill>
              <a:srgbClr val="0080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8" name="Rectangle 7">
            <a:extLst>
              <a:ext uri="{FF2B5EF4-FFF2-40B4-BE49-F238E27FC236}">
                <a16:creationId xmlns:a16="http://schemas.microsoft.com/office/drawing/2014/main" id="{8CF514B1-5526-424D-BEF1-EC6D68E5A77F}"/>
              </a:ext>
            </a:extLst>
          </p:cNvPr>
          <p:cNvSpPr/>
          <p:nvPr/>
        </p:nvSpPr>
        <p:spPr>
          <a:xfrm>
            <a:off x="5204799" y="3740590"/>
            <a:ext cx="1982385" cy="1168734"/>
          </a:xfrm>
          <a:prstGeom prst="rect">
            <a:avLst/>
          </a:prstGeom>
          <a:solidFill>
            <a:srgbClr val="DCDCDC">
              <a:alpha val="50196"/>
            </a:srgbClr>
          </a:solidFill>
          <a:ln w="38100">
            <a:solidFill>
              <a:srgbClr val="0080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540656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2F5D2-6088-4912-A737-5AC6A43AC83A}"/>
              </a:ext>
            </a:extLst>
          </p:cNvPr>
          <p:cNvSpPr>
            <a:spLocks noGrp="1"/>
          </p:cNvSpPr>
          <p:nvPr>
            <p:ph type="title"/>
          </p:nvPr>
        </p:nvSpPr>
        <p:spPr/>
        <p:txBody>
          <a:bodyPr/>
          <a:lstStyle/>
          <a:p>
            <a:r>
              <a:rPr lang="en-US"/>
              <a:t>Objectives for Module 3</a:t>
            </a:r>
          </a:p>
        </p:txBody>
      </p:sp>
      <p:sp>
        <p:nvSpPr>
          <p:cNvPr id="3" name="Content Placeholder 2">
            <a:extLst>
              <a:ext uri="{FF2B5EF4-FFF2-40B4-BE49-F238E27FC236}">
                <a16:creationId xmlns:a16="http://schemas.microsoft.com/office/drawing/2014/main" id="{8DF8B41F-BFC7-4C7C-BBE2-9A98C9D95BEC}"/>
              </a:ext>
            </a:extLst>
          </p:cNvPr>
          <p:cNvSpPr>
            <a:spLocks noGrp="1"/>
          </p:cNvSpPr>
          <p:nvPr>
            <p:ph idx="1"/>
          </p:nvPr>
        </p:nvSpPr>
        <p:spPr>
          <a:xfrm>
            <a:off x="628649" y="1690688"/>
            <a:ext cx="8372475" cy="4310062"/>
          </a:xfrm>
        </p:spPr>
        <p:txBody>
          <a:bodyPr>
            <a:normAutofit/>
          </a:bodyPr>
          <a:lstStyle/>
          <a:p>
            <a:pPr>
              <a:buFont typeface="Arial" panose="020B0604020202020204" pitchFamily="34" charset="0"/>
              <a:buChar char="•"/>
            </a:pPr>
            <a:r>
              <a:rPr lang="en-US" sz="2800" dirty="0"/>
              <a:t>Define adaptation, fidelity, and core elements</a:t>
            </a:r>
          </a:p>
          <a:p>
            <a:pPr>
              <a:buFont typeface="Arial" panose="020B0604020202020204" pitchFamily="34" charset="0"/>
              <a:buChar char="•"/>
            </a:pPr>
            <a:r>
              <a:rPr lang="en-US" sz="2800" dirty="0"/>
              <a:t>Describe the process and steps for adaptation</a:t>
            </a:r>
          </a:p>
          <a:p>
            <a:pPr>
              <a:buFont typeface="Arial" panose="020B0604020202020204" pitchFamily="34" charset="0"/>
              <a:buChar char="•"/>
            </a:pPr>
            <a:r>
              <a:rPr lang="en-US" sz="2800" dirty="0"/>
              <a:t>Discuss which changes can be made without affecting the effectiveness vs. which cannot</a:t>
            </a:r>
          </a:p>
        </p:txBody>
      </p:sp>
    </p:spTree>
    <p:extLst>
      <p:ext uri="{BB962C8B-B14F-4D97-AF65-F5344CB8AC3E}">
        <p14:creationId xmlns:p14="http://schemas.microsoft.com/office/powerpoint/2010/main" val="1192287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667" y="1525358"/>
            <a:ext cx="8486037" cy="3996267"/>
          </a:xfrm>
        </p:spPr>
        <p:txBody>
          <a:bodyPr vert="horz" lIns="91440" tIns="45720" rIns="91440" bIns="45720" rtlCol="0" anchor="t">
            <a:normAutofit/>
          </a:bodyPr>
          <a:lstStyle/>
          <a:p>
            <a:pPr marR="0" lvl="0" algn="l" defTabSz="685783"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US" sz="2600" dirty="0"/>
              <a:t>Making changes or modifications to fit priority populations and local conditions</a:t>
            </a:r>
            <a:br>
              <a:rPr lang="en-US" sz="2600" dirty="0"/>
            </a:br>
            <a:endParaRPr lang="en-US" sz="700" dirty="0"/>
          </a:p>
          <a:p>
            <a:pPr marR="0" lvl="0" algn="l" defTabSz="685783"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US" sz="2600" dirty="0"/>
              <a:t>Helps address health equity in bringing evidence-based (EB) programs and policy, systems, and environmental  changes (PSEs) to different minority and disadvantaged communities</a:t>
            </a:r>
          </a:p>
          <a:p>
            <a:pPr marL="0" indent="0">
              <a:buNone/>
            </a:pPr>
            <a:endParaRPr lang="en-US" sz="2400" dirty="0"/>
          </a:p>
        </p:txBody>
      </p:sp>
      <p:sp>
        <p:nvSpPr>
          <p:cNvPr id="3" name="Title 2"/>
          <p:cNvSpPr>
            <a:spLocks noGrp="1"/>
          </p:cNvSpPr>
          <p:nvPr>
            <p:ph type="title"/>
          </p:nvPr>
        </p:nvSpPr>
        <p:spPr/>
        <p:txBody>
          <a:bodyPr/>
          <a:lstStyle/>
          <a:p>
            <a:r>
              <a:rPr lang="en-US"/>
              <a:t>Adaptation</a:t>
            </a:r>
          </a:p>
        </p:txBody>
      </p:sp>
      <p:graphicFrame>
        <p:nvGraphicFramePr>
          <p:cNvPr id="4" name="Diagram 3"/>
          <p:cNvGraphicFramePr/>
          <p:nvPr>
            <p:extLst>
              <p:ext uri="{D42A27DB-BD31-4B8C-83A1-F6EECF244321}">
                <p14:modId xmlns:p14="http://schemas.microsoft.com/office/powerpoint/2010/main" val="189864907"/>
              </p:ext>
            </p:extLst>
          </p:nvPr>
        </p:nvGraphicFramePr>
        <p:xfrm>
          <a:off x="699926" y="3910351"/>
          <a:ext cx="7296275" cy="22052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noun_1048676_CCFF66.png"/>
          <p:cNvPicPr>
            <a:picLocks noChangeAspect="1"/>
          </p:cNvPicPr>
          <p:nvPr/>
        </p:nvPicPr>
        <p:blipFill>
          <a:blip r:embed="rId8" cstate="email">
            <a:duotone>
              <a:prstClr val="black"/>
              <a:schemeClr val="accent1">
                <a:tint val="45000"/>
                <a:satMod val="400000"/>
              </a:schemeClr>
            </a:duotone>
            <a:alphaModFix/>
            <a:extLst>
              <a:ext uri="{28A0092B-C50C-407E-A947-70E740481C1C}">
                <a14:useLocalDpi xmlns:a14="http://schemas.microsoft.com/office/drawing/2010/main"/>
              </a:ext>
            </a:extLst>
          </a:blip>
          <a:stretch>
            <a:fillRect/>
          </a:stretch>
        </p:blipFill>
        <p:spPr>
          <a:xfrm rot="509060">
            <a:off x="7267267" y="3389667"/>
            <a:ext cx="1457868" cy="1457868"/>
          </a:xfrm>
          <a:prstGeom prst="rect">
            <a:avLst/>
          </a:prstGeom>
        </p:spPr>
      </p:pic>
      <p:sp>
        <p:nvSpPr>
          <p:cNvPr id="5" name="Slide Number Placeholder 4">
            <a:extLst>
              <a:ext uri="{FF2B5EF4-FFF2-40B4-BE49-F238E27FC236}">
                <a16:creationId xmlns:a16="http://schemas.microsoft.com/office/drawing/2014/main" id="{DF234353-FBEC-B84B-B321-E85AA5D4C800}"/>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4</a:t>
            </a:fld>
            <a:endParaRPr lang="en-US"/>
          </a:p>
        </p:txBody>
      </p:sp>
    </p:spTree>
    <p:extLst>
      <p:ext uri="{BB962C8B-B14F-4D97-AF65-F5344CB8AC3E}">
        <p14:creationId xmlns:p14="http://schemas.microsoft.com/office/powerpoint/2010/main" val="2480373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64" y="316243"/>
            <a:ext cx="7039181" cy="1446550"/>
          </a:xfrm>
        </p:spPr>
        <p:txBody>
          <a:bodyPr/>
          <a:lstStyle/>
          <a:p>
            <a:r>
              <a:rPr lang="en-US"/>
              <a:t>Adaptation is the balance between: </a:t>
            </a:r>
          </a:p>
        </p:txBody>
      </p:sp>
      <p:sp>
        <p:nvSpPr>
          <p:cNvPr id="7" name="Rectangle 6">
            <a:extLst>
              <a:ext uri="{FF2B5EF4-FFF2-40B4-BE49-F238E27FC236}">
                <a16:creationId xmlns:a16="http://schemas.microsoft.com/office/drawing/2014/main" id="{1560750C-D819-4250-903C-440FA785AB6F}"/>
              </a:ext>
            </a:extLst>
          </p:cNvPr>
          <p:cNvSpPr/>
          <p:nvPr/>
        </p:nvSpPr>
        <p:spPr>
          <a:xfrm>
            <a:off x="368710" y="6166465"/>
            <a:ext cx="6651522" cy="400110"/>
          </a:xfrm>
          <a:prstGeom prst="rect">
            <a:avLst/>
          </a:prstGeom>
          <a:noFill/>
        </p:spPr>
        <p:txBody>
          <a:bodyPr wrap="square">
            <a:spAutoFit/>
          </a:bodyPr>
          <a:lstStyle/>
          <a:p>
            <a:r>
              <a:rPr lang="en-US" sz="900">
                <a:latin typeface="Century Gothic" panose="020B0502020202020204" pitchFamily="34" charset="0"/>
                <a:cs typeface="Arial" panose="020B0604020202020204" pitchFamily="34" charset="0"/>
              </a:rPr>
              <a:t>Rabin, B.A., Brownson, R.C., </a:t>
            </a:r>
            <a:r>
              <a:rPr lang="en-US" sz="900" err="1">
                <a:latin typeface="Century Gothic" panose="020B0502020202020204" pitchFamily="34" charset="0"/>
                <a:cs typeface="Arial" panose="020B0604020202020204" pitchFamily="34" charset="0"/>
              </a:rPr>
              <a:t>Haire-Joshu</a:t>
            </a:r>
            <a:r>
              <a:rPr lang="en-US" sz="900">
                <a:latin typeface="Century Gothic" panose="020B0502020202020204" pitchFamily="34" charset="0"/>
                <a:cs typeface="Arial" panose="020B0604020202020204" pitchFamily="34" charset="0"/>
              </a:rPr>
              <a:t>, D., </a:t>
            </a:r>
            <a:r>
              <a:rPr lang="en-US" sz="900" err="1">
                <a:latin typeface="Century Gothic" panose="020B0502020202020204" pitchFamily="34" charset="0"/>
                <a:cs typeface="Arial" panose="020B0604020202020204" pitchFamily="34" charset="0"/>
              </a:rPr>
              <a:t>Kreuter</a:t>
            </a:r>
            <a:r>
              <a:rPr lang="en-US" sz="900">
                <a:latin typeface="Century Gothic" panose="020B0502020202020204" pitchFamily="34" charset="0"/>
                <a:cs typeface="Arial" panose="020B0604020202020204" pitchFamily="34" charset="0"/>
              </a:rPr>
              <a:t>, M.W., &amp; Weaver, N.L. (2008) A glossary for  dissemination </a:t>
            </a:r>
          </a:p>
          <a:p>
            <a:r>
              <a:rPr lang="en-US" sz="900">
                <a:latin typeface="Century Gothic" panose="020B0502020202020204" pitchFamily="34" charset="0"/>
                <a:cs typeface="Arial" panose="020B0604020202020204" pitchFamily="34" charset="0"/>
              </a:rPr>
              <a:t>and implementation research in health. </a:t>
            </a:r>
            <a:r>
              <a:rPr lang="en-US" sz="900" i="1">
                <a:latin typeface="Century Gothic" panose="020B0502020202020204" pitchFamily="34" charset="0"/>
                <a:cs typeface="Arial" panose="020B0604020202020204" pitchFamily="34" charset="0"/>
              </a:rPr>
              <a:t>J Public Health Management Practice, </a:t>
            </a:r>
            <a:r>
              <a:rPr lang="en-US" sz="900">
                <a:latin typeface="Century Gothic" panose="020B0502020202020204" pitchFamily="34" charset="0"/>
                <a:cs typeface="Arial" panose="020B0604020202020204" pitchFamily="34" charset="0"/>
              </a:rPr>
              <a:t>14(2), 117–123</a:t>
            </a:r>
            <a:r>
              <a:rPr lang="en-US" sz="1100">
                <a:latin typeface="Century Gothic" panose="020B0502020202020204" pitchFamily="34" charset="0"/>
                <a:cs typeface="Arial" panose="020B0604020202020204" pitchFamily="34" charset="0"/>
              </a:rPr>
              <a:t>.</a:t>
            </a:r>
          </a:p>
        </p:txBody>
      </p:sp>
      <p:graphicFrame>
        <p:nvGraphicFramePr>
          <p:cNvPr id="11" name="Content Placeholder 3">
            <a:extLst>
              <a:ext uri="{FF2B5EF4-FFF2-40B4-BE49-F238E27FC236}">
                <a16:creationId xmlns:a16="http://schemas.microsoft.com/office/drawing/2014/main" id="{47D77A73-D272-4E23-A031-4357A44AF518}"/>
              </a:ext>
            </a:extLst>
          </p:cNvPr>
          <p:cNvGraphicFramePr>
            <a:graphicFrameLocks/>
          </p:cNvGraphicFramePr>
          <p:nvPr>
            <p:extLst>
              <p:ext uri="{D42A27DB-BD31-4B8C-83A1-F6EECF244321}">
                <p14:modId xmlns:p14="http://schemas.microsoft.com/office/powerpoint/2010/main" val="1481998383"/>
              </p:ext>
            </p:extLst>
          </p:nvPr>
        </p:nvGraphicFramePr>
        <p:xfrm>
          <a:off x="153510" y="1578093"/>
          <a:ext cx="8836980" cy="41606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a:extLst>
              <a:ext uri="{FF2B5EF4-FFF2-40B4-BE49-F238E27FC236}">
                <a16:creationId xmlns:a16="http://schemas.microsoft.com/office/drawing/2014/main" id="{55F226BB-46B3-4AA6-A1C6-9BB047C213F1}"/>
              </a:ext>
            </a:extLst>
          </p:cNvPr>
          <p:cNvSpPr txBox="1"/>
          <p:nvPr/>
        </p:nvSpPr>
        <p:spPr>
          <a:xfrm>
            <a:off x="1795182" y="1707740"/>
            <a:ext cx="1509059" cy="1754326"/>
          </a:xfrm>
          <a:prstGeom prst="rect">
            <a:avLst/>
          </a:prstGeom>
          <a:noFill/>
        </p:spPr>
        <p:txBody>
          <a:bodyPr wrap="square" rtlCol="0">
            <a:spAutoFit/>
          </a:bodyPr>
          <a:lstStyle/>
          <a:p>
            <a:pPr algn="ctr"/>
            <a:r>
              <a:rPr lang="en-US">
                <a:solidFill>
                  <a:schemeClr val="bg1"/>
                </a:solidFill>
                <a:latin typeface="Century Gothic" panose="020B0502020202020204" pitchFamily="34" charset="0"/>
              </a:rPr>
              <a:t>Making an EBI compatible with your population/context</a:t>
            </a:r>
          </a:p>
        </p:txBody>
      </p:sp>
      <p:sp>
        <p:nvSpPr>
          <p:cNvPr id="13" name="TextBox 12">
            <a:extLst>
              <a:ext uri="{FF2B5EF4-FFF2-40B4-BE49-F238E27FC236}">
                <a16:creationId xmlns:a16="http://schemas.microsoft.com/office/drawing/2014/main" id="{50688A4A-624F-4630-A2DA-4FE76CE8CB87}"/>
              </a:ext>
            </a:extLst>
          </p:cNvPr>
          <p:cNvSpPr txBox="1"/>
          <p:nvPr/>
        </p:nvSpPr>
        <p:spPr>
          <a:xfrm>
            <a:off x="5651653" y="4197214"/>
            <a:ext cx="1983036" cy="1477328"/>
          </a:xfrm>
          <a:prstGeom prst="rect">
            <a:avLst/>
          </a:prstGeom>
          <a:noFill/>
        </p:spPr>
        <p:txBody>
          <a:bodyPr wrap="square" rtlCol="0">
            <a:spAutoFit/>
          </a:bodyPr>
          <a:lstStyle/>
          <a:p>
            <a:pPr algn="ctr"/>
            <a:r>
              <a:rPr lang="en-US">
                <a:solidFill>
                  <a:schemeClr val="bg1"/>
                </a:solidFill>
                <a:latin typeface="Century Gothic" panose="020B0502020202020204" pitchFamily="34" charset="0"/>
              </a:rPr>
              <a:t>Implementing an EBI as  proscribed in the original protocol</a:t>
            </a:r>
          </a:p>
        </p:txBody>
      </p:sp>
      <p:sp>
        <p:nvSpPr>
          <p:cNvPr id="2" name="Slide Number Placeholder 1">
            <a:extLst>
              <a:ext uri="{FF2B5EF4-FFF2-40B4-BE49-F238E27FC236}">
                <a16:creationId xmlns:a16="http://schemas.microsoft.com/office/drawing/2014/main" id="{7D3ECF3F-675B-974F-95C2-AB8CCE8C3CCC}"/>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5</a:t>
            </a:fld>
            <a:endParaRPr lang="en-US"/>
          </a:p>
        </p:txBody>
      </p:sp>
    </p:spTree>
    <p:extLst>
      <p:ext uri="{BB962C8B-B14F-4D97-AF65-F5344CB8AC3E}">
        <p14:creationId xmlns:p14="http://schemas.microsoft.com/office/powerpoint/2010/main" val="2930990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0090" y="1794933"/>
            <a:ext cx="3851910" cy="3996267"/>
          </a:xfrm>
        </p:spPr>
        <p:txBody>
          <a:bodyPr>
            <a:normAutofit/>
          </a:bodyPr>
          <a:lstStyle/>
          <a:p>
            <a:pPr>
              <a:buFont typeface="Arial" panose="020B0604020202020204" pitchFamily="34" charset="0"/>
              <a:buChar char="•"/>
            </a:pPr>
            <a:r>
              <a:rPr lang="en-US" sz="2800"/>
              <a:t>Required components that represent the logical mechanisms of change and key delivery steps of an EBI</a:t>
            </a:r>
            <a:br>
              <a:rPr lang="en-US" sz="2800"/>
            </a:br>
            <a:endParaRPr lang="en-US" sz="2800"/>
          </a:p>
          <a:p>
            <a:pPr>
              <a:buFont typeface="Arial" panose="020B0604020202020204" pitchFamily="34" charset="0"/>
              <a:buChar char="•"/>
            </a:pPr>
            <a:r>
              <a:rPr lang="en-US" sz="2800"/>
              <a:t>They most likely produce the EBI’s effectiveness </a:t>
            </a:r>
          </a:p>
          <a:p>
            <a:pPr marL="0" indent="0">
              <a:buNone/>
            </a:pPr>
            <a:endParaRPr lang="en-US"/>
          </a:p>
        </p:txBody>
      </p:sp>
      <p:sp>
        <p:nvSpPr>
          <p:cNvPr id="3" name="Title 2"/>
          <p:cNvSpPr>
            <a:spLocks noGrp="1"/>
          </p:cNvSpPr>
          <p:nvPr>
            <p:ph type="title"/>
          </p:nvPr>
        </p:nvSpPr>
        <p:spPr/>
        <p:txBody>
          <a:bodyPr/>
          <a:lstStyle/>
          <a:p>
            <a:r>
              <a:rPr lang="en-US"/>
              <a:t>Core Elements </a:t>
            </a:r>
          </a:p>
        </p:txBody>
      </p:sp>
      <p:pic>
        <p:nvPicPr>
          <p:cNvPr id="6" name="Picture 5" descr="noun_974187_6699CC.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57704" y="3983318"/>
            <a:ext cx="1807882" cy="1807882"/>
          </a:xfrm>
          <a:prstGeom prst="rect">
            <a:avLst/>
          </a:prstGeom>
        </p:spPr>
      </p:pic>
      <p:sp>
        <p:nvSpPr>
          <p:cNvPr id="7" name="Line Callout 2 (Border and Accent Bar) 6"/>
          <p:cNvSpPr/>
          <p:nvPr/>
        </p:nvSpPr>
        <p:spPr>
          <a:xfrm flipH="1">
            <a:off x="5035172" y="1794934"/>
            <a:ext cx="2575609" cy="2941420"/>
          </a:xfrm>
          <a:prstGeom prst="accentBorderCallout2">
            <a:avLst>
              <a:gd name="adj1" fmla="val 18750"/>
              <a:gd name="adj2" fmla="val -8333"/>
              <a:gd name="adj3" fmla="val 18750"/>
              <a:gd name="adj4" fmla="val -16667"/>
              <a:gd name="adj5" fmla="val 88848"/>
              <a:gd name="adj6" fmla="val -30316"/>
            </a:avLst>
          </a:prstGeom>
          <a:solidFill>
            <a:schemeClr val="tx2"/>
          </a:solidFill>
          <a:ln w="38100">
            <a:solidFill>
              <a:srgbClr val="6699CC"/>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lnSpc>
                <a:spcPct val="114000"/>
              </a:lnSpc>
              <a:defRPr/>
            </a:pPr>
            <a:r>
              <a:rPr lang="en-US" sz="2000" u="sng">
                <a:latin typeface="Century Gothic"/>
                <a:cs typeface="Century Gothic"/>
              </a:rPr>
              <a:t>“Recipe” </a:t>
            </a:r>
          </a:p>
          <a:p>
            <a:pPr algn="ctr">
              <a:lnSpc>
                <a:spcPct val="114000"/>
              </a:lnSpc>
              <a:defRPr/>
            </a:pPr>
            <a:r>
              <a:rPr lang="en-US" sz="2000">
                <a:latin typeface="Century Gothic"/>
                <a:cs typeface="Century Gothic"/>
              </a:rPr>
              <a:t>Core elements include:</a:t>
            </a:r>
          </a:p>
          <a:p>
            <a:pPr algn="ctr">
              <a:lnSpc>
                <a:spcPct val="114000"/>
              </a:lnSpc>
              <a:defRPr/>
            </a:pPr>
            <a:endParaRPr lang="en-US" sz="2000">
              <a:latin typeface="Century Gothic"/>
              <a:cs typeface="Century Gothic"/>
            </a:endParaRPr>
          </a:p>
          <a:p>
            <a:pPr marL="457200" indent="-457200">
              <a:lnSpc>
                <a:spcPct val="114000"/>
              </a:lnSpc>
              <a:buAutoNum type="arabicPeriod"/>
              <a:defRPr/>
            </a:pPr>
            <a:r>
              <a:rPr lang="en-US" sz="2000">
                <a:latin typeface="Century Gothic"/>
                <a:cs typeface="Century Gothic"/>
              </a:rPr>
              <a:t>Content </a:t>
            </a:r>
          </a:p>
          <a:p>
            <a:pPr marL="457200" indent="-457200">
              <a:lnSpc>
                <a:spcPct val="114000"/>
              </a:lnSpc>
              <a:buAutoNum type="arabicPeriod"/>
              <a:defRPr/>
            </a:pPr>
            <a:r>
              <a:rPr lang="en-US" sz="2000">
                <a:latin typeface="Century Gothic"/>
                <a:cs typeface="Century Gothic"/>
              </a:rPr>
              <a:t>Delivery mechanisms</a:t>
            </a:r>
          </a:p>
          <a:p>
            <a:pPr marL="457200" indent="-457200">
              <a:lnSpc>
                <a:spcPct val="114000"/>
              </a:lnSpc>
              <a:buAutoNum type="arabicPeriod"/>
              <a:defRPr/>
            </a:pPr>
            <a:r>
              <a:rPr lang="en-US" sz="2000">
                <a:latin typeface="Century Gothic"/>
                <a:cs typeface="Century Gothic"/>
              </a:rPr>
              <a:t>Methods </a:t>
            </a:r>
          </a:p>
        </p:txBody>
      </p:sp>
      <p:sp>
        <p:nvSpPr>
          <p:cNvPr id="4" name="Slide Number Placeholder 3">
            <a:extLst>
              <a:ext uri="{FF2B5EF4-FFF2-40B4-BE49-F238E27FC236}">
                <a16:creationId xmlns:a16="http://schemas.microsoft.com/office/drawing/2014/main" id="{7240CACA-202A-F548-8B6B-0B7D1B9B77F8}"/>
              </a:ext>
            </a:extLst>
          </p:cNvPr>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6</a:t>
            </a:fld>
            <a:endParaRPr lang="en-US"/>
          </a:p>
        </p:txBody>
      </p:sp>
    </p:spTree>
    <p:extLst>
      <p:ext uri="{BB962C8B-B14F-4D97-AF65-F5344CB8AC3E}">
        <p14:creationId xmlns:p14="http://schemas.microsoft.com/office/powerpoint/2010/main" val="534838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650" y="1206751"/>
            <a:ext cx="8161020" cy="5004268"/>
          </a:xfrm>
        </p:spPr>
        <p:txBody>
          <a:bodyPr vert="horz" lIns="91440" tIns="45720" rIns="91440" bIns="45720" rtlCol="0" anchor="t">
            <a:noAutofit/>
          </a:bodyPr>
          <a:lstStyle/>
          <a:p>
            <a:pPr>
              <a:buFont typeface="Arial" panose="020B0604020202020204" pitchFamily="34" charset="0"/>
              <a:buChar char="•"/>
            </a:pPr>
            <a:r>
              <a:rPr lang="en-US" sz="2800" dirty="0"/>
              <a:t>Function: </a:t>
            </a:r>
          </a:p>
          <a:p>
            <a:pPr lvl="1"/>
            <a:r>
              <a:rPr lang="en-US" sz="2800" dirty="0"/>
              <a:t>Purposes and rationale for activities</a:t>
            </a:r>
          </a:p>
          <a:p>
            <a:pPr lvl="1"/>
            <a:r>
              <a:rPr lang="en-US" sz="2800" dirty="0"/>
              <a:t>These should </a:t>
            </a:r>
            <a:r>
              <a:rPr lang="en-US" sz="2800" b="1" u="sng" dirty="0"/>
              <a:t>not</a:t>
            </a:r>
            <a:r>
              <a:rPr lang="en-US" sz="2800" dirty="0"/>
              <a:t> be adapted (i.e., theoretical constructs used, mechanisms of change)</a:t>
            </a:r>
            <a:br>
              <a:rPr lang="en-US" sz="2800" dirty="0"/>
            </a:br>
            <a:endParaRPr lang="en-US" sz="1600" dirty="0"/>
          </a:p>
          <a:p>
            <a:pPr>
              <a:buFont typeface="Arial" panose="020B0604020202020204" pitchFamily="34" charset="0"/>
              <a:buChar char="•"/>
            </a:pPr>
            <a:r>
              <a:rPr lang="en-US" sz="2800" dirty="0"/>
              <a:t>Forms: </a:t>
            </a:r>
          </a:p>
          <a:p>
            <a:pPr lvl="1"/>
            <a:r>
              <a:rPr lang="en-US" sz="2800" dirty="0"/>
              <a:t>Activities of the EBIs (e.g., format of delivery, deliverer)</a:t>
            </a:r>
          </a:p>
          <a:p>
            <a:pPr lvl="1"/>
            <a:r>
              <a:rPr lang="en-US" sz="2800" dirty="0"/>
              <a:t>Building self-efficacy can take various formats: watching a video or live performance (modeling)</a:t>
            </a:r>
          </a:p>
          <a:p>
            <a:pPr lvl="1"/>
            <a:r>
              <a:rPr lang="en-US" sz="2800" dirty="0"/>
              <a:t>Can change based on audiences and context </a:t>
            </a:r>
          </a:p>
        </p:txBody>
      </p:sp>
      <p:sp>
        <p:nvSpPr>
          <p:cNvPr id="3" name="Title 2"/>
          <p:cNvSpPr>
            <a:spLocks noGrp="1"/>
          </p:cNvSpPr>
          <p:nvPr>
            <p:ph type="title"/>
          </p:nvPr>
        </p:nvSpPr>
        <p:spPr>
          <a:xfrm>
            <a:off x="628650" y="128057"/>
            <a:ext cx="7932995" cy="1446550"/>
          </a:xfrm>
        </p:spPr>
        <p:txBody>
          <a:bodyPr/>
          <a:lstStyle/>
          <a:p>
            <a:r>
              <a:rPr lang="en-US" dirty="0"/>
              <a:t>Core Elements of EBIs as Form vs. Function</a:t>
            </a:r>
          </a:p>
        </p:txBody>
      </p:sp>
      <p:sp>
        <p:nvSpPr>
          <p:cNvPr id="4" name="Slide Number Placeholder 3"/>
          <p:cNvSpPr>
            <a:spLocks noGrp="1"/>
          </p:cNvSpPr>
          <p:nvPr>
            <p:ph type="sldNum" sz="quarter" idx="4"/>
          </p:nvPr>
        </p:nvSpPr>
        <p:spPr>
          <a:xfrm>
            <a:off x="172800" y="6096001"/>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3893081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137" y="629594"/>
            <a:ext cx="8082213" cy="1061094"/>
          </a:xfrm>
        </p:spPr>
        <p:txBody>
          <a:bodyPr>
            <a:normAutofit/>
          </a:bodyPr>
          <a:lstStyle/>
          <a:p>
            <a:r>
              <a:rPr lang="en-US"/>
              <a:t>Adaptation Frameworks: A Review</a:t>
            </a:r>
          </a:p>
        </p:txBody>
      </p:sp>
      <p:sp>
        <p:nvSpPr>
          <p:cNvPr id="3" name="Content Placeholder 2"/>
          <p:cNvSpPr>
            <a:spLocks noGrp="1"/>
          </p:cNvSpPr>
          <p:nvPr>
            <p:ph idx="1"/>
          </p:nvPr>
        </p:nvSpPr>
        <p:spPr>
          <a:xfrm>
            <a:off x="433137" y="1448603"/>
            <a:ext cx="8657519" cy="4689666"/>
          </a:xfrm>
        </p:spPr>
        <p:txBody>
          <a:bodyPr>
            <a:noAutofit/>
          </a:bodyPr>
          <a:lstStyle/>
          <a:p>
            <a:pPr marL="0" indent="0">
              <a:buNone/>
            </a:pPr>
            <a:r>
              <a:rPr lang="en-US" sz="2800" b="1"/>
              <a:t>13 adaptation </a:t>
            </a:r>
            <a:r>
              <a:rPr lang="en-US" sz="2800"/>
              <a:t>frameworks found in a scoping study</a:t>
            </a:r>
            <a:br>
              <a:rPr lang="en-US" sz="2800"/>
            </a:br>
            <a:br>
              <a:rPr lang="en-US" sz="2800"/>
            </a:br>
            <a:br>
              <a:rPr lang="en-US" sz="2800"/>
            </a:br>
            <a:endParaRPr lang="en-US" sz="2800"/>
          </a:p>
          <a:p>
            <a:endParaRPr lang="en-US" sz="1600"/>
          </a:p>
          <a:p>
            <a:endParaRPr lang="en-US" sz="1600"/>
          </a:p>
          <a:p>
            <a:endParaRPr lang="en-US" sz="1600"/>
          </a:p>
          <a:p>
            <a:endParaRPr lang="en-US" sz="1600"/>
          </a:p>
          <a:p>
            <a:endParaRPr lang="en-US" sz="1600"/>
          </a:p>
          <a:p>
            <a:endParaRPr lang="en-US" sz="1600"/>
          </a:p>
          <a:p>
            <a:endParaRPr lang="en-US" sz="1600"/>
          </a:p>
          <a:p>
            <a:pPr marL="0" indent="0">
              <a:buNone/>
            </a:pPr>
            <a:endParaRPr lang="en-US" sz="1600"/>
          </a:p>
          <a:p>
            <a:endParaRPr lang="en-US" sz="1600"/>
          </a:p>
        </p:txBody>
      </p:sp>
      <p:sp>
        <p:nvSpPr>
          <p:cNvPr id="8" name="Freeform 7"/>
          <p:cNvSpPr/>
          <p:nvPr/>
        </p:nvSpPr>
        <p:spPr>
          <a:xfrm>
            <a:off x="433137" y="1901436"/>
            <a:ext cx="2419612" cy="394099"/>
          </a:xfrm>
          <a:custGeom>
            <a:avLst/>
            <a:gdLst>
              <a:gd name="connsiteX0" fmla="*/ 0 w 3480836"/>
              <a:gd name="connsiteY0" fmla="*/ 0 h 1392334"/>
              <a:gd name="connsiteX1" fmla="*/ 3480836 w 3480836"/>
              <a:gd name="connsiteY1" fmla="*/ 0 h 1392334"/>
              <a:gd name="connsiteX2" fmla="*/ 3480836 w 3480836"/>
              <a:gd name="connsiteY2" fmla="*/ 1392334 h 1392334"/>
              <a:gd name="connsiteX3" fmla="*/ 0 w 3480836"/>
              <a:gd name="connsiteY3" fmla="*/ 1392334 h 1392334"/>
              <a:gd name="connsiteX4" fmla="*/ 0 w 3480836"/>
              <a:gd name="connsiteY4" fmla="*/ 0 h 1392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0836" h="1392334">
                <a:moveTo>
                  <a:pt x="0" y="0"/>
                </a:moveTo>
                <a:lnTo>
                  <a:pt x="3480836" y="0"/>
                </a:lnTo>
                <a:lnTo>
                  <a:pt x="3480836" y="1392334"/>
                </a:lnTo>
                <a:lnTo>
                  <a:pt x="0" y="1392334"/>
                </a:lnTo>
                <a:lnTo>
                  <a:pt x="0" y="0"/>
                </a:lnTo>
                <a:close/>
              </a:path>
            </a:pathLst>
          </a:custGeom>
          <a:solidFill>
            <a:schemeClr val="accent6">
              <a:lumMod val="50000"/>
            </a:schemeClr>
          </a:solidFill>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b="1" kern="1200"/>
              <a:t>Grey Literature</a:t>
            </a:r>
          </a:p>
        </p:txBody>
      </p:sp>
      <p:sp>
        <p:nvSpPr>
          <p:cNvPr id="9" name="Freeform 8"/>
          <p:cNvSpPr/>
          <p:nvPr/>
        </p:nvSpPr>
        <p:spPr>
          <a:xfrm>
            <a:off x="433137" y="2295535"/>
            <a:ext cx="2419612" cy="3566753"/>
          </a:xfrm>
          <a:custGeom>
            <a:avLst/>
            <a:gdLst>
              <a:gd name="connsiteX0" fmla="*/ 0 w 3407169"/>
              <a:gd name="connsiteY0" fmla="*/ 0 h 1694085"/>
              <a:gd name="connsiteX1" fmla="*/ 3407169 w 3407169"/>
              <a:gd name="connsiteY1" fmla="*/ 0 h 1694085"/>
              <a:gd name="connsiteX2" fmla="*/ 3407169 w 3407169"/>
              <a:gd name="connsiteY2" fmla="*/ 1694085 h 1694085"/>
              <a:gd name="connsiteX3" fmla="*/ 0 w 3407169"/>
              <a:gd name="connsiteY3" fmla="*/ 1694085 h 1694085"/>
              <a:gd name="connsiteX4" fmla="*/ 0 w 3407169"/>
              <a:gd name="connsiteY4" fmla="*/ 0 h 1694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7169" h="1694085">
                <a:moveTo>
                  <a:pt x="0" y="0"/>
                </a:moveTo>
                <a:lnTo>
                  <a:pt x="3407169" y="0"/>
                </a:lnTo>
                <a:lnTo>
                  <a:pt x="3407169" y="1694085"/>
                </a:lnTo>
                <a:lnTo>
                  <a:pt x="0" y="1694085"/>
                </a:lnTo>
                <a:lnTo>
                  <a:pt x="0" y="0"/>
                </a:lnTo>
                <a:close/>
              </a:path>
            </a:pathLst>
          </a:custGeom>
          <a:solidFill>
            <a:schemeClr val="accent6">
              <a:alpha val="90000"/>
            </a:schemeClr>
          </a:solidFill>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en-US" sz="2000" b="0" i="0" u="none" kern="1200" baseline="0" dirty="0"/>
              <a:t>CSAP’s Guidelines for Balancing Program Fidelity/ Adaptation</a:t>
            </a:r>
            <a:endParaRPr lang="en-US" sz="2000" b="0" kern="1200" dirty="0"/>
          </a:p>
          <a:p>
            <a:pPr marL="171450" lvl="1" indent="-171450" algn="l" defTabSz="800100" rtl="0">
              <a:lnSpc>
                <a:spcPct val="90000"/>
              </a:lnSpc>
              <a:spcBef>
                <a:spcPct val="0"/>
              </a:spcBef>
              <a:spcAft>
                <a:spcPct val="15000"/>
              </a:spcAft>
              <a:buChar char="••"/>
            </a:pPr>
            <a:r>
              <a:rPr lang="en-US" sz="2000" b="0" i="0" u="none" kern="1200" baseline="0" dirty="0"/>
              <a:t>Evidence-Based Cancer Control Programs (EBCCP)</a:t>
            </a:r>
            <a:endParaRPr lang="en-US" sz="2000" b="0" kern="1200" dirty="0"/>
          </a:p>
          <a:p>
            <a:pPr marL="171450" lvl="1" indent="-171450" algn="l" defTabSz="800100" rtl="0">
              <a:lnSpc>
                <a:spcPct val="90000"/>
              </a:lnSpc>
              <a:spcBef>
                <a:spcPct val="0"/>
              </a:spcBef>
              <a:spcAft>
                <a:spcPct val="15000"/>
              </a:spcAft>
              <a:buChar char="••"/>
            </a:pPr>
            <a:r>
              <a:rPr lang="en-US" sz="2000" b="0" i="0" u="none" kern="1200" baseline="0" dirty="0"/>
              <a:t>Intervention Mapping (IM) ADAPT</a:t>
            </a:r>
            <a:endParaRPr lang="en-US" sz="2000" b="0" kern="1200" dirty="0"/>
          </a:p>
        </p:txBody>
      </p:sp>
      <p:sp>
        <p:nvSpPr>
          <p:cNvPr id="10" name="Freeform 9"/>
          <p:cNvSpPr/>
          <p:nvPr/>
        </p:nvSpPr>
        <p:spPr>
          <a:xfrm>
            <a:off x="2914649" y="1901436"/>
            <a:ext cx="5955159" cy="399976"/>
          </a:xfrm>
          <a:custGeom>
            <a:avLst/>
            <a:gdLst>
              <a:gd name="connsiteX0" fmla="*/ 0 w 3676367"/>
              <a:gd name="connsiteY0" fmla="*/ 0 h 771371"/>
              <a:gd name="connsiteX1" fmla="*/ 3676367 w 3676367"/>
              <a:gd name="connsiteY1" fmla="*/ 0 h 771371"/>
              <a:gd name="connsiteX2" fmla="*/ 3676367 w 3676367"/>
              <a:gd name="connsiteY2" fmla="*/ 771371 h 771371"/>
              <a:gd name="connsiteX3" fmla="*/ 0 w 3676367"/>
              <a:gd name="connsiteY3" fmla="*/ 771371 h 771371"/>
              <a:gd name="connsiteX4" fmla="*/ 0 w 3676367"/>
              <a:gd name="connsiteY4" fmla="*/ 0 h 771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6367" h="771371">
                <a:moveTo>
                  <a:pt x="0" y="0"/>
                </a:moveTo>
                <a:lnTo>
                  <a:pt x="3676367" y="0"/>
                </a:lnTo>
                <a:lnTo>
                  <a:pt x="3676367" y="771371"/>
                </a:lnTo>
                <a:lnTo>
                  <a:pt x="0" y="771371"/>
                </a:lnTo>
                <a:lnTo>
                  <a:pt x="0" y="0"/>
                </a:lnTo>
                <a:close/>
              </a:path>
            </a:pathLst>
          </a:custGeom>
          <a:solidFill>
            <a:schemeClr val="tx2"/>
          </a:solidFill>
        </p:spPr>
        <p:style>
          <a:lnRef idx="2">
            <a:schemeClr val="accent5">
              <a:hueOff val="3193009"/>
              <a:satOff val="-3062"/>
              <a:lumOff val="-20195"/>
              <a:alphaOff val="0"/>
            </a:schemeClr>
          </a:lnRef>
          <a:fillRef idx="1">
            <a:schemeClr val="accent5">
              <a:hueOff val="3193009"/>
              <a:satOff val="-3062"/>
              <a:lumOff val="-20195"/>
              <a:alphaOff val="0"/>
            </a:schemeClr>
          </a:fillRef>
          <a:effectRef idx="0">
            <a:schemeClr val="accent5">
              <a:hueOff val="3193009"/>
              <a:satOff val="-3062"/>
              <a:lumOff val="-20195"/>
              <a:alphaOff val="0"/>
            </a:schemeClr>
          </a:effectRef>
          <a:fontRef idx="minor">
            <a:schemeClr val="lt1"/>
          </a:fontRef>
        </p:style>
        <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b="1" kern="1200"/>
              <a:t>Published Literature</a:t>
            </a:r>
          </a:p>
        </p:txBody>
      </p:sp>
      <p:sp>
        <p:nvSpPr>
          <p:cNvPr id="11" name="Freeform 10"/>
          <p:cNvSpPr/>
          <p:nvPr/>
        </p:nvSpPr>
        <p:spPr>
          <a:xfrm>
            <a:off x="2914649" y="2314859"/>
            <a:ext cx="5955159" cy="3547429"/>
          </a:xfrm>
          <a:custGeom>
            <a:avLst/>
            <a:gdLst>
              <a:gd name="connsiteX0" fmla="*/ 0 w 3730933"/>
              <a:gd name="connsiteY0" fmla="*/ 0 h 3249475"/>
              <a:gd name="connsiteX1" fmla="*/ 3730933 w 3730933"/>
              <a:gd name="connsiteY1" fmla="*/ 0 h 3249475"/>
              <a:gd name="connsiteX2" fmla="*/ 3730933 w 3730933"/>
              <a:gd name="connsiteY2" fmla="*/ 3249475 h 3249475"/>
              <a:gd name="connsiteX3" fmla="*/ 0 w 3730933"/>
              <a:gd name="connsiteY3" fmla="*/ 3249475 h 3249475"/>
              <a:gd name="connsiteX4" fmla="*/ 0 w 3730933"/>
              <a:gd name="connsiteY4" fmla="*/ 0 h 3249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0933" h="3249475">
                <a:moveTo>
                  <a:pt x="0" y="0"/>
                </a:moveTo>
                <a:lnTo>
                  <a:pt x="3730933" y="0"/>
                </a:lnTo>
                <a:lnTo>
                  <a:pt x="3730933" y="3249475"/>
                </a:lnTo>
                <a:lnTo>
                  <a:pt x="0" y="3249475"/>
                </a:lnTo>
                <a:lnTo>
                  <a:pt x="0" y="0"/>
                </a:lnTo>
                <a:close/>
              </a:path>
            </a:pathLst>
          </a:custGeom>
          <a:solidFill>
            <a:schemeClr val="accent2">
              <a:lumMod val="20000"/>
              <a:lumOff val="80000"/>
              <a:alpha val="90000"/>
            </a:schemeClr>
          </a:solidFill>
        </p:spPr>
        <p:style>
          <a:lnRef idx="2">
            <a:schemeClr val="accent5">
              <a:tint val="40000"/>
              <a:alpha val="90000"/>
              <a:hueOff val="2606798"/>
              <a:satOff val="-16733"/>
              <a:lumOff val="-4237"/>
              <a:alphaOff val="0"/>
            </a:schemeClr>
          </a:lnRef>
          <a:fillRef idx="1">
            <a:schemeClr val="accent5">
              <a:tint val="40000"/>
              <a:alpha val="90000"/>
              <a:hueOff val="2606798"/>
              <a:satOff val="-16733"/>
              <a:lumOff val="-4237"/>
              <a:alphaOff val="0"/>
            </a:schemeClr>
          </a:fillRef>
          <a:effectRef idx="0">
            <a:schemeClr val="accent5">
              <a:tint val="40000"/>
              <a:alpha val="90000"/>
              <a:hueOff val="2606798"/>
              <a:satOff val="-16733"/>
              <a:lumOff val="-4237"/>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2000" b="0" i="0" u="none" kern="1200" baseline="0"/>
              <a:t>Map of Adaptation Process (MAP) </a:t>
            </a:r>
            <a:endParaRPr lang="en-US" sz="2000" b="0" kern="1200"/>
          </a:p>
          <a:p>
            <a:pPr marL="171450" lvl="1" indent="-171450" algn="l" defTabSz="711200" rtl="0">
              <a:lnSpc>
                <a:spcPct val="90000"/>
              </a:lnSpc>
              <a:spcBef>
                <a:spcPct val="0"/>
              </a:spcBef>
              <a:spcAft>
                <a:spcPct val="15000"/>
              </a:spcAft>
              <a:buChar char="••"/>
            </a:pPr>
            <a:r>
              <a:rPr lang="en-US" sz="2000" b="0" i="0" u="none" kern="1200" baseline="0"/>
              <a:t>Research-based Program Adaptation</a:t>
            </a:r>
            <a:endParaRPr lang="en-US" sz="2000" b="0" i="0" u="none" kern="1200"/>
          </a:p>
          <a:p>
            <a:pPr marL="171450" lvl="1" indent="-171450" algn="l" defTabSz="711200" rtl="0">
              <a:lnSpc>
                <a:spcPct val="90000"/>
              </a:lnSpc>
              <a:spcBef>
                <a:spcPct val="0"/>
              </a:spcBef>
              <a:spcAft>
                <a:spcPct val="15000"/>
              </a:spcAft>
              <a:buChar char="••"/>
            </a:pPr>
            <a:r>
              <a:rPr lang="en-US" sz="2000" b="0" i="0" u="none" kern="1200" baseline="0"/>
              <a:t>Adapting Evidence-Based Programs to New Contexts</a:t>
            </a:r>
            <a:endParaRPr lang="en-US" sz="2000" b="0" i="0" u="none" kern="1200"/>
          </a:p>
          <a:p>
            <a:pPr marL="171450" lvl="1" indent="-171450" algn="l" defTabSz="711200" rtl="0">
              <a:lnSpc>
                <a:spcPct val="90000"/>
              </a:lnSpc>
              <a:spcBef>
                <a:spcPct val="0"/>
              </a:spcBef>
              <a:spcAft>
                <a:spcPct val="15000"/>
              </a:spcAft>
              <a:buChar char="••"/>
            </a:pPr>
            <a:r>
              <a:rPr lang="en-US" sz="2000" b="0" i="0" u="none" kern="1200" baseline="0"/>
              <a:t>ADAPT-ITT</a:t>
            </a:r>
            <a:endParaRPr lang="en-US" sz="2000" b="0" i="0" u="none" kern="1200"/>
          </a:p>
          <a:p>
            <a:pPr marL="171450" lvl="1" indent="-171450" algn="l" defTabSz="711200" rtl="0">
              <a:lnSpc>
                <a:spcPct val="90000"/>
              </a:lnSpc>
              <a:spcBef>
                <a:spcPct val="0"/>
              </a:spcBef>
              <a:spcAft>
                <a:spcPct val="15000"/>
              </a:spcAft>
              <a:buChar char="••"/>
            </a:pPr>
            <a:r>
              <a:rPr lang="en-US" sz="2000" b="0" i="0" u="none" kern="1200" baseline="0"/>
              <a:t>Cultural Adaptation Process</a:t>
            </a:r>
            <a:endParaRPr lang="en-US" sz="2000" b="0" i="0" u="none" kern="1200"/>
          </a:p>
          <a:p>
            <a:pPr marL="171450" lvl="1" indent="-171450" algn="l" defTabSz="711200" rtl="0">
              <a:lnSpc>
                <a:spcPct val="90000"/>
              </a:lnSpc>
              <a:spcBef>
                <a:spcPct val="0"/>
              </a:spcBef>
              <a:spcAft>
                <a:spcPct val="15000"/>
              </a:spcAft>
              <a:buChar char="••"/>
            </a:pPr>
            <a:r>
              <a:rPr lang="en-US" sz="2000" b="0" i="0" u="none" kern="1200" baseline="0"/>
              <a:t>Planned Adaptation</a:t>
            </a:r>
            <a:endParaRPr lang="en-US" sz="2000" b="0" i="0" u="none" kern="1200"/>
          </a:p>
          <a:p>
            <a:pPr marL="171450" lvl="1" indent="-171450" algn="l" defTabSz="711200" rtl="0">
              <a:lnSpc>
                <a:spcPct val="90000"/>
              </a:lnSpc>
              <a:spcBef>
                <a:spcPct val="0"/>
              </a:spcBef>
              <a:spcAft>
                <a:spcPct val="15000"/>
              </a:spcAft>
              <a:buChar char="••"/>
            </a:pPr>
            <a:r>
              <a:rPr lang="en-US" sz="2000" b="0" i="0" u="none" kern="1200" baseline="0"/>
              <a:t>Step Framework</a:t>
            </a:r>
            <a:endParaRPr lang="en-US" sz="2000" b="0" i="0" u="none" kern="1200"/>
          </a:p>
          <a:p>
            <a:pPr marL="171450" lvl="1" indent="-171450" defTabSz="711200">
              <a:lnSpc>
                <a:spcPct val="90000"/>
              </a:lnSpc>
              <a:spcBef>
                <a:spcPct val="0"/>
              </a:spcBef>
              <a:spcAft>
                <a:spcPct val="15000"/>
              </a:spcAft>
              <a:buChar char="••"/>
            </a:pPr>
            <a:r>
              <a:rPr lang="en-US" sz="2000"/>
              <a:t>Method for Program Adaptation through Community Engagement (</a:t>
            </a:r>
            <a:r>
              <a:rPr lang="en-US" sz="2000" b="0" i="0" u="none" kern="1200" baseline="0"/>
              <a:t>M-PACE)</a:t>
            </a:r>
            <a:endParaRPr lang="en-US" sz="2000" b="0" i="0" u="none" kern="1200"/>
          </a:p>
          <a:p>
            <a:pPr marL="171450" lvl="1" indent="-171450" algn="l" defTabSz="711200" rtl="0">
              <a:lnSpc>
                <a:spcPct val="90000"/>
              </a:lnSpc>
              <a:spcBef>
                <a:spcPct val="0"/>
              </a:spcBef>
              <a:spcAft>
                <a:spcPct val="15000"/>
              </a:spcAft>
              <a:buChar char="••"/>
            </a:pPr>
            <a:r>
              <a:rPr lang="en-US" sz="2000" b="0" i="0" u="none" kern="1200" baseline="0"/>
              <a:t>General Adaptation Guidance</a:t>
            </a:r>
          </a:p>
          <a:p>
            <a:pPr marL="171450" lvl="1" indent="-171450" algn="l" defTabSz="711200" rtl="0">
              <a:lnSpc>
                <a:spcPct val="90000"/>
              </a:lnSpc>
              <a:spcBef>
                <a:spcPct val="0"/>
              </a:spcBef>
              <a:spcAft>
                <a:spcPct val="15000"/>
              </a:spcAft>
              <a:buChar char="••"/>
            </a:pPr>
            <a:r>
              <a:rPr lang="en-US" sz="2000"/>
              <a:t>Cultural Adaptation </a:t>
            </a:r>
            <a:endParaRPr lang="en-US" sz="2000" b="0" i="0" u="none" kern="1200"/>
          </a:p>
        </p:txBody>
      </p:sp>
      <p:sp>
        <p:nvSpPr>
          <p:cNvPr id="4" name="TextBox 3"/>
          <p:cNvSpPr txBox="1"/>
          <p:nvPr/>
        </p:nvSpPr>
        <p:spPr>
          <a:xfrm>
            <a:off x="0" y="6551692"/>
            <a:ext cx="9422126" cy="253916"/>
          </a:xfrm>
          <a:prstGeom prst="rect">
            <a:avLst/>
          </a:prstGeom>
          <a:noFill/>
        </p:spPr>
        <p:txBody>
          <a:bodyPr wrap="square" rtlCol="0">
            <a:spAutoFit/>
          </a:bodyPr>
          <a:lstStyle/>
          <a:p>
            <a:r>
              <a:rPr lang="en-US" sz="1050"/>
              <a:t>Escoffery et al. A scoping study of frameworks for adapting public health evidence-based interventions.  </a:t>
            </a:r>
            <a:r>
              <a:rPr lang="en-US" sz="1050" i="1"/>
              <a:t>Translational behavioral medicine</a:t>
            </a:r>
            <a:r>
              <a:rPr lang="en-US" sz="1050"/>
              <a:t> 9, no. 1 (2019): 1-10.</a:t>
            </a:r>
          </a:p>
        </p:txBody>
      </p:sp>
    </p:spTree>
    <p:extLst>
      <p:ext uri="{BB962C8B-B14F-4D97-AF65-F5344CB8AC3E}">
        <p14:creationId xmlns:p14="http://schemas.microsoft.com/office/powerpoint/2010/main" val="4209467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17497"/>
            <a:ext cx="7543799" cy="776913"/>
          </a:xfrm>
        </p:spPr>
        <p:txBody>
          <a:bodyPr>
            <a:normAutofit fontScale="90000"/>
          </a:bodyPr>
          <a:lstStyle/>
          <a:p>
            <a:r>
              <a:rPr lang="en-US" b="1">
                <a:solidFill>
                  <a:schemeClr val="tx2"/>
                </a:solidFill>
              </a:rPr>
              <a:t>Common Adaptation Steps from the Review</a:t>
            </a:r>
          </a:p>
        </p:txBody>
      </p:sp>
      <p:sp>
        <p:nvSpPr>
          <p:cNvPr id="4" name="Text Placeholder 3"/>
          <p:cNvSpPr>
            <a:spLocks noGrp="1"/>
          </p:cNvSpPr>
          <p:nvPr>
            <p:ph type="body" idx="1"/>
          </p:nvPr>
        </p:nvSpPr>
        <p:spPr>
          <a:xfrm>
            <a:off x="822960" y="1071569"/>
            <a:ext cx="4149090" cy="576262"/>
          </a:xfrm>
        </p:spPr>
        <p:txBody>
          <a:bodyPr>
            <a:normAutofit/>
          </a:bodyPr>
          <a:lstStyle/>
          <a:p>
            <a:pPr algn="ctr"/>
            <a:r>
              <a:rPr lang="en-US" sz="2800"/>
              <a:t>Adaptation Steps</a:t>
            </a:r>
          </a:p>
        </p:txBody>
      </p:sp>
      <p:sp>
        <p:nvSpPr>
          <p:cNvPr id="5" name="Content Placeholder 4"/>
          <p:cNvSpPr>
            <a:spLocks noGrp="1"/>
          </p:cNvSpPr>
          <p:nvPr>
            <p:ph sz="half" idx="2"/>
          </p:nvPr>
        </p:nvSpPr>
        <p:spPr>
          <a:xfrm>
            <a:off x="822960" y="1647831"/>
            <a:ext cx="4149090" cy="4530113"/>
          </a:xfrm>
        </p:spPr>
        <p:txBody>
          <a:bodyPr>
            <a:noAutofit/>
          </a:bodyPr>
          <a:lstStyle/>
          <a:p>
            <a:pPr marL="342900" indent="-342900" fontAlgn="t">
              <a:spcBef>
                <a:spcPts val="600"/>
              </a:spcBef>
              <a:buFont typeface="+mj-lt"/>
              <a:buAutoNum type="arabicPeriod"/>
            </a:pPr>
            <a:r>
              <a:rPr lang="en-US" sz="2400"/>
              <a:t>Assess community</a:t>
            </a:r>
          </a:p>
          <a:p>
            <a:pPr marL="342900" indent="-342900">
              <a:spcBef>
                <a:spcPts val="600"/>
              </a:spcBef>
              <a:buFont typeface="+mj-lt"/>
              <a:buAutoNum type="arabicPeriod"/>
            </a:pPr>
            <a:r>
              <a:rPr lang="en-US" sz="2400"/>
              <a:t>Understand the intervention</a:t>
            </a:r>
          </a:p>
          <a:p>
            <a:pPr marL="342900" indent="-342900">
              <a:spcBef>
                <a:spcPts val="600"/>
              </a:spcBef>
              <a:buFont typeface="+mj-lt"/>
              <a:buAutoNum type="arabicPeriod"/>
            </a:pPr>
            <a:r>
              <a:rPr lang="en-US" sz="2400"/>
              <a:t>Select intervention</a:t>
            </a:r>
          </a:p>
          <a:p>
            <a:pPr marL="342900" indent="-342900">
              <a:spcBef>
                <a:spcPts val="600"/>
              </a:spcBef>
              <a:buFont typeface="+mj-lt"/>
              <a:buAutoNum type="arabicPeriod"/>
            </a:pPr>
            <a:r>
              <a:rPr lang="en-US" sz="2400"/>
              <a:t>Consult with experts</a:t>
            </a:r>
          </a:p>
          <a:p>
            <a:pPr marL="342900" indent="-342900">
              <a:spcBef>
                <a:spcPts val="600"/>
              </a:spcBef>
              <a:buFont typeface="+mj-lt"/>
              <a:buAutoNum type="arabicPeriod"/>
            </a:pPr>
            <a:r>
              <a:rPr lang="en-US" sz="2400"/>
              <a:t>Consult with stakeholders</a:t>
            </a:r>
          </a:p>
          <a:p>
            <a:pPr marL="342900" indent="-342900">
              <a:spcBef>
                <a:spcPts val="600"/>
              </a:spcBef>
              <a:buFont typeface="+mj-lt"/>
              <a:buAutoNum type="arabicPeriod"/>
            </a:pPr>
            <a:r>
              <a:rPr lang="en-US" sz="2400"/>
              <a:t>Decide what needs adaptation </a:t>
            </a:r>
          </a:p>
          <a:p>
            <a:pPr marL="342900" indent="-342900" fontAlgn="t">
              <a:spcBef>
                <a:spcPts val="600"/>
              </a:spcBef>
              <a:buFont typeface="+mj-lt"/>
              <a:buAutoNum type="arabicPeriod"/>
            </a:pPr>
            <a:r>
              <a:rPr lang="en-US" sz="2400"/>
              <a:t>Adapt the original program</a:t>
            </a:r>
          </a:p>
          <a:p>
            <a:pPr marL="342900" indent="-342900">
              <a:spcBef>
                <a:spcPts val="600"/>
              </a:spcBef>
              <a:buFont typeface="+mj-lt"/>
              <a:buAutoNum type="arabicPeriod"/>
            </a:pPr>
            <a:r>
              <a:rPr lang="en-US" sz="2400"/>
              <a:t>Train staff</a:t>
            </a:r>
          </a:p>
          <a:p>
            <a:pPr marL="342900" indent="-342900" fontAlgn="t">
              <a:spcBef>
                <a:spcPts val="600"/>
              </a:spcBef>
              <a:buFont typeface="+mj-lt"/>
              <a:buAutoNum type="arabicPeriod"/>
            </a:pPr>
            <a:r>
              <a:rPr lang="en-US" sz="2400"/>
              <a:t>Test the adapted materials</a:t>
            </a:r>
          </a:p>
          <a:p>
            <a:pPr marL="342900" indent="-342900">
              <a:spcBef>
                <a:spcPts val="600"/>
              </a:spcBef>
              <a:buFont typeface="+mj-lt"/>
              <a:buAutoNum type="arabicPeriod"/>
            </a:pPr>
            <a:r>
              <a:rPr lang="en-US" sz="2400"/>
              <a:t>Implement</a:t>
            </a:r>
          </a:p>
          <a:p>
            <a:pPr marL="342900" indent="-342900">
              <a:spcBef>
                <a:spcPts val="600"/>
              </a:spcBef>
              <a:buFont typeface="+mj-lt"/>
              <a:buAutoNum type="arabicPeriod"/>
            </a:pPr>
            <a:r>
              <a:rPr lang="en-US" sz="2400"/>
              <a:t>Evaluate</a:t>
            </a:r>
          </a:p>
        </p:txBody>
      </p:sp>
      <p:sp>
        <p:nvSpPr>
          <p:cNvPr id="7" name="Content Placeholder 6"/>
          <p:cNvSpPr>
            <a:spLocks noGrp="1"/>
          </p:cNvSpPr>
          <p:nvPr>
            <p:ph sz="quarter" idx="4"/>
          </p:nvPr>
        </p:nvSpPr>
        <p:spPr>
          <a:xfrm>
            <a:off x="5360670" y="1816900"/>
            <a:ext cx="3484594" cy="3587562"/>
          </a:xfrm>
        </p:spPr>
        <p:txBody>
          <a:bodyPr>
            <a:normAutofit fontScale="85000" lnSpcReduction="20000"/>
          </a:bodyPr>
          <a:lstStyle/>
          <a:p>
            <a:pPr>
              <a:buFont typeface="Arial" panose="020B0604020202020204" pitchFamily="34" charset="0"/>
              <a:buChar char="•"/>
            </a:pPr>
            <a:r>
              <a:rPr lang="en-US" sz="3300" b="1" dirty="0">
                <a:solidFill>
                  <a:schemeClr val="accent1"/>
                </a:solidFill>
              </a:rPr>
              <a:t>Eleven</a:t>
            </a:r>
            <a:r>
              <a:rPr lang="en-US" sz="3300" dirty="0"/>
              <a:t> program adaptation steps were identified and grouped into categories.</a:t>
            </a:r>
            <a:br>
              <a:rPr lang="en-US" sz="3300" dirty="0"/>
            </a:br>
            <a:endParaRPr lang="en-US" sz="3300" dirty="0"/>
          </a:p>
          <a:p>
            <a:pPr>
              <a:buFont typeface="Arial" panose="020B0604020202020204" pitchFamily="34" charset="0"/>
              <a:buChar char="•"/>
            </a:pPr>
            <a:r>
              <a:rPr lang="en-US" sz="3300" b="1" dirty="0">
                <a:solidFill>
                  <a:schemeClr val="accent1"/>
                </a:solidFill>
              </a:rPr>
              <a:t>Eight</a:t>
            </a:r>
            <a:r>
              <a:rPr lang="en-US" sz="3300" dirty="0"/>
              <a:t> of these steps were recommended by more than five frameworks: #1-3, #6-7, and #9-11</a:t>
            </a:r>
          </a:p>
          <a:p>
            <a:endParaRPr lang="en-US" sz="2000" dirty="0"/>
          </a:p>
        </p:txBody>
      </p:sp>
    </p:spTree>
    <p:extLst>
      <p:ext uri="{BB962C8B-B14F-4D97-AF65-F5344CB8AC3E}">
        <p14:creationId xmlns:p14="http://schemas.microsoft.com/office/powerpoint/2010/main" val="410206893"/>
      </p:ext>
    </p:extLst>
  </p:cSld>
  <p:clrMapOvr>
    <a:masterClrMapping/>
  </p:clrMapOvr>
</p:sld>
</file>

<file path=ppt/theme/theme1.xml><?xml version="1.0" encoding="utf-8"?>
<a:theme xmlns:a="http://schemas.openxmlformats.org/drawingml/2006/main" name="CPCRN">
  <a:themeElements>
    <a:clrScheme name="Custom 11">
      <a:dk1>
        <a:srgbClr val="000000"/>
      </a:dk1>
      <a:lt1>
        <a:srgbClr val="FFFFFF"/>
      </a:lt1>
      <a:dk2>
        <a:srgbClr val="263E67"/>
      </a:dk2>
      <a:lt2>
        <a:srgbClr val="FFFFFF"/>
      </a:lt2>
      <a:accent1>
        <a:srgbClr val="FBB040"/>
      </a:accent1>
      <a:accent2>
        <a:srgbClr val="253E67"/>
      </a:accent2>
      <a:accent3>
        <a:srgbClr val="C6D6E0"/>
      </a:accent3>
      <a:accent4>
        <a:srgbClr val="489BD5"/>
      </a:accent4>
      <a:accent5>
        <a:srgbClr val="485C7E"/>
      </a:accent5>
      <a:accent6>
        <a:srgbClr val="DCDCDC"/>
      </a:accent6>
      <a:hlink>
        <a:srgbClr val="CBDE69"/>
      </a:hlink>
      <a:folHlink>
        <a:srgbClr val="83924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7" id="{65CA0996-0CBA-6F43-AE72-8A271AFFC7B6}" vid="{741996BF-ADA3-454C-A78C-82BE240AC8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6F0BB23E02AA4BAA6CC6BEBDD02D05" ma:contentTypeVersion="12" ma:contentTypeDescription="Create a new document." ma:contentTypeScope="" ma:versionID="4ff1650ba7b70740eaaa672ba3124d00">
  <xsd:schema xmlns:xsd="http://www.w3.org/2001/XMLSchema" xmlns:xs="http://www.w3.org/2001/XMLSchema" xmlns:p="http://schemas.microsoft.com/office/2006/metadata/properties" xmlns:ns2="9ef97788-9248-4ec8-8b30-860ca9ef0f40" xmlns:ns3="1d5540e0-b3d4-44c4-831a-a4c580b7d45b" targetNamespace="http://schemas.microsoft.com/office/2006/metadata/properties" ma:root="true" ma:fieldsID="6d47365c05190449c5b977bf569d4811" ns2:_="" ns3:_="">
    <xsd:import namespace="9ef97788-9248-4ec8-8b30-860ca9ef0f40"/>
    <xsd:import namespace="1d5540e0-b3d4-44c4-831a-a4c580b7d4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f97788-9248-4ec8-8b30-860ca9ef0f4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d5540e0-b3d4-44c4-831a-a4c580b7d45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E696AC0-911F-4D50-873F-8F7A4D760F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f97788-9248-4ec8-8b30-860ca9ef0f40"/>
    <ds:schemaRef ds:uri="1d5540e0-b3d4-44c4-831a-a4c580b7d4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C160920-17CC-407E-B8F3-E9A642B59B55}">
  <ds:schemaRefs>
    <ds:schemaRef ds:uri="http://schemas.microsoft.com/sharepoint/v3/contenttype/forms"/>
  </ds:schemaRefs>
</ds:datastoreItem>
</file>

<file path=customXml/itemProps3.xml><?xml version="1.0" encoding="utf-8"?>
<ds:datastoreItem xmlns:ds="http://schemas.openxmlformats.org/officeDocument/2006/customXml" ds:itemID="{73D0F521-D904-46DE-B807-03305EAE5541}">
  <ds:schemaRefs>
    <ds:schemaRef ds:uri="http://schemas.microsoft.com/office/2006/metadata/properties"/>
    <ds:schemaRef ds:uri="http://purl.org/dc/terms/"/>
    <ds:schemaRef ds:uri="http://schemas.microsoft.com/office/2006/documentManagement/types"/>
    <ds:schemaRef ds:uri="1d5540e0-b3d4-44c4-831a-a4c580b7d45b"/>
    <ds:schemaRef ds:uri="http://purl.org/dc/elements/1.1/"/>
    <ds:schemaRef ds:uri="http://schemas.microsoft.com/office/infopath/2007/PartnerControls"/>
    <ds:schemaRef ds:uri="http://schemas.openxmlformats.org/package/2006/metadata/core-properties"/>
    <ds:schemaRef ds:uri="9ef97788-9248-4ec8-8b30-860ca9ef0f4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TotalTime>
  <Words>1740</Words>
  <Application>Microsoft Office PowerPoint</Application>
  <PresentationFormat>On-screen Show (4:3)</PresentationFormat>
  <Paragraphs>339</Paragraphs>
  <Slides>29</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Century Gothic</vt:lpstr>
      <vt:lpstr>Franklin Gothic Book</vt:lpstr>
      <vt:lpstr>Franklin Gothic Medium</vt:lpstr>
      <vt:lpstr>CPCRN</vt:lpstr>
      <vt:lpstr>PUTTING PUBLIC HEALTH EVIDENCE IN ACTION</vt:lpstr>
      <vt:lpstr>Framework for the training</vt:lpstr>
      <vt:lpstr>Objectives for Module 3</vt:lpstr>
      <vt:lpstr>Adaptation</vt:lpstr>
      <vt:lpstr>Adaptation is the balance between: </vt:lpstr>
      <vt:lpstr>Core Elements </vt:lpstr>
      <vt:lpstr>Core Elements of EBIs as Form vs. Function</vt:lpstr>
      <vt:lpstr>Adaptation Frameworks: A Review</vt:lpstr>
      <vt:lpstr>Common Adaptation Steps from the Review</vt:lpstr>
      <vt:lpstr>Steps for Adaptation</vt:lpstr>
      <vt:lpstr>1. Assess Fit</vt:lpstr>
      <vt:lpstr>2. Decide What to Adapt</vt:lpstr>
      <vt:lpstr>Guidelines for Adapting Programs (i.e. EBCCP)</vt:lpstr>
      <vt:lpstr>Red Light Adaptations  Elements that probably cannot be modified</vt:lpstr>
      <vt:lpstr>Yellow Light Adaptations  Elements that can probably be changed with caution</vt:lpstr>
      <vt:lpstr>Green Light Adaptations  Elements that can probably be modified</vt:lpstr>
      <vt:lpstr>Fit-Flu Program</vt:lpstr>
      <vt:lpstr>Activity: Adaptation Quiz</vt:lpstr>
      <vt:lpstr>3. Make the Adaptations</vt:lpstr>
      <vt:lpstr>Areas to Adapt</vt:lpstr>
      <vt:lpstr>Consult Experts to Decide on Adaptations</vt:lpstr>
      <vt:lpstr>4. Pretest Adaptations</vt:lpstr>
      <vt:lpstr>5. Pilot Adaptations </vt:lpstr>
      <vt:lpstr>Reporting on Adaptations</vt:lpstr>
      <vt:lpstr>PowerPoint Presentation</vt:lpstr>
      <vt:lpstr>Reporting on Type of Adaptations Made</vt:lpstr>
      <vt:lpstr>Adapting Strategies</vt:lpstr>
      <vt:lpstr>Adapting Strategy: Client Reminder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Putting Public Health Evidence in Action to Prevent and Control Cancer</dc:title>
  <dc:creator>Mary Wangen</dc:creator>
  <cp:lastModifiedBy>Mary Wangen</cp:lastModifiedBy>
  <cp:revision>1</cp:revision>
  <dcterms:created xsi:type="dcterms:W3CDTF">2021-02-01T15:45:37Z</dcterms:created>
  <dcterms:modified xsi:type="dcterms:W3CDTF">2021-06-22T17:58:21Z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0x010100356F0BB23E02AA4BAA6CC6BEBDD02D05</vt:lpwstr>
  </property>
</Properties>
</file>