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5.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8" r:id="rId4"/>
  </p:sldMasterIdLst>
  <p:notesMasterIdLst>
    <p:notesMasterId r:id="rId48"/>
  </p:notesMasterIdLst>
  <p:sldIdLst>
    <p:sldId id="385" r:id="rId5"/>
    <p:sldId id="324" r:id="rId6"/>
    <p:sldId id="261" r:id="rId7"/>
    <p:sldId id="303" r:id="rId8"/>
    <p:sldId id="306" r:id="rId9"/>
    <p:sldId id="651" r:id="rId10"/>
    <p:sldId id="472" r:id="rId11"/>
    <p:sldId id="633" r:id="rId12"/>
    <p:sldId id="477" r:id="rId13"/>
    <p:sldId id="613" r:id="rId14"/>
    <p:sldId id="649" r:id="rId15"/>
    <p:sldId id="479" r:id="rId16"/>
    <p:sldId id="583" r:id="rId17"/>
    <p:sldId id="634" r:id="rId18"/>
    <p:sldId id="513" r:id="rId19"/>
    <p:sldId id="624" r:id="rId20"/>
    <p:sldId id="308" r:id="rId21"/>
    <p:sldId id="617" r:id="rId22"/>
    <p:sldId id="301" r:id="rId23"/>
    <p:sldId id="528" r:id="rId24"/>
    <p:sldId id="529" r:id="rId25"/>
    <p:sldId id="647" r:id="rId26"/>
    <p:sldId id="639" r:id="rId27"/>
    <p:sldId id="643" r:id="rId28"/>
    <p:sldId id="650" r:id="rId29"/>
    <p:sldId id="652" r:id="rId30"/>
    <p:sldId id="641" r:id="rId31"/>
    <p:sldId id="642" r:id="rId32"/>
    <p:sldId id="644" r:id="rId33"/>
    <p:sldId id="648" r:id="rId34"/>
    <p:sldId id="645" r:id="rId35"/>
    <p:sldId id="533" r:id="rId36"/>
    <p:sldId id="315" r:id="rId37"/>
    <p:sldId id="316" r:id="rId38"/>
    <p:sldId id="317" r:id="rId39"/>
    <p:sldId id="635" r:id="rId40"/>
    <p:sldId id="320" r:id="rId41"/>
    <p:sldId id="636" r:id="rId42"/>
    <p:sldId id="323" r:id="rId43"/>
    <p:sldId id="322" r:id="rId44"/>
    <p:sldId id="564" r:id="rId45"/>
    <p:sldId id="646" r:id="rId46"/>
    <p:sldId id="325"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3E67"/>
    <a:srgbClr val="C6D6E0"/>
    <a:srgbClr val="0080E3"/>
    <a:srgbClr val="263E67"/>
    <a:srgbClr val="008000"/>
    <a:srgbClr val="FFFFFF"/>
    <a:srgbClr val="6699CC"/>
    <a:srgbClr val="485C7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77475" autoAdjust="0"/>
  </p:normalViewPr>
  <p:slideViewPr>
    <p:cSldViewPr snapToGrid="0" snapToObjects="1">
      <p:cViewPr varScale="1">
        <p:scale>
          <a:sx n="67" d="100"/>
          <a:sy n="67" d="100"/>
        </p:scale>
        <p:origin x="570" y="78"/>
      </p:cViewPr>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y" userId="acdd3c35-a502-4340-ab6a-52cca334f63c" providerId="ADAL" clId="{3090503B-56C3-410C-8C1B-69A271507813}"/>
    <pc:docChg chg="custSel delSld modSld">
      <pc:chgData name="Mary" userId="acdd3c35-a502-4340-ab6a-52cca334f63c" providerId="ADAL" clId="{3090503B-56C3-410C-8C1B-69A271507813}" dt="2021-06-22T19:45:47.020" v="87" actId="47"/>
      <pc:docMkLst>
        <pc:docMk/>
      </pc:docMkLst>
      <pc:sldChg chg="del">
        <pc:chgData name="Mary" userId="acdd3c35-a502-4340-ab6a-52cca334f63c" providerId="ADAL" clId="{3090503B-56C3-410C-8C1B-69A271507813}" dt="2021-06-22T19:45:43.350" v="85" actId="47"/>
        <pc:sldMkLst>
          <pc:docMk/>
          <pc:sldMk cId="1877360631" sldId="259"/>
        </pc:sldMkLst>
      </pc:sldChg>
      <pc:sldChg chg="del">
        <pc:chgData name="Mary" userId="acdd3c35-a502-4340-ab6a-52cca334f63c" providerId="ADAL" clId="{3090503B-56C3-410C-8C1B-69A271507813}" dt="2021-06-22T19:43:43.267" v="47" actId="47"/>
        <pc:sldMkLst>
          <pc:docMk/>
          <pc:sldMk cId="2506726001" sldId="260"/>
        </pc:sldMkLst>
      </pc:sldChg>
      <pc:sldChg chg="modNotesTx">
        <pc:chgData name="Mary" userId="acdd3c35-a502-4340-ab6a-52cca334f63c" providerId="ADAL" clId="{3090503B-56C3-410C-8C1B-69A271507813}" dt="2021-06-22T19:44:58.401" v="72" actId="20577"/>
        <pc:sldMkLst>
          <pc:docMk/>
          <pc:sldMk cId="1826086348" sldId="301"/>
        </pc:sldMkLst>
      </pc:sldChg>
      <pc:sldChg chg="modNotesTx">
        <pc:chgData name="Mary" userId="acdd3c35-a502-4340-ab6a-52cca334f63c" providerId="ADAL" clId="{3090503B-56C3-410C-8C1B-69A271507813}" dt="2021-06-22T19:44:08.394" v="57" actId="20577"/>
        <pc:sldMkLst>
          <pc:docMk/>
          <pc:sldMk cId="1974522694" sldId="303"/>
        </pc:sldMkLst>
      </pc:sldChg>
      <pc:sldChg chg="modNotesTx">
        <pc:chgData name="Mary" userId="acdd3c35-a502-4340-ab6a-52cca334f63c" providerId="ADAL" clId="{3090503B-56C3-410C-8C1B-69A271507813}" dt="2021-06-22T19:44:10.349" v="58" actId="20577"/>
        <pc:sldMkLst>
          <pc:docMk/>
          <pc:sldMk cId="829688508" sldId="306"/>
        </pc:sldMkLst>
      </pc:sldChg>
      <pc:sldChg chg="modNotesTx">
        <pc:chgData name="Mary" userId="acdd3c35-a502-4340-ab6a-52cca334f63c" providerId="ADAL" clId="{3090503B-56C3-410C-8C1B-69A271507813}" dt="2021-06-22T19:44:51.765" v="70" actId="20577"/>
        <pc:sldMkLst>
          <pc:docMk/>
          <pc:sldMk cId="2255682789" sldId="308"/>
        </pc:sldMkLst>
      </pc:sldChg>
      <pc:sldChg chg="modNotesTx">
        <pc:chgData name="Mary" userId="acdd3c35-a502-4340-ab6a-52cca334f63c" providerId="ADAL" clId="{3090503B-56C3-410C-8C1B-69A271507813}" dt="2021-06-22T19:45:22.610" v="78" actId="20577"/>
        <pc:sldMkLst>
          <pc:docMk/>
          <pc:sldMk cId="4110035502" sldId="315"/>
        </pc:sldMkLst>
      </pc:sldChg>
      <pc:sldChg chg="modNotesTx">
        <pc:chgData name="Mary" userId="acdd3c35-a502-4340-ab6a-52cca334f63c" providerId="ADAL" clId="{3090503B-56C3-410C-8C1B-69A271507813}" dt="2021-06-22T19:45:25.368" v="79" actId="20577"/>
        <pc:sldMkLst>
          <pc:docMk/>
          <pc:sldMk cId="1439910272" sldId="316"/>
        </pc:sldMkLst>
      </pc:sldChg>
      <pc:sldChg chg="modNotesTx">
        <pc:chgData name="Mary" userId="acdd3c35-a502-4340-ab6a-52cca334f63c" providerId="ADAL" clId="{3090503B-56C3-410C-8C1B-69A271507813}" dt="2021-06-22T19:45:28.992" v="80" actId="20577"/>
        <pc:sldMkLst>
          <pc:docMk/>
          <pc:sldMk cId="1519367722" sldId="317"/>
        </pc:sldMkLst>
      </pc:sldChg>
      <pc:sldChg chg="modNotesTx">
        <pc:chgData name="Mary" userId="acdd3c35-a502-4340-ab6a-52cca334f63c" providerId="ADAL" clId="{3090503B-56C3-410C-8C1B-69A271507813}" dt="2021-06-22T19:45:35.039" v="83" actId="20577"/>
        <pc:sldMkLst>
          <pc:docMk/>
          <pc:sldMk cId="4197711610" sldId="320"/>
        </pc:sldMkLst>
      </pc:sldChg>
      <pc:sldChg chg="modNotesTx">
        <pc:chgData name="Mary" userId="acdd3c35-a502-4340-ab6a-52cca334f63c" providerId="ADAL" clId="{3090503B-56C3-410C-8C1B-69A271507813}" dt="2021-06-22T19:45:39.452" v="84" actId="20577"/>
        <pc:sldMkLst>
          <pc:docMk/>
          <pc:sldMk cId="4032016928" sldId="322"/>
        </pc:sldMkLst>
      </pc:sldChg>
      <pc:sldChg chg="del">
        <pc:chgData name="Mary" userId="acdd3c35-a502-4340-ab6a-52cca334f63c" providerId="ADAL" clId="{3090503B-56C3-410C-8C1B-69A271507813}" dt="2021-06-22T19:45:47.020" v="87" actId="47"/>
        <pc:sldMkLst>
          <pc:docMk/>
          <pc:sldMk cId="2644484095" sldId="342"/>
        </pc:sldMkLst>
      </pc:sldChg>
      <pc:sldChg chg="addSp delSp modSp mod">
        <pc:chgData name="Mary" userId="acdd3c35-a502-4340-ab6a-52cca334f63c" providerId="ADAL" clId="{3090503B-56C3-410C-8C1B-69A271507813}" dt="2021-06-22T19:43:54.015" v="56" actId="20577"/>
        <pc:sldMkLst>
          <pc:docMk/>
          <pc:sldMk cId="1689314747" sldId="385"/>
        </pc:sldMkLst>
        <pc:spChg chg="mod">
          <ac:chgData name="Mary" userId="acdd3c35-a502-4340-ab6a-52cca334f63c" providerId="ADAL" clId="{3090503B-56C3-410C-8C1B-69A271507813}" dt="2021-06-22T19:43:18.986" v="1" actId="27636"/>
          <ac:spMkLst>
            <pc:docMk/>
            <pc:sldMk cId="1689314747" sldId="385"/>
            <ac:spMk id="2" creationId="{702D652B-1192-4149-B954-E587E086836E}"/>
          </ac:spMkLst>
        </pc:spChg>
        <pc:spChg chg="del">
          <ac:chgData name="Mary" userId="acdd3c35-a502-4340-ab6a-52cca334f63c" providerId="ADAL" clId="{3090503B-56C3-410C-8C1B-69A271507813}" dt="2021-06-22T19:43:22.033" v="2" actId="478"/>
          <ac:spMkLst>
            <pc:docMk/>
            <pc:sldMk cId="1689314747" sldId="385"/>
            <ac:spMk id="3" creationId="{C8C00CEB-ABE1-4FA5-97AE-B9F51AA1BBB4}"/>
          </ac:spMkLst>
        </pc:spChg>
        <pc:spChg chg="mod">
          <ac:chgData name="Mary" userId="acdd3c35-a502-4340-ab6a-52cca334f63c" providerId="ADAL" clId="{3090503B-56C3-410C-8C1B-69A271507813}" dt="2021-06-22T19:43:54.015" v="56" actId="20577"/>
          <ac:spMkLst>
            <pc:docMk/>
            <pc:sldMk cId="1689314747" sldId="385"/>
            <ac:spMk id="7" creationId="{003D60B4-5C88-468D-9964-9423FF036625}"/>
          </ac:spMkLst>
        </pc:spChg>
        <pc:spChg chg="add del mod">
          <ac:chgData name="Mary" userId="acdd3c35-a502-4340-ab6a-52cca334f63c" providerId="ADAL" clId="{3090503B-56C3-410C-8C1B-69A271507813}" dt="2021-06-22T19:43:24.207" v="3" actId="478"/>
          <ac:spMkLst>
            <pc:docMk/>
            <pc:sldMk cId="1689314747" sldId="385"/>
            <ac:spMk id="8" creationId="{ED5BEB9F-2B36-454B-A9AD-F3F67B3C0013}"/>
          </ac:spMkLst>
        </pc:spChg>
      </pc:sldChg>
      <pc:sldChg chg="modNotesTx">
        <pc:chgData name="Mary" userId="acdd3c35-a502-4340-ab6a-52cca334f63c" providerId="ADAL" clId="{3090503B-56C3-410C-8C1B-69A271507813}" dt="2021-06-22T19:44:16.336" v="59" actId="20577"/>
        <pc:sldMkLst>
          <pc:docMk/>
          <pc:sldMk cId="1473647599" sldId="472"/>
        </pc:sldMkLst>
      </pc:sldChg>
      <pc:sldChg chg="modNotesTx">
        <pc:chgData name="Mary" userId="acdd3c35-a502-4340-ab6a-52cca334f63c" providerId="ADAL" clId="{3090503B-56C3-410C-8C1B-69A271507813}" dt="2021-06-22T19:44:21.517" v="61" actId="20577"/>
        <pc:sldMkLst>
          <pc:docMk/>
          <pc:sldMk cId="3096432046" sldId="477"/>
        </pc:sldMkLst>
      </pc:sldChg>
      <pc:sldChg chg="modNotesTx">
        <pc:chgData name="Mary" userId="acdd3c35-a502-4340-ab6a-52cca334f63c" providerId="ADAL" clId="{3090503B-56C3-410C-8C1B-69A271507813}" dt="2021-06-22T19:44:30.446" v="63" actId="20577"/>
        <pc:sldMkLst>
          <pc:docMk/>
          <pc:sldMk cId="1696697792" sldId="479"/>
        </pc:sldMkLst>
      </pc:sldChg>
      <pc:sldChg chg="modNotesTx">
        <pc:chgData name="Mary" userId="acdd3c35-a502-4340-ab6a-52cca334f63c" providerId="ADAL" clId="{3090503B-56C3-410C-8C1B-69A271507813}" dt="2021-06-22T19:44:44.677" v="68" actId="20577"/>
        <pc:sldMkLst>
          <pc:docMk/>
          <pc:sldMk cId="194458871" sldId="513"/>
        </pc:sldMkLst>
      </pc:sldChg>
      <pc:sldChg chg="modNotesTx">
        <pc:chgData name="Mary" userId="acdd3c35-a502-4340-ab6a-52cca334f63c" providerId="ADAL" clId="{3090503B-56C3-410C-8C1B-69A271507813}" dt="2021-06-22T19:45:01.168" v="73" actId="20577"/>
        <pc:sldMkLst>
          <pc:docMk/>
          <pc:sldMk cId="2609548935" sldId="528"/>
        </pc:sldMkLst>
      </pc:sldChg>
      <pc:sldChg chg="modNotesTx">
        <pc:chgData name="Mary" userId="acdd3c35-a502-4340-ab6a-52cca334f63c" providerId="ADAL" clId="{3090503B-56C3-410C-8C1B-69A271507813}" dt="2021-06-22T19:45:03.872" v="74" actId="20577"/>
        <pc:sldMkLst>
          <pc:docMk/>
          <pc:sldMk cId="552747216" sldId="529"/>
        </pc:sldMkLst>
      </pc:sldChg>
      <pc:sldChg chg="modNotesTx">
        <pc:chgData name="Mary" userId="acdd3c35-a502-4340-ab6a-52cca334f63c" providerId="ADAL" clId="{3090503B-56C3-410C-8C1B-69A271507813}" dt="2021-06-22T19:45:20.352" v="77" actId="20577"/>
        <pc:sldMkLst>
          <pc:docMk/>
          <pc:sldMk cId="4195450137" sldId="533"/>
        </pc:sldMkLst>
      </pc:sldChg>
      <pc:sldChg chg="modNotesTx">
        <pc:chgData name="Mary" userId="acdd3c35-a502-4340-ab6a-52cca334f63c" providerId="ADAL" clId="{3090503B-56C3-410C-8C1B-69A271507813}" dt="2021-06-22T19:44:34.140" v="65" actId="20577"/>
        <pc:sldMkLst>
          <pc:docMk/>
          <pc:sldMk cId="1944241588" sldId="583"/>
        </pc:sldMkLst>
      </pc:sldChg>
      <pc:sldChg chg="modNotesTx">
        <pc:chgData name="Mary" userId="acdd3c35-a502-4340-ab6a-52cca334f63c" providerId="ADAL" clId="{3090503B-56C3-410C-8C1B-69A271507813}" dt="2021-06-22T19:44:25.716" v="62" actId="20577"/>
        <pc:sldMkLst>
          <pc:docMk/>
          <pc:sldMk cId="147203781" sldId="613"/>
        </pc:sldMkLst>
      </pc:sldChg>
      <pc:sldChg chg="modNotesTx">
        <pc:chgData name="Mary" userId="acdd3c35-a502-4340-ab6a-52cca334f63c" providerId="ADAL" clId="{3090503B-56C3-410C-8C1B-69A271507813}" dt="2021-06-22T19:44:55.257" v="71" actId="20577"/>
        <pc:sldMkLst>
          <pc:docMk/>
          <pc:sldMk cId="432621075" sldId="617"/>
        </pc:sldMkLst>
      </pc:sldChg>
      <pc:sldChg chg="modNotesTx">
        <pc:chgData name="Mary" userId="acdd3c35-a502-4340-ab6a-52cca334f63c" providerId="ADAL" clId="{3090503B-56C3-410C-8C1B-69A271507813}" dt="2021-06-22T19:44:49.648" v="69" actId="20577"/>
        <pc:sldMkLst>
          <pc:docMk/>
          <pc:sldMk cId="2808990598" sldId="624"/>
        </pc:sldMkLst>
      </pc:sldChg>
      <pc:sldChg chg="modNotesTx">
        <pc:chgData name="Mary" userId="acdd3c35-a502-4340-ab6a-52cca334f63c" providerId="ADAL" clId="{3090503B-56C3-410C-8C1B-69A271507813}" dt="2021-06-22T19:44:18.704" v="60" actId="20577"/>
        <pc:sldMkLst>
          <pc:docMk/>
          <pc:sldMk cId="3552671500" sldId="633"/>
        </pc:sldMkLst>
      </pc:sldChg>
      <pc:sldChg chg="modNotesTx">
        <pc:chgData name="Mary" userId="acdd3c35-a502-4340-ab6a-52cca334f63c" providerId="ADAL" clId="{3090503B-56C3-410C-8C1B-69A271507813}" dt="2021-06-22T19:44:38.805" v="67" actId="20577"/>
        <pc:sldMkLst>
          <pc:docMk/>
          <pc:sldMk cId="617914181" sldId="634"/>
        </pc:sldMkLst>
      </pc:sldChg>
      <pc:sldChg chg="modNotesTx">
        <pc:chgData name="Mary" userId="acdd3c35-a502-4340-ab6a-52cca334f63c" providerId="ADAL" clId="{3090503B-56C3-410C-8C1B-69A271507813}" dt="2021-06-22T19:45:31.204" v="81" actId="20577"/>
        <pc:sldMkLst>
          <pc:docMk/>
          <pc:sldMk cId="1944343129" sldId="635"/>
        </pc:sldMkLst>
      </pc:sldChg>
      <pc:sldChg chg="modNotesTx">
        <pc:chgData name="Mary" userId="acdd3c35-a502-4340-ab6a-52cca334f63c" providerId="ADAL" clId="{3090503B-56C3-410C-8C1B-69A271507813}" dt="2021-06-22T19:45:08.437" v="76" actId="20577"/>
        <pc:sldMkLst>
          <pc:docMk/>
          <pc:sldMk cId="3238017588" sldId="639"/>
        </pc:sldMkLst>
      </pc:sldChg>
      <pc:sldChg chg="modNotesTx">
        <pc:chgData name="Mary" userId="acdd3c35-a502-4340-ab6a-52cca334f63c" providerId="ADAL" clId="{3090503B-56C3-410C-8C1B-69A271507813}" dt="2021-06-22T19:45:05.769" v="75" actId="20577"/>
        <pc:sldMkLst>
          <pc:docMk/>
          <pc:sldMk cId="1353056828" sldId="647"/>
        </pc:sldMkLst>
      </pc:sldChg>
      <pc:sldChg chg="del">
        <pc:chgData name="Mary" userId="acdd3c35-a502-4340-ab6a-52cca334f63c" providerId="ADAL" clId="{3090503B-56C3-410C-8C1B-69A271507813}" dt="2021-06-22T19:43:45.639" v="48" actId="47"/>
        <pc:sldMkLst>
          <pc:docMk/>
          <pc:sldMk cId="2926278569" sldId="722"/>
        </pc:sldMkLst>
      </pc:sldChg>
      <pc:sldChg chg="del">
        <pc:chgData name="Mary" userId="acdd3c35-a502-4340-ab6a-52cca334f63c" providerId="ADAL" clId="{3090503B-56C3-410C-8C1B-69A271507813}" dt="2021-06-22T19:45:46.457" v="86" actId="47"/>
        <pc:sldMkLst>
          <pc:docMk/>
          <pc:sldMk cId="3658181404" sldId="723"/>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687185-9185-4979-B756-774CDF1504EB}" type="doc">
      <dgm:prSet loTypeId="urn:microsoft.com/office/officeart/2005/8/layout/cycle5" loCatId="cycle" qsTypeId="urn:microsoft.com/office/officeart/2005/8/quickstyle/simple1" qsCatId="simple" csTypeId="urn:microsoft.com/office/officeart/2005/8/colors/accent4_2" csCatId="accent4" phldr="1"/>
      <dgm:spPr/>
      <dgm:t>
        <a:bodyPr/>
        <a:lstStyle/>
        <a:p>
          <a:endParaRPr lang="en-US"/>
        </a:p>
      </dgm:t>
    </dgm:pt>
    <dgm:pt modelId="{B1E5F506-2A5E-412D-8283-204AB7EA1B4A}">
      <dgm:prSet phldrT="[Text]" custT="1"/>
      <dgm:spPr>
        <a:solidFill>
          <a:srgbClr val="263E67"/>
        </a:solidFill>
        <a:ln>
          <a:solidFill>
            <a:schemeClr val="tx2"/>
          </a:solidFill>
        </a:ln>
      </dgm:spPr>
      <dgm:t>
        <a:bodyPr/>
        <a:lstStyle/>
        <a:p>
          <a:r>
            <a:rPr lang="en-US" sz="1600" b="1" dirty="0">
              <a:solidFill>
                <a:schemeClr val="bg2"/>
              </a:solidFill>
            </a:rPr>
            <a:t>Understand problem</a:t>
          </a:r>
        </a:p>
      </dgm:t>
    </dgm:pt>
    <dgm:pt modelId="{2740BFFA-E86E-4DFD-876F-88AA41D1519A}" type="parTrans" cxnId="{76E1055B-9DA6-4036-A27F-1E68E5646360}">
      <dgm:prSet/>
      <dgm:spPr/>
      <dgm:t>
        <a:bodyPr/>
        <a:lstStyle/>
        <a:p>
          <a:endParaRPr lang="en-US" sz="2000"/>
        </a:p>
      </dgm:t>
    </dgm:pt>
    <dgm:pt modelId="{1FEF72C9-FF14-4DC2-AA28-75739FFF5A02}" type="sibTrans" cxnId="{76E1055B-9DA6-4036-A27F-1E68E5646360}">
      <dgm:prSet/>
      <dgm:spPr/>
      <dgm:t>
        <a:bodyPr/>
        <a:lstStyle/>
        <a:p>
          <a:endParaRPr lang="en-US" sz="2000"/>
        </a:p>
      </dgm:t>
    </dgm:pt>
    <dgm:pt modelId="{F6E72941-4BBC-476B-B872-442914F08AD2}">
      <dgm:prSet phldrT="[Text]" custT="1"/>
      <dgm:spPr>
        <a:solidFill>
          <a:srgbClr val="263E67"/>
        </a:solidFill>
        <a:ln>
          <a:solidFill>
            <a:schemeClr val="tx2"/>
          </a:solidFill>
        </a:ln>
      </dgm:spPr>
      <dgm:t>
        <a:bodyPr/>
        <a:lstStyle/>
        <a:p>
          <a:r>
            <a:rPr lang="en-US" sz="1600" b="1" dirty="0">
              <a:solidFill>
                <a:schemeClr val="bg2"/>
              </a:solidFill>
            </a:rPr>
            <a:t>Establish goals for improvement</a:t>
          </a:r>
        </a:p>
      </dgm:t>
    </dgm:pt>
    <dgm:pt modelId="{AFB22B65-3AE1-4197-BE54-652D6CBE8524}" type="parTrans" cxnId="{6A67094A-A075-41ED-B150-FF35DFA24C39}">
      <dgm:prSet/>
      <dgm:spPr/>
      <dgm:t>
        <a:bodyPr/>
        <a:lstStyle/>
        <a:p>
          <a:endParaRPr lang="en-US" sz="2000"/>
        </a:p>
      </dgm:t>
    </dgm:pt>
    <dgm:pt modelId="{69FFC95D-486A-4738-BC4C-FF676CABB88A}" type="sibTrans" cxnId="{6A67094A-A075-41ED-B150-FF35DFA24C39}">
      <dgm:prSet/>
      <dgm:spPr/>
      <dgm:t>
        <a:bodyPr/>
        <a:lstStyle/>
        <a:p>
          <a:endParaRPr lang="en-US" sz="2000"/>
        </a:p>
      </dgm:t>
    </dgm:pt>
    <dgm:pt modelId="{69982C4F-92E8-4CCB-8CC6-56487922752C}">
      <dgm:prSet phldrT="[Text]" custT="1"/>
      <dgm:spPr>
        <a:solidFill>
          <a:srgbClr val="263E67"/>
        </a:solidFill>
        <a:ln w="38100">
          <a:noFill/>
        </a:ln>
      </dgm:spPr>
      <dgm:t>
        <a:bodyPr/>
        <a:lstStyle/>
        <a:p>
          <a:r>
            <a:rPr lang="en-US" sz="1600" b="1" dirty="0">
              <a:solidFill>
                <a:schemeClr val="bg2"/>
              </a:solidFill>
            </a:rPr>
            <a:t>Find and Select EBIs</a:t>
          </a:r>
        </a:p>
      </dgm:t>
    </dgm:pt>
    <dgm:pt modelId="{CBD5A526-0A9D-440A-91CD-B7B55EC09DD7}" type="parTrans" cxnId="{EEC6AADC-D289-4207-8E4D-22AA2F9AF180}">
      <dgm:prSet/>
      <dgm:spPr/>
      <dgm:t>
        <a:bodyPr/>
        <a:lstStyle/>
        <a:p>
          <a:endParaRPr lang="en-US" sz="2000"/>
        </a:p>
      </dgm:t>
    </dgm:pt>
    <dgm:pt modelId="{55CF9955-CB81-4E19-A32D-01FDB316B3B4}" type="sibTrans" cxnId="{EEC6AADC-D289-4207-8E4D-22AA2F9AF180}">
      <dgm:prSet/>
      <dgm:spPr/>
      <dgm:t>
        <a:bodyPr/>
        <a:lstStyle/>
        <a:p>
          <a:endParaRPr lang="en-US" sz="2000"/>
        </a:p>
      </dgm:t>
    </dgm:pt>
    <dgm:pt modelId="{5C37E29A-9B24-4953-B14D-702F9CA2C7D9}">
      <dgm:prSet phldrT="[Text]" custT="1"/>
      <dgm:spPr>
        <a:solidFill>
          <a:srgbClr val="263E67"/>
        </a:solidFill>
        <a:ln w="38100">
          <a:noFill/>
        </a:ln>
      </dgm:spPr>
      <dgm:t>
        <a:bodyPr/>
        <a:lstStyle/>
        <a:p>
          <a:r>
            <a:rPr lang="en-US" sz="1600" b="1" dirty="0">
              <a:solidFill>
                <a:schemeClr val="bg2"/>
              </a:solidFill>
            </a:rPr>
            <a:t>Adapt EBIs</a:t>
          </a:r>
        </a:p>
      </dgm:t>
    </dgm:pt>
    <dgm:pt modelId="{FF1E3BE9-E82A-4908-8C9F-C5E56306A2E7}" type="parTrans" cxnId="{39643DEF-2385-46C4-8C75-63FC0B59A942}">
      <dgm:prSet/>
      <dgm:spPr/>
      <dgm:t>
        <a:bodyPr/>
        <a:lstStyle/>
        <a:p>
          <a:endParaRPr lang="en-US" sz="2000"/>
        </a:p>
      </dgm:t>
    </dgm:pt>
    <dgm:pt modelId="{9077A80F-B59C-4129-A52A-DCFCA0F43049}" type="sibTrans" cxnId="{39643DEF-2385-46C4-8C75-63FC0B59A942}">
      <dgm:prSet/>
      <dgm:spPr/>
      <dgm:t>
        <a:bodyPr/>
        <a:lstStyle/>
        <a:p>
          <a:endParaRPr lang="en-US" sz="2000"/>
        </a:p>
      </dgm:t>
    </dgm:pt>
    <dgm:pt modelId="{14194F47-B89B-483E-9621-94A24A4F85E7}">
      <dgm:prSet phldrT="[Text]" custT="1"/>
      <dgm:spPr>
        <a:solidFill>
          <a:srgbClr val="263E67"/>
        </a:solidFill>
        <a:ln w="38100">
          <a:noFill/>
        </a:ln>
      </dgm:spPr>
      <dgm:t>
        <a:bodyPr/>
        <a:lstStyle/>
        <a:p>
          <a:r>
            <a:rPr lang="en-US" sz="1600" b="1" dirty="0">
              <a:solidFill>
                <a:schemeClr val="bg2"/>
              </a:solidFill>
            </a:rPr>
            <a:t>Implement EBIs</a:t>
          </a:r>
        </a:p>
      </dgm:t>
    </dgm:pt>
    <dgm:pt modelId="{4AA320A9-665A-4238-9AF5-041A005F40FE}" type="parTrans" cxnId="{3F327084-382E-4D0E-A753-2BB7B09F6ADD}">
      <dgm:prSet/>
      <dgm:spPr/>
      <dgm:t>
        <a:bodyPr/>
        <a:lstStyle/>
        <a:p>
          <a:endParaRPr lang="en-US" sz="2000"/>
        </a:p>
      </dgm:t>
    </dgm:pt>
    <dgm:pt modelId="{094058F0-BEFC-4AD6-835B-3210D0B2B619}" type="sibTrans" cxnId="{3F327084-382E-4D0E-A753-2BB7B09F6ADD}">
      <dgm:prSet/>
      <dgm:spPr/>
      <dgm:t>
        <a:bodyPr/>
        <a:lstStyle/>
        <a:p>
          <a:endParaRPr lang="en-US" sz="2000"/>
        </a:p>
      </dgm:t>
    </dgm:pt>
    <dgm:pt modelId="{C0FB87A9-E535-4E2F-A05A-F75AB64F7A22}">
      <dgm:prSet phldrT="[Text]" custT="1"/>
      <dgm:spPr>
        <a:solidFill>
          <a:srgbClr val="263E67"/>
        </a:solidFill>
        <a:ln w="38100">
          <a:solidFill>
            <a:srgbClr val="0080E3"/>
          </a:solidFill>
        </a:ln>
      </dgm:spPr>
      <dgm:t>
        <a:bodyPr/>
        <a:lstStyle/>
        <a:p>
          <a:r>
            <a:rPr lang="en-US" sz="1600" b="1" dirty="0">
              <a:solidFill>
                <a:schemeClr val="bg2"/>
              </a:solidFill>
            </a:rPr>
            <a:t>Evaluate impact</a:t>
          </a:r>
        </a:p>
      </dgm:t>
    </dgm:pt>
    <dgm:pt modelId="{8DF46788-A54A-4610-B3EC-F2A597325007}" type="parTrans" cxnId="{D3A71E33-0960-4BB7-8F70-B77BF2F423C7}">
      <dgm:prSet/>
      <dgm:spPr/>
      <dgm:t>
        <a:bodyPr/>
        <a:lstStyle/>
        <a:p>
          <a:endParaRPr lang="en-US" sz="2000"/>
        </a:p>
      </dgm:t>
    </dgm:pt>
    <dgm:pt modelId="{5BC7ACD9-16F3-48DE-B44A-B53E0FA091BB}" type="sibTrans" cxnId="{D3A71E33-0960-4BB7-8F70-B77BF2F423C7}">
      <dgm:prSet/>
      <dgm:spPr/>
      <dgm:t>
        <a:bodyPr/>
        <a:lstStyle/>
        <a:p>
          <a:endParaRPr lang="en-US" sz="2000"/>
        </a:p>
      </dgm:t>
    </dgm:pt>
    <dgm:pt modelId="{6D74FFB8-F128-4E06-AD5D-1FC5648FA000}" type="pres">
      <dgm:prSet presAssocID="{27687185-9185-4979-B756-774CDF1504EB}" presName="cycle" presStyleCnt="0">
        <dgm:presLayoutVars>
          <dgm:dir/>
          <dgm:resizeHandles val="exact"/>
        </dgm:presLayoutVars>
      </dgm:prSet>
      <dgm:spPr/>
    </dgm:pt>
    <dgm:pt modelId="{0AA63C85-C2B1-4702-8C98-129A2F201764}" type="pres">
      <dgm:prSet presAssocID="{B1E5F506-2A5E-412D-8283-204AB7EA1B4A}" presName="node" presStyleLbl="node1" presStyleIdx="0" presStyleCnt="6" custScaleX="115865">
        <dgm:presLayoutVars>
          <dgm:bulletEnabled val="1"/>
        </dgm:presLayoutVars>
      </dgm:prSet>
      <dgm:spPr/>
    </dgm:pt>
    <dgm:pt modelId="{7C6E9C68-4C9D-4872-B597-326B2B2A2932}" type="pres">
      <dgm:prSet presAssocID="{B1E5F506-2A5E-412D-8283-204AB7EA1B4A}" presName="spNode" presStyleCnt="0"/>
      <dgm:spPr/>
    </dgm:pt>
    <dgm:pt modelId="{93AE4088-0B87-404C-9919-605D038D11CF}" type="pres">
      <dgm:prSet presAssocID="{1FEF72C9-FF14-4DC2-AA28-75739FFF5A02}" presName="sibTrans" presStyleLbl="sibTrans1D1" presStyleIdx="0" presStyleCnt="6"/>
      <dgm:spPr/>
    </dgm:pt>
    <dgm:pt modelId="{9977A1BB-6C7C-475A-8969-3EB50D97445F}" type="pres">
      <dgm:prSet presAssocID="{F6E72941-4BBC-476B-B872-442914F08AD2}" presName="node" presStyleLbl="node1" presStyleIdx="1" presStyleCnt="6" custScaleX="115865">
        <dgm:presLayoutVars>
          <dgm:bulletEnabled val="1"/>
        </dgm:presLayoutVars>
      </dgm:prSet>
      <dgm:spPr/>
    </dgm:pt>
    <dgm:pt modelId="{E70C8CBC-DB54-4D47-97E7-A5CB147B7425}" type="pres">
      <dgm:prSet presAssocID="{F6E72941-4BBC-476B-B872-442914F08AD2}" presName="spNode" presStyleCnt="0"/>
      <dgm:spPr/>
    </dgm:pt>
    <dgm:pt modelId="{A315045C-FB7D-4D96-A60A-5C90DCB33944}" type="pres">
      <dgm:prSet presAssocID="{69FFC95D-486A-4738-BC4C-FF676CABB88A}" presName="sibTrans" presStyleLbl="sibTrans1D1" presStyleIdx="1" presStyleCnt="6"/>
      <dgm:spPr/>
    </dgm:pt>
    <dgm:pt modelId="{42B00A90-49FC-4B16-BFB5-E6CE81C3569D}" type="pres">
      <dgm:prSet presAssocID="{69982C4F-92E8-4CCB-8CC6-56487922752C}" presName="node" presStyleLbl="node1" presStyleIdx="2" presStyleCnt="6" custScaleX="115865">
        <dgm:presLayoutVars>
          <dgm:bulletEnabled val="1"/>
        </dgm:presLayoutVars>
      </dgm:prSet>
      <dgm:spPr/>
    </dgm:pt>
    <dgm:pt modelId="{A003E1C9-2591-4CDA-9FDA-969543171C77}" type="pres">
      <dgm:prSet presAssocID="{69982C4F-92E8-4CCB-8CC6-56487922752C}" presName="spNode" presStyleCnt="0"/>
      <dgm:spPr/>
    </dgm:pt>
    <dgm:pt modelId="{3D61D92C-52E9-4070-A054-DF8606293766}" type="pres">
      <dgm:prSet presAssocID="{55CF9955-CB81-4E19-A32D-01FDB316B3B4}" presName="sibTrans" presStyleLbl="sibTrans1D1" presStyleIdx="2" presStyleCnt="6"/>
      <dgm:spPr/>
    </dgm:pt>
    <dgm:pt modelId="{2FD33B52-D2D1-4296-A0EA-A705BDF395B4}" type="pres">
      <dgm:prSet presAssocID="{5C37E29A-9B24-4953-B14D-702F9CA2C7D9}" presName="node" presStyleLbl="node1" presStyleIdx="3" presStyleCnt="6" custScaleX="115865">
        <dgm:presLayoutVars>
          <dgm:bulletEnabled val="1"/>
        </dgm:presLayoutVars>
      </dgm:prSet>
      <dgm:spPr/>
    </dgm:pt>
    <dgm:pt modelId="{9E92B909-5859-42E1-A185-1C85441CE437}" type="pres">
      <dgm:prSet presAssocID="{5C37E29A-9B24-4953-B14D-702F9CA2C7D9}" presName="spNode" presStyleCnt="0"/>
      <dgm:spPr/>
    </dgm:pt>
    <dgm:pt modelId="{5C4C6834-CFE1-4D8F-9E93-7BF9EBE10C9B}" type="pres">
      <dgm:prSet presAssocID="{9077A80F-B59C-4129-A52A-DCFCA0F43049}" presName="sibTrans" presStyleLbl="sibTrans1D1" presStyleIdx="3" presStyleCnt="6"/>
      <dgm:spPr/>
    </dgm:pt>
    <dgm:pt modelId="{0D6E494D-89C5-4494-8AD1-8D5A56250D8B}" type="pres">
      <dgm:prSet presAssocID="{14194F47-B89B-483E-9621-94A24A4F85E7}" presName="node" presStyleLbl="node1" presStyleIdx="4" presStyleCnt="6" custScaleX="115865">
        <dgm:presLayoutVars>
          <dgm:bulletEnabled val="1"/>
        </dgm:presLayoutVars>
      </dgm:prSet>
      <dgm:spPr/>
    </dgm:pt>
    <dgm:pt modelId="{B1F36DC0-A4BA-4B4F-B0E4-AE76E0B9EB21}" type="pres">
      <dgm:prSet presAssocID="{14194F47-B89B-483E-9621-94A24A4F85E7}" presName="spNode" presStyleCnt="0"/>
      <dgm:spPr/>
    </dgm:pt>
    <dgm:pt modelId="{622C4ADC-5C9D-49BC-831A-4F513095FBCF}" type="pres">
      <dgm:prSet presAssocID="{094058F0-BEFC-4AD6-835B-3210D0B2B619}" presName="sibTrans" presStyleLbl="sibTrans1D1" presStyleIdx="4" presStyleCnt="6"/>
      <dgm:spPr/>
    </dgm:pt>
    <dgm:pt modelId="{67455132-1615-439B-A018-AC0F0DBAFEB0}" type="pres">
      <dgm:prSet presAssocID="{C0FB87A9-E535-4E2F-A05A-F75AB64F7A22}" presName="node" presStyleLbl="node1" presStyleIdx="5" presStyleCnt="6" custScaleX="115865">
        <dgm:presLayoutVars>
          <dgm:bulletEnabled val="1"/>
        </dgm:presLayoutVars>
      </dgm:prSet>
      <dgm:spPr/>
    </dgm:pt>
    <dgm:pt modelId="{F84F7997-3CF4-445D-9B15-26E5E35857E8}" type="pres">
      <dgm:prSet presAssocID="{C0FB87A9-E535-4E2F-A05A-F75AB64F7A22}" presName="spNode" presStyleCnt="0"/>
      <dgm:spPr/>
    </dgm:pt>
    <dgm:pt modelId="{18E5F03D-6747-466C-9C77-DF4DFFA9C25A}" type="pres">
      <dgm:prSet presAssocID="{5BC7ACD9-16F3-48DE-B44A-B53E0FA091BB}" presName="sibTrans" presStyleLbl="sibTrans1D1" presStyleIdx="5" presStyleCnt="6"/>
      <dgm:spPr/>
    </dgm:pt>
  </dgm:ptLst>
  <dgm:cxnLst>
    <dgm:cxn modelId="{8A39A425-2187-4676-8F59-AABBC587942B}" type="presOf" srcId="{F6E72941-4BBC-476B-B872-442914F08AD2}" destId="{9977A1BB-6C7C-475A-8969-3EB50D97445F}" srcOrd="0" destOrd="0" presId="urn:microsoft.com/office/officeart/2005/8/layout/cycle5"/>
    <dgm:cxn modelId="{6D6BD330-9BA7-48B8-A537-E56C00D41F06}" type="presOf" srcId="{27687185-9185-4979-B756-774CDF1504EB}" destId="{6D74FFB8-F128-4E06-AD5D-1FC5648FA000}" srcOrd="0" destOrd="0" presId="urn:microsoft.com/office/officeart/2005/8/layout/cycle5"/>
    <dgm:cxn modelId="{D3A71E33-0960-4BB7-8F70-B77BF2F423C7}" srcId="{27687185-9185-4979-B756-774CDF1504EB}" destId="{C0FB87A9-E535-4E2F-A05A-F75AB64F7A22}" srcOrd="5" destOrd="0" parTransId="{8DF46788-A54A-4610-B3EC-F2A597325007}" sibTransId="{5BC7ACD9-16F3-48DE-B44A-B53E0FA091BB}"/>
    <dgm:cxn modelId="{76E1055B-9DA6-4036-A27F-1E68E5646360}" srcId="{27687185-9185-4979-B756-774CDF1504EB}" destId="{B1E5F506-2A5E-412D-8283-204AB7EA1B4A}" srcOrd="0" destOrd="0" parTransId="{2740BFFA-E86E-4DFD-876F-88AA41D1519A}" sibTransId="{1FEF72C9-FF14-4DC2-AA28-75739FFF5A02}"/>
    <dgm:cxn modelId="{06E8DD5E-6DB5-469F-9015-C0036CF20D3D}" type="presOf" srcId="{5C37E29A-9B24-4953-B14D-702F9CA2C7D9}" destId="{2FD33B52-D2D1-4296-A0EA-A705BDF395B4}" srcOrd="0" destOrd="0" presId="urn:microsoft.com/office/officeart/2005/8/layout/cycle5"/>
    <dgm:cxn modelId="{6A67094A-A075-41ED-B150-FF35DFA24C39}" srcId="{27687185-9185-4979-B756-774CDF1504EB}" destId="{F6E72941-4BBC-476B-B872-442914F08AD2}" srcOrd="1" destOrd="0" parTransId="{AFB22B65-3AE1-4197-BE54-652D6CBE8524}" sibTransId="{69FFC95D-486A-4738-BC4C-FF676CABB88A}"/>
    <dgm:cxn modelId="{4C9A2751-B651-4152-A761-66C1C6CA1C91}" type="presOf" srcId="{69FFC95D-486A-4738-BC4C-FF676CABB88A}" destId="{A315045C-FB7D-4D96-A60A-5C90DCB33944}" srcOrd="0" destOrd="0" presId="urn:microsoft.com/office/officeart/2005/8/layout/cycle5"/>
    <dgm:cxn modelId="{8B45EA59-EC22-4592-885A-93C926C5F739}" type="presOf" srcId="{14194F47-B89B-483E-9621-94A24A4F85E7}" destId="{0D6E494D-89C5-4494-8AD1-8D5A56250D8B}" srcOrd="0" destOrd="0" presId="urn:microsoft.com/office/officeart/2005/8/layout/cycle5"/>
    <dgm:cxn modelId="{3F327084-382E-4D0E-A753-2BB7B09F6ADD}" srcId="{27687185-9185-4979-B756-774CDF1504EB}" destId="{14194F47-B89B-483E-9621-94A24A4F85E7}" srcOrd="4" destOrd="0" parTransId="{4AA320A9-665A-4238-9AF5-041A005F40FE}" sibTransId="{094058F0-BEFC-4AD6-835B-3210D0B2B619}"/>
    <dgm:cxn modelId="{B0EEAD8F-7562-4C68-AE13-1ACD901C21D3}" type="presOf" srcId="{1FEF72C9-FF14-4DC2-AA28-75739FFF5A02}" destId="{93AE4088-0B87-404C-9919-605D038D11CF}" srcOrd="0" destOrd="0" presId="urn:microsoft.com/office/officeart/2005/8/layout/cycle5"/>
    <dgm:cxn modelId="{D7CD2A98-4E87-422C-80B8-6E8580DCBB81}" type="presOf" srcId="{094058F0-BEFC-4AD6-835B-3210D0B2B619}" destId="{622C4ADC-5C9D-49BC-831A-4F513095FBCF}" srcOrd="0" destOrd="0" presId="urn:microsoft.com/office/officeart/2005/8/layout/cycle5"/>
    <dgm:cxn modelId="{52C0DEA2-3210-4CC7-82D4-C091A8633FAC}" type="presOf" srcId="{C0FB87A9-E535-4E2F-A05A-F75AB64F7A22}" destId="{67455132-1615-439B-A018-AC0F0DBAFEB0}" srcOrd="0" destOrd="0" presId="urn:microsoft.com/office/officeart/2005/8/layout/cycle5"/>
    <dgm:cxn modelId="{01041ED9-4B45-4AB9-9FF2-2C4609AC160E}" type="presOf" srcId="{9077A80F-B59C-4129-A52A-DCFCA0F43049}" destId="{5C4C6834-CFE1-4D8F-9E93-7BF9EBE10C9B}" srcOrd="0" destOrd="0" presId="urn:microsoft.com/office/officeart/2005/8/layout/cycle5"/>
    <dgm:cxn modelId="{EEC6AADC-D289-4207-8E4D-22AA2F9AF180}" srcId="{27687185-9185-4979-B756-774CDF1504EB}" destId="{69982C4F-92E8-4CCB-8CC6-56487922752C}" srcOrd="2" destOrd="0" parTransId="{CBD5A526-0A9D-440A-91CD-B7B55EC09DD7}" sibTransId="{55CF9955-CB81-4E19-A32D-01FDB316B3B4}"/>
    <dgm:cxn modelId="{74531CDF-E95C-4DD2-AB3F-49B8BD5745EF}" type="presOf" srcId="{55CF9955-CB81-4E19-A32D-01FDB316B3B4}" destId="{3D61D92C-52E9-4070-A054-DF8606293766}" srcOrd="0" destOrd="0" presId="urn:microsoft.com/office/officeart/2005/8/layout/cycle5"/>
    <dgm:cxn modelId="{F2335DE6-2B4C-49DF-AA5C-72C250D2E08A}" type="presOf" srcId="{5BC7ACD9-16F3-48DE-B44A-B53E0FA091BB}" destId="{18E5F03D-6747-466C-9C77-DF4DFFA9C25A}" srcOrd="0" destOrd="0" presId="urn:microsoft.com/office/officeart/2005/8/layout/cycle5"/>
    <dgm:cxn modelId="{39643DEF-2385-46C4-8C75-63FC0B59A942}" srcId="{27687185-9185-4979-B756-774CDF1504EB}" destId="{5C37E29A-9B24-4953-B14D-702F9CA2C7D9}" srcOrd="3" destOrd="0" parTransId="{FF1E3BE9-E82A-4908-8C9F-C5E56306A2E7}" sibTransId="{9077A80F-B59C-4129-A52A-DCFCA0F43049}"/>
    <dgm:cxn modelId="{40D747F1-5FE4-42F0-9E83-DF7DF3AFB6EA}" type="presOf" srcId="{69982C4F-92E8-4CCB-8CC6-56487922752C}" destId="{42B00A90-49FC-4B16-BFB5-E6CE81C3569D}" srcOrd="0" destOrd="0" presId="urn:microsoft.com/office/officeart/2005/8/layout/cycle5"/>
    <dgm:cxn modelId="{2F745AFA-6E71-4038-8AB2-2F520AD8B859}" type="presOf" srcId="{B1E5F506-2A5E-412D-8283-204AB7EA1B4A}" destId="{0AA63C85-C2B1-4702-8C98-129A2F201764}" srcOrd="0" destOrd="0" presId="urn:microsoft.com/office/officeart/2005/8/layout/cycle5"/>
    <dgm:cxn modelId="{AD26624C-8CA6-476A-94A7-8C0196B233CD}" type="presParOf" srcId="{6D74FFB8-F128-4E06-AD5D-1FC5648FA000}" destId="{0AA63C85-C2B1-4702-8C98-129A2F201764}" srcOrd="0" destOrd="0" presId="urn:microsoft.com/office/officeart/2005/8/layout/cycle5"/>
    <dgm:cxn modelId="{56786305-4D08-48D7-BDA8-70C412840995}" type="presParOf" srcId="{6D74FFB8-F128-4E06-AD5D-1FC5648FA000}" destId="{7C6E9C68-4C9D-4872-B597-326B2B2A2932}" srcOrd="1" destOrd="0" presId="urn:microsoft.com/office/officeart/2005/8/layout/cycle5"/>
    <dgm:cxn modelId="{CF379154-A01A-4D5C-8427-62453866D17C}" type="presParOf" srcId="{6D74FFB8-F128-4E06-AD5D-1FC5648FA000}" destId="{93AE4088-0B87-404C-9919-605D038D11CF}" srcOrd="2" destOrd="0" presId="urn:microsoft.com/office/officeart/2005/8/layout/cycle5"/>
    <dgm:cxn modelId="{6441F83B-0CBC-41D4-92BE-7EE558F25D11}" type="presParOf" srcId="{6D74FFB8-F128-4E06-AD5D-1FC5648FA000}" destId="{9977A1BB-6C7C-475A-8969-3EB50D97445F}" srcOrd="3" destOrd="0" presId="urn:microsoft.com/office/officeart/2005/8/layout/cycle5"/>
    <dgm:cxn modelId="{408030B2-1370-4029-970C-0B42ED04D62B}" type="presParOf" srcId="{6D74FFB8-F128-4E06-AD5D-1FC5648FA000}" destId="{E70C8CBC-DB54-4D47-97E7-A5CB147B7425}" srcOrd="4" destOrd="0" presId="urn:microsoft.com/office/officeart/2005/8/layout/cycle5"/>
    <dgm:cxn modelId="{93F83822-515B-46BA-8F29-EA04F7CA0E47}" type="presParOf" srcId="{6D74FFB8-F128-4E06-AD5D-1FC5648FA000}" destId="{A315045C-FB7D-4D96-A60A-5C90DCB33944}" srcOrd="5" destOrd="0" presId="urn:microsoft.com/office/officeart/2005/8/layout/cycle5"/>
    <dgm:cxn modelId="{F9BECBD3-EF63-45EE-BE0D-10E9122E8C4C}" type="presParOf" srcId="{6D74FFB8-F128-4E06-AD5D-1FC5648FA000}" destId="{42B00A90-49FC-4B16-BFB5-E6CE81C3569D}" srcOrd="6" destOrd="0" presId="urn:microsoft.com/office/officeart/2005/8/layout/cycle5"/>
    <dgm:cxn modelId="{CE8826A8-D3FC-4105-BE24-972DC9BD9F6F}" type="presParOf" srcId="{6D74FFB8-F128-4E06-AD5D-1FC5648FA000}" destId="{A003E1C9-2591-4CDA-9FDA-969543171C77}" srcOrd="7" destOrd="0" presId="urn:microsoft.com/office/officeart/2005/8/layout/cycle5"/>
    <dgm:cxn modelId="{36AEE175-C196-4252-B810-CB639E45F2CD}" type="presParOf" srcId="{6D74FFB8-F128-4E06-AD5D-1FC5648FA000}" destId="{3D61D92C-52E9-4070-A054-DF8606293766}" srcOrd="8" destOrd="0" presId="urn:microsoft.com/office/officeart/2005/8/layout/cycle5"/>
    <dgm:cxn modelId="{1D198304-BF61-420F-8A35-ABAFD4C11F64}" type="presParOf" srcId="{6D74FFB8-F128-4E06-AD5D-1FC5648FA000}" destId="{2FD33B52-D2D1-4296-A0EA-A705BDF395B4}" srcOrd="9" destOrd="0" presId="urn:microsoft.com/office/officeart/2005/8/layout/cycle5"/>
    <dgm:cxn modelId="{50A79395-9F2E-45B6-9527-EB4C9B317FFD}" type="presParOf" srcId="{6D74FFB8-F128-4E06-AD5D-1FC5648FA000}" destId="{9E92B909-5859-42E1-A185-1C85441CE437}" srcOrd="10" destOrd="0" presId="urn:microsoft.com/office/officeart/2005/8/layout/cycle5"/>
    <dgm:cxn modelId="{36AF311D-93A5-4679-B396-B8C959343AB4}" type="presParOf" srcId="{6D74FFB8-F128-4E06-AD5D-1FC5648FA000}" destId="{5C4C6834-CFE1-4D8F-9E93-7BF9EBE10C9B}" srcOrd="11" destOrd="0" presId="urn:microsoft.com/office/officeart/2005/8/layout/cycle5"/>
    <dgm:cxn modelId="{513E9E52-1387-4F5A-895F-481444292A5F}" type="presParOf" srcId="{6D74FFB8-F128-4E06-AD5D-1FC5648FA000}" destId="{0D6E494D-89C5-4494-8AD1-8D5A56250D8B}" srcOrd="12" destOrd="0" presId="urn:microsoft.com/office/officeart/2005/8/layout/cycle5"/>
    <dgm:cxn modelId="{E9B481A6-619D-4DB1-9DBD-7E2B0644501B}" type="presParOf" srcId="{6D74FFB8-F128-4E06-AD5D-1FC5648FA000}" destId="{B1F36DC0-A4BA-4B4F-B0E4-AE76E0B9EB21}" srcOrd="13" destOrd="0" presId="urn:microsoft.com/office/officeart/2005/8/layout/cycle5"/>
    <dgm:cxn modelId="{B69B4CF9-4F45-4F6D-B858-C9BBE39C2CC3}" type="presParOf" srcId="{6D74FFB8-F128-4E06-AD5D-1FC5648FA000}" destId="{622C4ADC-5C9D-49BC-831A-4F513095FBCF}" srcOrd="14" destOrd="0" presId="urn:microsoft.com/office/officeart/2005/8/layout/cycle5"/>
    <dgm:cxn modelId="{5689EF4E-3687-4B86-B89F-EE324ABBD018}" type="presParOf" srcId="{6D74FFB8-F128-4E06-AD5D-1FC5648FA000}" destId="{67455132-1615-439B-A018-AC0F0DBAFEB0}" srcOrd="15" destOrd="0" presId="urn:microsoft.com/office/officeart/2005/8/layout/cycle5"/>
    <dgm:cxn modelId="{6110DF8A-6C64-4696-934D-A7C95D4D7EE8}" type="presParOf" srcId="{6D74FFB8-F128-4E06-AD5D-1FC5648FA000}" destId="{F84F7997-3CF4-445D-9B15-26E5E35857E8}" srcOrd="16" destOrd="0" presId="urn:microsoft.com/office/officeart/2005/8/layout/cycle5"/>
    <dgm:cxn modelId="{787D2920-28D0-4FFF-B751-8ECA2DB2FEF8}" type="presParOf" srcId="{6D74FFB8-F128-4E06-AD5D-1FC5648FA000}" destId="{18E5F03D-6747-466C-9C77-DF4DFFA9C25A}"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DBF1EF3-EE46-49AE-A394-F8E0278CFB96}"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F6420AB8-A01F-4DC2-B808-6CEC4BDA7752}">
      <dgm:prSet phldrT="[Text]"/>
      <dgm:spPr>
        <a:solidFill>
          <a:srgbClr val="253E67"/>
        </a:solidFill>
      </dgm:spPr>
      <dgm:t>
        <a:bodyPr/>
        <a:lstStyle/>
        <a:p>
          <a:r>
            <a:rPr lang="en-US" dirty="0">
              <a:solidFill>
                <a:schemeClr val="bg2"/>
              </a:solidFill>
              <a:latin typeface="+mj-lt"/>
            </a:rPr>
            <a:t>Modify your program</a:t>
          </a:r>
        </a:p>
      </dgm:t>
    </dgm:pt>
    <dgm:pt modelId="{3A042B99-54EF-4023-A5D8-3AC4E0795F8A}" type="parTrans" cxnId="{F5307843-FF41-4C74-BE80-3A2B29CC6956}">
      <dgm:prSet/>
      <dgm:spPr/>
      <dgm:t>
        <a:bodyPr/>
        <a:lstStyle/>
        <a:p>
          <a:endParaRPr lang="en-US">
            <a:latin typeface="+mj-lt"/>
          </a:endParaRPr>
        </a:p>
      </dgm:t>
    </dgm:pt>
    <dgm:pt modelId="{EE93F409-B6A2-4866-AD7E-FDE65817602B}" type="sibTrans" cxnId="{F5307843-FF41-4C74-BE80-3A2B29CC6956}">
      <dgm:prSet/>
      <dgm:spPr/>
      <dgm:t>
        <a:bodyPr/>
        <a:lstStyle/>
        <a:p>
          <a:endParaRPr lang="en-US">
            <a:latin typeface="+mj-lt"/>
          </a:endParaRPr>
        </a:p>
      </dgm:t>
    </dgm:pt>
    <dgm:pt modelId="{7D91B937-D324-4E78-8A67-2255B9B0F597}">
      <dgm:prSet phldrT="[Text]"/>
      <dgm:spPr>
        <a:solidFill>
          <a:srgbClr val="253E67"/>
        </a:solidFill>
      </dgm:spPr>
      <dgm:t>
        <a:bodyPr/>
        <a:lstStyle/>
        <a:p>
          <a:r>
            <a:rPr lang="en-US" dirty="0">
              <a:solidFill>
                <a:schemeClr val="bg2"/>
              </a:solidFill>
              <a:latin typeface="+mj-lt"/>
            </a:rPr>
            <a:t>Describe program benefits and challenges</a:t>
          </a:r>
        </a:p>
      </dgm:t>
    </dgm:pt>
    <dgm:pt modelId="{9BFAD9AC-992B-4EB4-8969-76DF536498C1}" type="parTrans" cxnId="{4235429D-E3A6-46E0-96EB-C04EA4A02C0B}">
      <dgm:prSet/>
      <dgm:spPr/>
      <dgm:t>
        <a:bodyPr/>
        <a:lstStyle/>
        <a:p>
          <a:endParaRPr lang="en-US">
            <a:latin typeface="+mj-lt"/>
          </a:endParaRPr>
        </a:p>
      </dgm:t>
    </dgm:pt>
    <dgm:pt modelId="{FAF6F260-AABB-491D-B347-4D7DF66EEE39}" type="sibTrans" cxnId="{4235429D-E3A6-46E0-96EB-C04EA4A02C0B}">
      <dgm:prSet/>
      <dgm:spPr/>
      <dgm:t>
        <a:bodyPr/>
        <a:lstStyle/>
        <a:p>
          <a:endParaRPr lang="en-US">
            <a:latin typeface="+mj-lt"/>
          </a:endParaRPr>
        </a:p>
      </dgm:t>
    </dgm:pt>
    <dgm:pt modelId="{232985C3-B03C-45BD-ABEF-604E69EB5D76}" type="pres">
      <dgm:prSet presAssocID="{3DBF1EF3-EE46-49AE-A394-F8E0278CFB96}" presName="diagram" presStyleCnt="0">
        <dgm:presLayoutVars>
          <dgm:dir/>
          <dgm:resizeHandles val="exact"/>
        </dgm:presLayoutVars>
      </dgm:prSet>
      <dgm:spPr/>
    </dgm:pt>
    <dgm:pt modelId="{1A1ADDC1-49B0-46EB-A643-98DB3388E2C8}" type="pres">
      <dgm:prSet presAssocID="{F6420AB8-A01F-4DC2-B808-6CEC4BDA7752}" presName="node" presStyleLbl="node1" presStyleIdx="0" presStyleCnt="2">
        <dgm:presLayoutVars>
          <dgm:bulletEnabled val="1"/>
        </dgm:presLayoutVars>
      </dgm:prSet>
      <dgm:spPr/>
    </dgm:pt>
    <dgm:pt modelId="{13DBD10B-C0B9-4DC4-A055-291C71FB9606}" type="pres">
      <dgm:prSet presAssocID="{EE93F409-B6A2-4866-AD7E-FDE65817602B}" presName="sibTrans" presStyleCnt="0"/>
      <dgm:spPr/>
    </dgm:pt>
    <dgm:pt modelId="{B2B815F8-D85D-43D2-8BD7-9C11B62F55D2}" type="pres">
      <dgm:prSet presAssocID="{7D91B937-D324-4E78-8A67-2255B9B0F597}" presName="node" presStyleLbl="node1" presStyleIdx="1" presStyleCnt="2">
        <dgm:presLayoutVars>
          <dgm:bulletEnabled val="1"/>
        </dgm:presLayoutVars>
      </dgm:prSet>
      <dgm:spPr/>
    </dgm:pt>
  </dgm:ptLst>
  <dgm:cxnLst>
    <dgm:cxn modelId="{F5307843-FF41-4C74-BE80-3A2B29CC6956}" srcId="{3DBF1EF3-EE46-49AE-A394-F8E0278CFB96}" destId="{F6420AB8-A01F-4DC2-B808-6CEC4BDA7752}" srcOrd="0" destOrd="0" parTransId="{3A042B99-54EF-4023-A5D8-3AC4E0795F8A}" sibTransId="{EE93F409-B6A2-4866-AD7E-FDE65817602B}"/>
    <dgm:cxn modelId="{4235429D-E3A6-46E0-96EB-C04EA4A02C0B}" srcId="{3DBF1EF3-EE46-49AE-A394-F8E0278CFB96}" destId="{7D91B937-D324-4E78-8A67-2255B9B0F597}" srcOrd="1" destOrd="0" parTransId="{9BFAD9AC-992B-4EB4-8969-76DF536498C1}" sibTransId="{FAF6F260-AABB-491D-B347-4D7DF66EEE39}"/>
    <dgm:cxn modelId="{3AECFABC-4E2D-48FD-A92D-6542CD25B81C}" type="presOf" srcId="{7D91B937-D324-4E78-8A67-2255B9B0F597}" destId="{B2B815F8-D85D-43D2-8BD7-9C11B62F55D2}" srcOrd="0" destOrd="0" presId="urn:microsoft.com/office/officeart/2005/8/layout/default"/>
    <dgm:cxn modelId="{02CD3AC7-5BF4-4E1A-A735-2713F227F289}" type="presOf" srcId="{3DBF1EF3-EE46-49AE-A394-F8E0278CFB96}" destId="{232985C3-B03C-45BD-ABEF-604E69EB5D76}" srcOrd="0" destOrd="0" presId="urn:microsoft.com/office/officeart/2005/8/layout/default"/>
    <dgm:cxn modelId="{26D816FE-7911-463B-AF5C-0C8B9DE34433}" type="presOf" srcId="{F6420AB8-A01F-4DC2-B808-6CEC4BDA7752}" destId="{1A1ADDC1-49B0-46EB-A643-98DB3388E2C8}" srcOrd="0" destOrd="0" presId="urn:microsoft.com/office/officeart/2005/8/layout/default"/>
    <dgm:cxn modelId="{BBC50C84-748B-4397-8048-FDB7E5FB76D5}" type="presParOf" srcId="{232985C3-B03C-45BD-ABEF-604E69EB5D76}" destId="{1A1ADDC1-49B0-46EB-A643-98DB3388E2C8}" srcOrd="0" destOrd="0" presId="urn:microsoft.com/office/officeart/2005/8/layout/default"/>
    <dgm:cxn modelId="{4E1C0D25-D8D5-4F49-AB84-790C925564AB}" type="presParOf" srcId="{232985C3-B03C-45BD-ABEF-604E69EB5D76}" destId="{13DBD10B-C0B9-4DC4-A055-291C71FB9606}" srcOrd="1" destOrd="0" presId="urn:microsoft.com/office/officeart/2005/8/layout/default"/>
    <dgm:cxn modelId="{F52C8255-AE23-4151-BD13-50510007E5F9}" type="presParOf" srcId="{232985C3-B03C-45BD-ABEF-604E69EB5D76}" destId="{B2B815F8-D85D-43D2-8BD7-9C11B62F55D2}"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46C5B84-3C72-4068-82E0-0C004BB23530}"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C14EE06C-BD75-4F30-9BCB-AFC842584BF8}">
      <dgm:prSet phldrT="[Text]"/>
      <dgm:spPr>
        <a:solidFill>
          <a:schemeClr val="accent1">
            <a:lumMod val="60000"/>
            <a:lumOff val="40000"/>
          </a:schemeClr>
        </a:solidFill>
      </dgm:spPr>
      <dgm:t>
        <a:bodyPr/>
        <a:lstStyle/>
        <a:p>
          <a:pPr>
            <a:buNone/>
          </a:pPr>
          <a:r>
            <a:rPr lang="en-US" dirty="0">
              <a:solidFill>
                <a:srgbClr val="253E67"/>
              </a:solidFill>
              <a:latin typeface="+mn-lt"/>
            </a:rPr>
            <a:t>Reach all stakeholders inside and outside your organization in language and formats that are easy to understand, and in time to make decisions. </a:t>
          </a:r>
        </a:p>
      </dgm:t>
    </dgm:pt>
    <dgm:pt modelId="{869D9E82-1FC8-4A90-BCC3-6DF91FDA7797}" type="parTrans" cxnId="{64D16D57-C215-4F92-BE70-F901E18C4440}">
      <dgm:prSet/>
      <dgm:spPr/>
      <dgm:t>
        <a:bodyPr/>
        <a:lstStyle/>
        <a:p>
          <a:endParaRPr lang="en-US">
            <a:latin typeface="+mn-lt"/>
          </a:endParaRPr>
        </a:p>
      </dgm:t>
    </dgm:pt>
    <dgm:pt modelId="{B246C72D-0A0A-4894-8B81-65D75ECBAD30}" type="sibTrans" cxnId="{64D16D57-C215-4F92-BE70-F901E18C4440}">
      <dgm:prSet/>
      <dgm:spPr/>
      <dgm:t>
        <a:bodyPr/>
        <a:lstStyle/>
        <a:p>
          <a:endParaRPr lang="en-US">
            <a:latin typeface="+mn-lt"/>
          </a:endParaRPr>
        </a:p>
      </dgm:t>
    </dgm:pt>
    <dgm:pt modelId="{C57DCDAC-3530-4B16-B970-F4E2A5243D72}" type="pres">
      <dgm:prSet presAssocID="{046C5B84-3C72-4068-82E0-0C004BB23530}" presName="diagram" presStyleCnt="0">
        <dgm:presLayoutVars>
          <dgm:dir/>
          <dgm:resizeHandles val="exact"/>
        </dgm:presLayoutVars>
      </dgm:prSet>
      <dgm:spPr/>
    </dgm:pt>
    <dgm:pt modelId="{C92F2BE8-E2DB-4CFE-884F-BDE681CD1BAA}" type="pres">
      <dgm:prSet presAssocID="{C14EE06C-BD75-4F30-9BCB-AFC842584BF8}" presName="node" presStyleLbl="node1" presStyleIdx="0" presStyleCnt="1" custScaleX="354325" custLinFactNeighborX="38794" custLinFactNeighborY="-24132">
        <dgm:presLayoutVars>
          <dgm:bulletEnabled val="1"/>
        </dgm:presLayoutVars>
      </dgm:prSet>
      <dgm:spPr/>
    </dgm:pt>
  </dgm:ptLst>
  <dgm:cxnLst>
    <dgm:cxn modelId="{E0CF2C66-8EA1-4F98-A0E1-476A92F9777F}" type="presOf" srcId="{046C5B84-3C72-4068-82E0-0C004BB23530}" destId="{C57DCDAC-3530-4B16-B970-F4E2A5243D72}" srcOrd="0" destOrd="0" presId="urn:microsoft.com/office/officeart/2005/8/layout/default"/>
    <dgm:cxn modelId="{64D16D57-C215-4F92-BE70-F901E18C4440}" srcId="{046C5B84-3C72-4068-82E0-0C004BB23530}" destId="{C14EE06C-BD75-4F30-9BCB-AFC842584BF8}" srcOrd="0" destOrd="0" parTransId="{869D9E82-1FC8-4A90-BCC3-6DF91FDA7797}" sibTransId="{B246C72D-0A0A-4894-8B81-65D75ECBAD30}"/>
    <dgm:cxn modelId="{797EA7E7-3BAE-4E39-AC19-7B3A50BB0210}" type="presOf" srcId="{C14EE06C-BD75-4F30-9BCB-AFC842584BF8}" destId="{C92F2BE8-E2DB-4CFE-884F-BDE681CD1BAA}" srcOrd="0" destOrd="0" presId="urn:microsoft.com/office/officeart/2005/8/layout/default"/>
    <dgm:cxn modelId="{EEC107B0-9255-4DEA-8021-23A56C50CAA8}" type="presParOf" srcId="{C57DCDAC-3530-4B16-B970-F4E2A5243D72}" destId="{C92F2BE8-E2DB-4CFE-884F-BDE681CD1BAA}" srcOrd="0" destOrd="0" presId="urn:microsoft.com/office/officeart/2005/8/layout/default"/>
  </dgm:cxnLst>
  <dgm:bg>
    <a:solidFill>
      <a:srgbClr val="E5FFB2">
        <a:alpha val="50196"/>
      </a:srgbClr>
    </a:solid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117ACEA-09EC-4064-83BA-999DD1B8033B}" type="doc">
      <dgm:prSet loTypeId="urn:microsoft.com/office/officeart/2008/layout/LinedList" loCatId="list" qsTypeId="urn:microsoft.com/office/officeart/2005/8/quickstyle/simple1" qsCatId="simple" csTypeId="urn:microsoft.com/office/officeart/2005/8/colors/accent3_3" csCatId="accent3" phldr="1"/>
      <dgm:spPr/>
      <dgm:t>
        <a:bodyPr/>
        <a:lstStyle/>
        <a:p>
          <a:endParaRPr lang="en-US"/>
        </a:p>
      </dgm:t>
    </dgm:pt>
    <dgm:pt modelId="{092D1680-ECEF-442A-A01C-755456E2DAF7}">
      <dgm:prSet phldrT="[Text]" custT="1"/>
      <dgm:spPr/>
      <dgm:t>
        <a:bodyPr/>
        <a:lstStyle/>
        <a:p>
          <a:r>
            <a:rPr lang="en-US" sz="2400" dirty="0">
              <a:latin typeface="+mn-lt"/>
            </a:rPr>
            <a:t>Evaluation planning begins during the project planning phase</a:t>
          </a:r>
        </a:p>
      </dgm:t>
    </dgm:pt>
    <dgm:pt modelId="{E89539EC-5C20-4FFD-B0A6-63003F2747D7}" type="parTrans" cxnId="{44F642B3-2D9B-417C-8B51-91EC05D53831}">
      <dgm:prSet/>
      <dgm:spPr/>
      <dgm:t>
        <a:bodyPr/>
        <a:lstStyle/>
        <a:p>
          <a:endParaRPr lang="en-US" sz="2000">
            <a:latin typeface="+mn-lt"/>
          </a:endParaRPr>
        </a:p>
      </dgm:t>
    </dgm:pt>
    <dgm:pt modelId="{2314EFF8-F280-4393-AA46-E74A4A17574D}" type="sibTrans" cxnId="{44F642B3-2D9B-417C-8B51-91EC05D53831}">
      <dgm:prSet/>
      <dgm:spPr/>
      <dgm:t>
        <a:bodyPr/>
        <a:lstStyle/>
        <a:p>
          <a:endParaRPr lang="en-US" sz="2000">
            <a:latin typeface="+mn-lt"/>
          </a:endParaRPr>
        </a:p>
      </dgm:t>
    </dgm:pt>
    <dgm:pt modelId="{D6698353-28CD-4271-A8B2-8C2380AFA160}">
      <dgm:prSet phldrT="[Text]" custT="1"/>
      <dgm:spPr/>
      <dgm:t>
        <a:bodyPr/>
        <a:lstStyle/>
        <a:p>
          <a:r>
            <a:rPr lang="en-US" sz="2400" dirty="0">
              <a:latin typeface="+mn-lt"/>
            </a:rPr>
            <a:t>Engage stakeholders to help you determine what questions are most important and what are the most feasible ways to collect data to answer those questions</a:t>
          </a:r>
        </a:p>
      </dgm:t>
    </dgm:pt>
    <dgm:pt modelId="{5C04F9E8-93C5-4F6D-87D6-74556333864B}" type="parTrans" cxnId="{F55DC226-D733-49E9-9EC5-655E0F184236}">
      <dgm:prSet/>
      <dgm:spPr/>
      <dgm:t>
        <a:bodyPr/>
        <a:lstStyle/>
        <a:p>
          <a:endParaRPr lang="en-US" sz="2000">
            <a:latin typeface="+mn-lt"/>
          </a:endParaRPr>
        </a:p>
      </dgm:t>
    </dgm:pt>
    <dgm:pt modelId="{9A2A394D-C1F8-4EB6-8176-967EE4AE3480}" type="sibTrans" cxnId="{F55DC226-D733-49E9-9EC5-655E0F184236}">
      <dgm:prSet/>
      <dgm:spPr/>
      <dgm:t>
        <a:bodyPr/>
        <a:lstStyle/>
        <a:p>
          <a:endParaRPr lang="en-US" sz="2000">
            <a:latin typeface="+mn-lt"/>
          </a:endParaRPr>
        </a:p>
      </dgm:t>
    </dgm:pt>
    <dgm:pt modelId="{554431F9-1AD2-447B-90D4-2D8E1DD8B52C}">
      <dgm:prSet phldrT="[Text]" custT="1"/>
      <dgm:spPr/>
      <dgm:t>
        <a:bodyPr/>
        <a:lstStyle/>
        <a:p>
          <a:r>
            <a:rPr lang="en-US" sz="2400">
              <a:latin typeface="+mn-lt"/>
            </a:rPr>
            <a:t>Measure processes as well as short and mid-term outcomes</a:t>
          </a:r>
          <a:endParaRPr lang="en-US" sz="2400" dirty="0">
            <a:latin typeface="+mn-lt"/>
          </a:endParaRPr>
        </a:p>
      </dgm:t>
    </dgm:pt>
    <dgm:pt modelId="{BE28B4A6-51CF-42DF-951E-CE0E142344B4}" type="parTrans" cxnId="{9B5FC265-D313-404E-A312-041135CF4089}">
      <dgm:prSet/>
      <dgm:spPr/>
      <dgm:t>
        <a:bodyPr/>
        <a:lstStyle/>
        <a:p>
          <a:endParaRPr lang="en-US" sz="2000">
            <a:latin typeface="+mn-lt"/>
          </a:endParaRPr>
        </a:p>
      </dgm:t>
    </dgm:pt>
    <dgm:pt modelId="{03B06544-327B-4A39-AA25-EC7E650B2BC5}" type="sibTrans" cxnId="{9B5FC265-D313-404E-A312-041135CF4089}">
      <dgm:prSet/>
      <dgm:spPr/>
      <dgm:t>
        <a:bodyPr/>
        <a:lstStyle/>
        <a:p>
          <a:endParaRPr lang="en-US" sz="2000">
            <a:latin typeface="+mn-lt"/>
          </a:endParaRPr>
        </a:p>
      </dgm:t>
    </dgm:pt>
    <dgm:pt modelId="{9548DA96-7466-4F0B-8768-71AF374C0B50}">
      <dgm:prSet phldrT="[Text]" custT="1"/>
      <dgm:spPr/>
      <dgm:t>
        <a:bodyPr/>
        <a:lstStyle/>
        <a:p>
          <a:r>
            <a:rPr lang="en-US" sz="2400" dirty="0">
              <a:latin typeface="+mn-lt"/>
            </a:rPr>
            <a:t>Create an evaluation plan</a:t>
          </a:r>
        </a:p>
      </dgm:t>
    </dgm:pt>
    <dgm:pt modelId="{D814B3F4-7A85-43AA-8407-802E807DE6F8}" type="parTrans" cxnId="{02881DDF-B8F7-44D7-B3F3-5751BF121159}">
      <dgm:prSet/>
      <dgm:spPr/>
      <dgm:t>
        <a:bodyPr/>
        <a:lstStyle/>
        <a:p>
          <a:endParaRPr lang="en-US" sz="2000">
            <a:latin typeface="+mn-lt"/>
          </a:endParaRPr>
        </a:p>
      </dgm:t>
    </dgm:pt>
    <dgm:pt modelId="{A1C6F228-1514-493F-B3DF-B0C5378470D6}" type="sibTrans" cxnId="{02881DDF-B8F7-44D7-B3F3-5751BF121159}">
      <dgm:prSet/>
      <dgm:spPr/>
      <dgm:t>
        <a:bodyPr/>
        <a:lstStyle/>
        <a:p>
          <a:endParaRPr lang="en-US" sz="2000">
            <a:latin typeface="+mn-lt"/>
          </a:endParaRPr>
        </a:p>
      </dgm:t>
    </dgm:pt>
    <dgm:pt modelId="{55DE2F6E-58C8-4F36-8CF7-AE11031A5372}" type="pres">
      <dgm:prSet presAssocID="{0117ACEA-09EC-4064-83BA-999DD1B8033B}" presName="vert0" presStyleCnt="0">
        <dgm:presLayoutVars>
          <dgm:dir/>
          <dgm:animOne val="branch"/>
          <dgm:animLvl val="lvl"/>
        </dgm:presLayoutVars>
      </dgm:prSet>
      <dgm:spPr/>
    </dgm:pt>
    <dgm:pt modelId="{858C3809-36FF-4A18-825C-F15F14BF5D21}" type="pres">
      <dgm:prSet presAssocID="{092D1680-ECEF-442A-A01C-755456E2DAF7}" presName="thickLine" presStyleLbl="alignNode1" presStyleIdx="0" presStyleCnt="4"/>
      <dgm:spPr/>
    </dgm:pt>
    <dgm:pt modelId="{42FF2A0F-4D52-4007-8B4F-A996C3E2B62B}" type="pres">
      <dgm:prSet presAssocID="{092D1680-ECEF-442A-A01C-755456E2DAF7}" presName="horz1" presStyleCnt="0"/>
      <dgm:spPr/>
    </dgm:pt>
    <dgm:pt modelId="{B1057689-B1F6-4BBD-8C67-08FE5D375225}" type="pres">
      <dgm:prSet presAssocID="{092D1680-ECEF-442A-A01C-755456E2DAF7}" presName="tx1" presStyleLbl="revTx" presStyleIdx="0" presStyleCnt="4"/>
      <dgm:spPr/>
    </dgm:pt>
    <dgm:pt modelId="{A9E9BD5C-E1E8-4766-82F6-0770C59C37D2}" type="pres">
      <dgm:prSet presAssocID="{092D1680-ECEF-442A-A01C-755456E2DAF7}" presName="vert1" presStyleCnt="0"/>
      <dgm:spPr/>
    </dgm:pt>
    <dgm:pt modelId="{022532C4-C35B-46E8-8F4B-74538510CBCE}" type="pres">
      <dgm:prSet presAssocID="{D6698353-28CD-4271-A8B2-8C2380AFA160}" presName="thickLine" presStyleLbl="alignNode1" presStyleIdx="1" presStyleCnt="4"/>
      <dgm:spPr/>
    </dgm:pt>
    <dgm:pt modelId="{C810DDDC-BC5D-4651-A585-D6A8E7E83825}" type="pres">
      <dgm:prSet presAssocID="{D6698353-28CD-4271-A8B2-8C2380AFA160}" presName="horz1" presStyleCnt="0"/>
      <dgm:spPr/>
    </dgm:pt>
    <dgm:pt modelId="{897D0B41-893A-47C7-9B2A-B0BC07ED35CF}" type="pres">
      <dgm:prSet presAssocID="{D6698353-28CD-4271-A8B2-8C2380AFA160}" presName="tx1" presStyleLbl="revTx" presStyleIdx="1" presStyleCnt="4"/>
      <dgm:spPr/>
    </dgm:pt>
    <dgm:pt modelId="{AF634CC9-6DDF-43CF-8B0B-DECCC0B6ECD8}" type="pres">
      <dgm:prSet presAssocID="{D6698353-28CD-4271-A8B2-8C2380AFA160}" presName="vert1" presStyleCnt="0"/>
      <dgm:spPr/>
    </dgm:pt>
    <dgm:pt modelId="{F7603247-2A41-4D2F-80A1-72556B214607}" type="pres">
      <dgm:prSet presAssocID="{554431F9-1AD2-447B-90D4-2D8E1DD8B52C}" presName="thickLine" presStyleLbl="alignNode1" presStyleIdx="2" presStyleCnt="4"/>
      <dgm:spPr/>
    </dgm:pt>
    <dgm:pt modelId="{DA5A7504-6027-4E75-BB43-E03F42299A74}" type="pres">
      <dgm:prSet presAssocID="{554431F9-1AD2-447B-90D4-2D8E1DD8B52C}" presName="horz1" presStyleCnt="0"/>
      <dgm:spPr/>
    </dgm:pt>
    <dgm:pt modelId="{27C56CE0-CD49-4520-AF97-A4991EECAE45}" type="pres">
      <dgm:prSet presAssocID="{554431F9-1AD2-447B-90D4-2D8E1DD8B52C}" presName="tx1" presStyleLbl="revTx" presStyleIdx="2" presStyleCnt="4"/>
      <dgm:spPr/>
    </dgm:pt>
    <dgm:pt modelId="{A659D2D2-9453-4710-A5E4-58416602C621}" type="pres">
      <dgm:prSet presAssocID="{554431F9-1AD2-447B-90D4-2D8E1DD8B52C}" presName="vert1" presStyleCnt="0"/>
      <dgm:spPr/>
    </dgm:pt>
    <dgm:pt modelId="{F62F582E-50F1-40F8-AB51-45CDD7E7AFAF}" type="pres">
      <dgm:prSet presAssocID="{9548DA96-7466-4F0B-8768-71AF374C0B50}" presName="thickLine" presStyleLbl="alignNode1" presStyleIdx="3" presStyleCnt="4"/>
      <dgm:spPr/>
    </dgm:pt>
    <dgm:pt modelId="{70384345-66C2-43A7-8309-916FAFDC1743}" type="pres">
      <dgm:prSet presAssocID="{9548DA96-7466-4F0B-8768-71AF374C0B50}" presName="horz1" presStyleCnt="0"/>
      <dgm:spPr/>
    </dgm:pt>
    <dgm:pt modelId="{581262AA-DB88-4F4F-9C51-58DA948FE0BC}" type="pres">
      <dgm:prSet presAssocID="{9548DA96-7466-4F0B-8768-71AF374C0B50}" presName="tx1" presStyleLbl="revTx" presStyleIdx="3" presStyleCnt="4"/>
      <dgm:spPr/>
    </dgm:pt>
    <dgm:pt modelId="{D103C268-3CAB-479E-9619-CAD9CDF46E43}" type="pres">
      <dgm:prSet presAssocID="{9548DA96-7466-4F0B-8768-71AF374C0B50}" presName="vert1" presStyleCnt="0"/>
      <dgm:spPr/>
    </dgm:pt>
  </dgm:ptLst>
  <dgm:cxnLst>
    <dgm:cxn modelId="{CBD3DD17-C1B3-4652-B1E5-B019C7232E89}" type="presOf" srcId="{092D1680-ECEF-442A-A01C-755456E2DAF7}" destId="{B1057689-B1F6-4BBD-8C67-08FE5D375225}" srcOrd="0" destOrd="0" presId="urn:microsoft.com/office/officeart/2008/layout/LinedList"/>
    <dgm:cxn modelId="{4D4AA01F-B660-4900-A90A-7F2B56CF0C68}" type="presOf" srcId="{0117ACEA-09EC-4064-83BA-999DD1B8033B}" destId="{55DE2F6E-58C8-4F36-8CF7-AE11031A5372}" srcOrd="0" destOrd="0" presId="urn:microsoft.com/office/officeart/2008/layout/LinedList"/>
    <dgm:cxn modelId="{F55DC226-D733-49E9-9EC5-655E0F184236}" srcId="{0117ACEA-09EC-4064-83BA-999DD1B8033B}" destId="{D6698353-28CD-4271-A8B2-8C2380AFA160}" srcOrd="1" destOrd="0" parTransId="{5C04F9E8-93C5-4F6D-87D6-74556333864B}" sibTransId="{9A2A394D-C1F8-4EB6-8176-967EE4AE3480}"/>
    <dgm:cxn modelId="{9B5FC265-D313-404E-A312-041135CF4089}" srcId="{0117ACEA-09EC-4064-83BA-999DD1B8033B}" destId="{554431F9-1AD2-447B-90D4-2D8E1DD8B52C}" srcOrd="2" destOrd="0" parTransId="{BE28B4A6-51CF-42DF-951E-CE0E142344B4}" sibTransId="{03B06544-327B-4A39-AA25-EC7E650B2BC5}"/>
    <dgm:cxn modelId="{447CF298-21EA-4986-B152-646FC910C252}" type="presOf" srcId="{D6698353-28CD-4271-A8B2-8C2380AFA160}" destId="{897D0B41-893A-47C7-9B2A-B0BC07ED35CF}" srcOrd="0" destOrd="0" presId="urn:microsoft.com/office/officeart/2008/layout/LinedList"/>
    <dgm:cxn modelId="{A2D0419E-ECD2-422B-9139-4D861CC30FF3}" type="presOf" srcId="{554431F9-1AD2-447B-90D4-2D8E1DD8B52C}" destId="{27C56CE0-CD49-4520-AF97-A4991EECAE45}" srcOrd="0" destOrd="0" presId="urn:microsoft.com/office/officeart/2008/layout/LinedList"/>
    <dgm:cxn modelId="{44F642B3-2D9B-417C-8B51-91EC05D53831}" srcId="{0117ACEA-09EC-4064-83BA-999DD1B8033B}" destId="{092D1680-ECEF-442A-A01C-755456E2DAF7}" srcOrd="0" destOrd="0" parTransId="{E89539EC-5C20-4FFD-B0A6-63003F2747D7}" sibTransId="{2314EFF8-F280-4393-AA46-E74A4A17574D}"/>
    <dgm:cxn modelId="{02881DDF-B8F7-44D7-B3F3-5751BF121159}" srcId="{0117ACEA-09EC-4064-83BA-999DD1B8033B}" destId="{9548DA96-7466-4F0B-8768-71AF374C0B50}" srcOrd="3" destOrd="0" parTransId="{D814B3F4-7A85-43AA-8407-802E807DE6F8}" sibTransId="{A1C6F228-1514-493F-B3DF-B0C5378470D6}"/>
    <dgm:cxn modelId="{96A169FE-B86C-4544-983B-8C32B78F505C}" type="presOf" srcId="{9548DA96-7466-4F0B-8768-71AF374C0B50}" destId="{581262AA-DB88-4F4F-9C51-58DA948FE0BC}" srcOrd="0" destOrd="0" presId="urn:microsoft.com/office/officeart/2008/layout/LinedList"/>
    <dgm:cxn modelId="{7DAE1DE3-E2BC-4575-ADF0-E4473EE3D08C}" type="presParOf" srcId="{55DE2F6E-58C8-4F36-8CF7-AE11031A5372}" destId="{858C3809-36FF-4A18-825C-F15F14BF5D21}" srcOrd="0" destOrd="0" presId="urn:microsoft.com/office/officeart/2008/layout/LinedList"/>
    <dgm:cxn modelId="{3DCB3D60-C1DC-46FE-870A-65517C1AB2AB}" type="presParOf" srcId="{55DE2F6E-58C8-4F36-8CF7-AE11031A5372}" destId="{42FF2A0F-4D52-4007-8B4F-A996C3E2B62B}" srcOrd="1" destOrd="0" presId="urn:microsoft.com/office/officeart/2008/layout/LinedList"/>
    <dgm:cxn modelId="{FC4727A8-743E-470A-8AC7-15059B43746B}" type="presParOf" srcId="{42FF2A0F-4D52-4007-8B4F-A996C3E2B62B}" destId="{B1057689-B1F6-4BBD-8C67-08FE5D375225}" srcOrd="0" destOrd="0" presId="urn:microsoft.com/office/officeart/2008/layout/LinedList"/>
    <dgm:cxn modelId="{11237367-8B71-4BE0-B9E4-F473C9EF5156}" type="presParOf" srcId="{42FF2A0F-4D52-4007-8B4F-A996C3E2B62B}" destId="{A9E9BD5C-E1E8-4766-82F6-0770C59C37D2}" srcOrd="1" destOrd="0" presId="urn:microsoft.com/office/officeart/2008/layout/LinedList"/>
    <dgm:cxn modelId="{8CF7FE91-8E2F-4C33-94D6-28232FC39E5E}" type="presParOf" srcId="{55DE2F6E-58C8-4F36-8CF7-AE11031A5372}" destId="{022532C4-C35B-46E8-8F4B-74538510CBCE}" srcOrd="2" destOrd="0" presId="urn:microsoft.com/office/officeart/2008/layout/LinedList"/>
    <dgm:cxn modelId="{4C5A5476-595D-4BBD-B492-468DB50CA6F7}" type="presParOf" srcId="{55DE2F6E-58C8-4F36-8CF7-AE11031A5372}" destId="{C810DDDC-BC5D-4651-A585-D6A8E7E83825}" srcOrd="3" destOrd="0" presId="urn:microsoft.com/office/officeart/2008/layout/LinedList"/>
    <dgm:cxn modelId="{E4A23CB9-A79E-4AE6-90AD-D2EE4A5EABCF}" type="presParOf" srcId="{C810DDDC-BC5D-4651-A585-D6A8E7E83825}" destId="{897D0B41-893A-47C7-9B2A-B0BC07ED35CF}" srcOrd="0" destOrd="0" presId="urn:microsoft.com/office/officeart/2008/layout/LinedList"/>
    <dgm:cxn modelId="{78034A32-05A5-41F8-9684-CC4B4654419C}" type="presParOf" srcId="{C810DDDC-BC5D-4651-A585-D6A8E7E83825}" destId="{AF634CC9-6DDF-43CF-8B0B-DECCC0B6ECD8}" srcOrd="1" destOrd="0" presId="urn:microsoft.com/office/officeart/2008/layout/LinedList"/>
    <dgm:cxn modelId="{8DFC8477-F8EC-4500-85CE-E5A33FD62629}" type="presParOf" srcId="{55DE2F6E-58C8-4F36-8CF7-AE11031A5372}" destId="{F7603247-2A41-4D2F-80A1-72556B214607}" srcOrd="4" destOrd="0" presId="urn:microsoft.com/office/officeart/2008/layout/LinedList"/>
    <dgm:cxn modelId="{356D3D48-4B0D-4FA0-9E9D-32A8D91CEB25}" type="presParOf" srcId="{55DE2F6E-58C8-4F36-8CF7-AE11031A5372}" destId="{DA5A7504-6027-4E75-BB43-E03F42299A74}" srcOrd="5" destOrd="0" presId="urn:microsoft.com/office/officeart/2008/layout/LinedList"/>
    <dgm:cxn modelId="{6437C861-1176-4935-93F4-3EE7CB1AEDE3}" type="presParOf" srcId="{DA5A7504-6027-4E75-BB43-E03F42299A74}" destId="{27C56CE0-CD49-4520-AF97-A4991EECAE45}" srcOrd="0" destOrd="0" presId="urn:microsoft.com/office/officeart/2008/layout/LinedList"/>
    <dgm:cxn modelId="{1E44C4EC-8ACA-4944-B127-8989F496A1D4}" type="presParOf" srcId="{DA5A7504-6027-4E75-BB43-E03F42299A74}" destId="{A659D2D2-9453-4710-A5E4-58416602C621}" srcOrd="1" destOrd="0" presId="urn:microsoft.com/office/officeart/2008/layout/LinedList"/>
    <dgm:cxn modelId="{BA4C75F1-7CBD-4F29-8D8F-FB2337CE05B9}" type="presParOf" srcId="{55DE2F6E-58C8-4F36-8CF7-AE11031A5372}" destId="{F62F582E-50F1-40F8-AB51-45CDD7E7AFAF}" srcOrd="6" destOrd="0" presId="urn:microsoft.com/office/officeart/2008/layout/LinedList"/>
    <dgm:cxn modelId="{5705A6DE-F5E9-4BAC-90AD-D0DE846CC1EA}" type="presParOf" srcId="{55DE2F6E-58C8-4F36-8CF7-AE11031A5372}" destId="{70384345-66C2-43A7-8309-916FAFDC1743}" srcOrd="7" destOrd="0" presId="urn:microsoft.com/office/officeart/2008/layout/LinedList"/>
    <dgm:cxn modelId="{5CC66043-E2A9-41D0-B214-CF3B428DC309}" type="presParOf" srcId="{70384345-66C2-43A7-8309-916FAFDC1743}" destId="{581262AA-DB88-4F4F-9C51-58DA948FE0BC}" srcOrd="0" destOrd="0" presId="urn:microsoft.com/office/officeart/2008/layout/LinedList"/>
    <dgm:cxn modelId="{C48C9DE5-DBB1-4CA2-B8BF-EFBD019B0B47}" type="presParOf" srcId="{70384345-66C2-43A7-8309-916FAFDC1743}" destId="{D103C268-3CAB-479E-9619-CAD9CDF46E43}"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0796522-5649-4541-802A-98F6084A96D0}" type="doc">
      <dgm:prSet loTypeId="urn:microsoft.com/office/officeart/2005/8/layout/equation1" loCatId="" qsTypeId="urn:microsoft.com/office/officeart/2005/8/quickstyle/simple1" qsCatId="simple" csTypeId="urn:microsoft.com/office/officeart/2005/8/colors/accent1_2" csCatId="accent1" phldr="1"/>
      <dgm:spPr/>
    </dgm:pt>
    <dgm:pt modelId="{EC3E53A6-B83B-944C-ABA6-8EF0CC068C55}">
      <dgm:prSet phldrT="[Text]" custT="1"/>
      <dgm:spPr>
        <a:solidFill>
          <a:srgbClr val="253E67"/>
        </a:solidFill>
      </dgm:spPr>
      <dgm:t>
        <a:bodyPr/>
        <a:lstStyle/>
        <a:p>
          <a:r>
            <a:rPr lang="en-US" sz="1600" b="1" dirty="0">
              <a:solidFill>
                <a:schemeClr val="bg1"/>
              </a:solidFill>
              <a:latin typeface="Century Gothic" panose="020B0502020202020204" pitchFamily="34" charset="0"/>
            </a:rPr>
            <a:t>Collecting small amounts of data on a piece of an intervention over a short period</a:t>
          </a:r>
        </a:p>
      </dgm:t>
    </dgm:pt>
    <dgm:pt modelId="{46ACEFEA-9B7B-804A-B045-AF41A8763121}" type="parTrans" cxnId="{1B738830-A19A-554A-8B1C-A2A3C22F9B84}">
      <dgm:prSet/>
      <dgm:spPr/>
      <dgm:t>
        <a:bodyPr/>
        <a:lstStyle/>
        <a:p>
          <a:endParaRPr lang="en-US"/>
        </a:p>
      </dgm:t>
    </dgm:pt>
    <dgm:pt modelId="{920AE7F2-FB65-B248-83D6-59E33001A6A4}" type="sibTrans" cxnId="{1B738830-A19A-554A-8B1C-A2A3C22F9B84}">
      <dgm:prSet/>
      <dgm:spPr>
        <a:solidFill>
          <a:schemeClr val="accent1">
            <a:alpha val="50000"/>
          </a:schemeClr>
        </a:solidFill>
      </dgm:spPr>
      <dgm:t>
        <a:bodyPr/>
        <a:lstStyle/>
        <a:p>
          <a:endParaRPr lang="en-US"/>
        </a:p>
      </dgm:t>
    </dgm:pt>
    <dgm:pt modelId="{4699250E-2397-6E44-93C0-EA4DB3A06949}">
      <dgm:prSet phldrT="[Text]" custT="1"/>
      <dgm:spPr>
        <a:solidFill>
          <a:srgbClr val="253E67"/>
        </a:solidFill>
      </dgm:spPr>
      <dgm:t>
        <a:bodyPr/>
        <a:lstStyle/>
        <a:p>
          <a:r>
            <a:rPr lang="en-US" sz="1600" b="1" dirty="0">
              <a:solidFill>
                <a:schemeClr val="bg1"/>
              </a:solidFill>
              <a:latin typeface="+mj-lt"/>
            </a:rPr>
            <a:t>PDSA</a:t>
          </a:r>
          <a:r>
            <a:rPr lang="en-US" sz="1600" b="1" dirty="0">
              <a:solidFill>
                <a:schemeClr val="bg1"/>
              </a:solidFill>
              <a:latin typeface="Century Gothic" panose="020B0502020202020204" pitchFamily="34" charset="0"/>
            </a:rPr>
            <a:t> Cycles</a:t>
          </a:r>
        </a:p>
      </dgm:t>
    </dgm:pt>
    <dgm:pt modelId="{1ABFF9EE-E2D1-124C-81B1-181CA99FD56F}" type="parTrans" cxnId="{D5A65C53-F310-B340-9D6D-C2F1BBDED308}">
      <dgm:prSet/>
      <dgm:spPr/>
      <dgm:t>
        <a:bodyPr/>
        <a:lstStyle/>
        <a:p>
          <a:endParaRPr lang="en-US"/>
        </a:p>
      </dgm:t>
    </dgm:pt>
    <dgm:pt modelId="{ECDD864E-C279-424A-BEEE-A2F2A9631838}" type="sibTrans" cxnId="{D5A65C53-F310-B340-9D6D-C2F1BBDED308}">
      <dgm:prSet/>
      <dgm:spPr/>
      <dgm:t>
        <a:bodyPr/>
        <a:lstStyle/>
        <a:p>
          <a:endParaRPr lang="en-US"/>
        </a:p>
      </dgm:t>
    </dgm:pt>
    <dgm:pt modelId="{7DFB7F4A-D0C2-FD43-BD92-CF7305D310FF}" type="pres">
      <dgm:prSet presAssocID="{30796522-5649-4541-802A-98F6084A96D0}" presName="linearFlow" presStyleCnt="0">
        <dgm:presLayoutVars>
          <dgm:dir/>
          <dgm:resizeHandles val="exact"/>
        </dgm:presLayoutVars>
      </dgm:prSet>
      <dgm:spPr/>
    </dgm:pt>
    <dgm:pt modelId="{35D9BDEB-B25E-D948-8786-9858A0F9CE38}" type="pres">
      <dgm:prSet presAssocID="{EC3E53A6-B83B-944C-ABA6-8EF0CC068C55}" presName="node" presStyleLbl="node1" presStyleIdx="0" presStyleCnt="2" custLinFactX="149301" custLinFactNeighborX="200000" custLinFactNeighborY="-707">
        <dgm:presLayoutVars>
          <dgm:bulletEnabled val="1"/>
        </dgm:presLayoutVars>
      </dgm:prSet>
      <dgm:spPr/>
    </dgm:pt>
    <dgm:pt modelId="{ADC543F6-FA93-4645-A6DD-6B377C3A36EB}" type="pres">
      <dgm:prSet presAssocID="{920AE7F2-FB65-B248-83D6-59E33001A6A4}" presName="spacerL" presStyleCnt="0"/>
      <dgm:spPr/>
    </dgm:pt>
    <dgm:pt modelId="{A28A2A3C-C9EA-0045-8464-B256147B7D94}" type="pres">
      <dgm:prSet presAssocID="{920AE7F2-FB65-B248-83D6-59E33001A6A4}" presName="sibTrans" presStyleLbl="sibTrans2D1" presStyleIdx="0" presStyleCnt="1"/>
      <dgm:spPr/>
    </dgm:pt>
    <dgm:pt modelId="{725EFC08-834B-3A40-BC53-9400CC70048F}" type="pres">
      <dgm:prSet presAssocID="{920AE7F2-FB65-B248-83D6-59E33001A6A4}" presName="spacerR" presStyleCnt="0"/>
      <dgm:spPr/>
    </dgm:pt>
    <dgm:pt modelId="{A269540F-38E5-D743-8568-84E263EACEE5}" type="pres">
      <dgm:prSet presAssocID="{4699250E-2397-6E44-93C0-EA4DB3A06949}" presName="node" presStyleLbl="node1" presStyleIdx="1" presStyleCnt="2" custLinFactX="-151315" custLinFactNeighborX="-200000" custLinFactNeighborY="-3061">
        <dgm:presLayoutVars>
          <dgm:bulletEnabled val="1"/>
        </dgm:presLayoutVars>
      </dgm:prSet>
      <dgm:spPr/>
    </dgm:pt>
  </dgm:ptLst>
  <dgm:cxnLst>
    <dgm:cxn modelId="{1B738830-A19A-554A-8B1C-A2A3C22F9B84}" srcId="{30796522-5649-4541-802A-98F6084A96D0}" destId="{EC3E53A6-B83B-944C-ABA6-8EF0CC068C55}" srcOrd="0" destOrd="0" parTransId="{46ACEFEA-9B7B-804A-B045-AF41A8763121}" sibTransId="{920AE7F2-FB65-B248-83D6-59E33001A6A4}"/>
    <dgm:cxn modelId="{D5A65C53-F310-B340-9D6D-C2F1BBDED308}" srcId="{30796522-5649-4541-802A-98F6084A96D0}" destId="{4699250E-2397-6E44-93C0-EA4DB3A06949}" srcOrd="1" destOrd="0" parTransId="{1ABFF9EE-E2D1-124C-81B1-181CA99FD56F}" sibTransId="{ECDD864E-C279-424A-BEEE-A2F2A9631838}"/>
    <dgm:cxn modelId="{A44CE557-4CE1-CA42-83B2-9CB8508FDB49}" type="presOf" srcId="{4699250E-2397-6E44-93C0-EA4DB3A06949}" destId="{A269540F-38E5-D743-8568-84E263EACEE5}" srcOrd="0" destOrd="0" presId="urn:microsoft.com/office/officeart/2005/8/layout/equation1"/>
    <dgm:cxn modelId="{A1410B96-6539-C24B-87DA-532671E5F59E}" type="presOf" srcId="{EC3E53A6-B83B-944C-ABA6-8EF0CC068C55}" destId="{35D9BDEB-B25E-D948-8786-9858A0F9CE38}" srcOrd="0" destOrd="0" presId="urn:microsoft.com/office/officeart/2005/8/layout/equation1"/>
    <dgm:cxn modelId="{760F2BB2-A293-A64E-9216-90A30098D781}" type="presOf" srcId="{30796522-5649-4541-802A-98F6084A96D0}" destId="{7DFB7F4A-D0C2-FD43-BD92-CF7305D310FF}" srcOrd="0" destOrd="0" presId="urn:microsoft.com/office/officeart/2005/8/layout/equation1"/>
    <dgm:cxn modelId="{6939F3FD-B4E0-B946-86F0-E2E07545DB7C}" type="presOf" srcId="{920AE7F2-FB65-B248-83D6-59E33001A6A4}" destId="{A28A2A3C-C9EA-0045-8464-B256147B7D94}" srcOrd="0" destOrd="0" presId="urn:microsoft.com/office/officeart/2005/8/layout/equation1"/>
    <dgm:cxn modelId="{55448E07-1C6D-CA40-B1B6-9179BF50C9D2}" type="presParOf" srcId="{7DFB7F4A-D0C2-FD43-BD92-CF7305D310FF}" destId="{35D9BDEB-B25E-D948-8786-9858A0F9CE38}" srcOrd="0" destOrd="0" presId="urn:microsoft.com/office/officeart/2005/8/layout/equation1"/>
    <dgm:cxn modelId="{A2692E8B-934C-A24F-A435-9AC5F5FF4D87}" type="presParOf" srcId="{7DFB7F4A-D0C2-FD43-BD92-CF7305D310FF}" destId="{ADC543F6-FA93-4645-A6DD-6B377C3A36EB}" srcOrd="1" destOrd="0" presId="urn:microsoft.com/office/officeart/2005/8/layout/equation1"/>
    <dgm:cxn modelId="{FA546C35-8A7F-1F4C-ABC7-2C25CD8862C4}" type="presParOf" srcId="{7DFB7F4A-D0C2-FD43-BD92-CF7305D310FF}" destId="{A28A2A3C-C9EA-0045-8464-B256147B7D94}" srcOrd="2" destOrd="0" presId="urn:microsoft.com/office/officeart/2005/8/layout/equation1"/>
    <dgm:cxn modelId="{0B7520F8-6D3A-0C46-96C0-857A7E238D2D}" type="presParOf" srcId="{7DFB7F4A-D0C2-FD43-BD92-CF7305D310FF}" destId="{725EFC08-834B-3A40-BC53-9400CC70048F}" srcOrd="3" destOrd="0" presId="urn:microsoft.com/office/officeart/2005/8/layout/equation1"/>
    <dgm:cxn modelId="{266ECBEF-917D-0E4D-9629-1656040BC188}" type="presParOf" srcId="{7DFB7F4A-D0C2-FD43-BD92-CF7305D310FF}" destId="{A269540F-38E5-D743-8568-84E263EACEE5}" srcOrd="4"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0796522-5649-4541-802A-98F6084A96D0}" type="doc">
      <dgm:prSet loTypeId="urn:microsoft.com/office/officeart/2005/8/layout/equation1" loCatId="" qsTypeId="urn:microsoft.com/office/officeart/2005/8/quickstyle/simple1" qsCatId="simple" csTypeId="urn:microsoft.com/office/officeart/2005/8/colors/accent1_2" csCatId="accent1" phldr="1"/>
      <dgm:spPr/>
    </dgm:pt>
    <dgm:pt modelId="{EC3E53A6-B83B-944C-ABA6-8EF0CC068C55}">
      <dgm:prSet phldrT="[Text]" custT="1"/>
      <dgm:spPr>
        <a:solidFill>
          <a:srgbClr val="253E67"/>
        </a:solidFill>
      </dgm:spPr>
      <dgm:t>
        <a:bodyPr/>
        <a:lstStyle/>
        <a:p>
          <a:r>
            <a:rPr lang="en-US" sz="1600" dirty="0">
              <a:solidFill>
                <a:schemeClr val="bg1"/>
              </a:solidFill>
              <a:latin typeface="+mj-lt"/>
            </a:rPr>
            <a:t>Collecting data on intervention processes &amp; outcomes over an extended period </a:t>
          </a:r>
        </a:p>
      </dgm:t>
    </dgm:pt>
    <dgm:pt modelId="{46ACEFEA-9B7B-804A-B045-AF41A8763121}" type="parTrans" cxnId="{1B738830-A19A-554A-8B1C-A2A3C22F9B84}">
      <dgm:prSet/>
      <dgm:spPr/>
      <dgm:t>
        <a:bodyPr/>
        <a:lstStyle/>
        <a:p>
          <a:endParaRPr lang="en-US"/>
        </a:p>
      </dgm:t>
    </dgm:pt>
    <dgm:pt modelId="{920AE7F2-FB65-B248-83D6-59E33001A6A4}" type="sibTrans" cxnId="{1B738830-A19A-554A-8B1C-A2A3C22F9B84}">
      <dgm:prSet/>
      <dgm:spPr>
        <a:solidFill>
          <a:schemeClr val="accent1">
            <a:alpha val="50000"/>
          </a:schemeClr>
        </a:solidFill>
      </dgm:spPr>
      <dgm:t>
        <a:bodyPr/>
        <a:lstStyle/>
        <a:p>
          <a:endParaRPr lang="en-US"/>
        </a:p>
      </dgm:t>
    </dgm:pt>
    <dgm:pt modelId="{4699250E-2397-6E44-93C0-EA4DB3A06949}">
      <dgm:prSet phldrT="[Text]" custT="1"/>
      <dgm:spPr>
        <a:solidFill>
          <a:srgbClr val="253E67"/>
        </a:solidFill>
      </dgm:spPr>
      <dgm:t>
        <a:bodyPr/>
        <a:lstStyle/>
        <a:p>
          <a:r>
            <a:rPr lang="en-US" sz="1600" b="1" dirty="0">
              <a:solidFill>
                <a:schemeClr val="bg1"/>
              </a:solidFill>
              <a:latin typeface="+mj-lt"/>
            </a:rPr>
            <a:t>Evaluation</a:t>
          </a:r>
        </a:p>
      </dgm:t>
    </dgm:pt>
    <dgm:pt modelId="{1ABFF9EE-E2D1-124C-81B1-181CA99FD56F}" type="parTrans" cxnId="{D5A65C53-F310-B340-9D6D-C2F1BBDED308}">
      <dgm:prSet/>
      <dgm:spPr/>
      <dgm:t>
        <a:bodyPr/>
        <a:lstStyle/>
        <a:p>
          <a:endParaRPr lang="en-US"/>
        </a:p>
      </dgm:t>
    </dgm:pt>
    <dgm:pt modelId="{ECDD864E-C279-424A-BEEE-A2F2A9631838}" type="sibTrans" cxnId="{D5A65C53-F310-B340-9D6D-C2F1BBDED308}">
      <dgm:prSet/>
      <dgm:spPr/>
      <dgm:t>
        <a:bodyPr/>
        <a:lstStyle/>
        <a:p>
          <a:endParaRPr lang="en-US"/>
        </a:p>
      </dgm:t>
    </dgm:pt>
    <dgm:pt modelId="{7DFB7F4A-D0C2-FD43-BD92-CF7305D310FF}" type="pres">
      <dgm:prSet presAssocID="{30796522-5649-4541-802A-98F6084A96D0}" presName="linearFlow" presStyleCnt="0">
        <dgm:presLayoutVars>
          <dgm:dir/>
          <dgm:resizeHandles val="exact"/>
        </dgm:presLayoutVars>
      </dgm:prSet>
      <dgm:spPr/>
    </dgm:pt>
    <dgm:pt modelId="{35D9BDEB-B25E-D948-8786-9858A0F9CE38}" type="pres">
      <dgm:prSet presAssocID="{EC3E53A6-B83B-944C-ABA6-8EF0CC068C55}" presName="node" presStyleLbl="node1" presStyleIdx="0" presStyleCnt="2" custLinFactX="144236" custLinFactNeighborX="200000" custLinFactNeighborY="501">
        <dgm:presLayoutVars>
          <dgm:bulletEnabled val="1"/>
        </dgm:presLayoutVars>
      </dgm:prSet>
      <dgm:spPr/>
    </dgm:pt>
    <dgm:pt modelId="{ADC543F6-FA93-4645-A6DD-6B377C3A36EB}" type="pres">
      <dgm:prSet presAssocID="{920AE7F2-FB65-B248-83D6-59E33001A6A4}" presName="spacerL" presStyleCnt="0"/>
      <dgm:spPr/>
    </dgm:pt>
    <dgm:pt modelId="{A28A2A3C-C9EA-0045-8464-B256147B7D94}" type="pres">
      <dgm:prSet presAssocID="{920AE7F2-FB65-B248-83D6-59E33001A6A4}" presName="sibTrans" presStyleLbl="sibTrans2D1" presStyleIdx="0" presStyleCnt="1" custLinFactNeighborX="-85429" custLinFactNeighborY="1897"/>
      <dgm:spPr/>
    </dgm:pt>
    <dgm:pt modelId="{725EFC08-834B-3A40-BC53-9400CC70048F}" type="pres">
      <dgm:prSet presAssocID="{920AE7F2-FB65-B248-83D6-59E33001A6A4}" presName="spacerR" presStyleCnt="0"/>
      <dgm:spPr/>
    </dgm:pt>
    <dgm:pt modelId="{A269540F-38E5-D743-8568-84E263EACEE5}" type="pres">
      <dgm:prSet presAssocID="{4699250E-2397-6E44-93C0-EA4DB3A06949}" presName="node" presStyleLbl="node1" presStyleIdx="1" presStyleCnt="2" custLinFactX="-164297" custLinFactNeighborX="-200000" custLinFactNeighborY="54">
        <dgm:presLayoutVars>
          <dgm:bulletEnabled val="1"/>
        </dgm:presLayoutVars>
      </dgm:prSet>
      <dgm:spPr/>
    </dgm:pt>
  </dgm:ptLst>
  <dgm:cxnLst>
    <dgm:cxn modelId="{1B738830-A19A-554A-8B1C-A2A3C22F9B84}" srcId="{30796522-5649-4541-802A-98F6084A96D0}" destId="{EC3E53A6-B83B-944C-ABA6-8EF0CC068C55}" srcOrd="0" destOrd="0" parTransId="{46ACEFEA-9B7B-804A-B045-AF41A8763121}" sibTransId="{920AE7F2-FB65-B248-83D6-59E33001A6A4}"/>
    <dgm:cxn modelId="{D5A65C53-F310-B340-9D6D-C2F1BBDED308}" srcId="{30796522-5649-4541-802A-98F6084A96D0}" destId="{4699250E-2397-6E44-93C0-EA4DB3A06949}" srcOrd="1" destOrd="0" parTransId="{1ABFF9EE-E2D1-124C-81B1-181CA99FD56F}" sibTransId="{ECDD864E-C279-424A-BEEE-A2F2A9631838}"/>
    <dgm:cxn modelId="{A44CE557-4CE1-CA42-83B2-9CB8508FDB49}" type="presOf" srcId="{4699250E-2397-6E44-93C0-EA4DB3A06949}" destId="{A269540F-38E5-D743-8568-84E263EACEE5}" srcOrd="0" destOrd="0" presId="urn:microsoft.com/office/officeart/2005/8/layout/equation1"/>
    <dgm:cxn modelId="{A1410B96-6539-C24B-87DA-532671E5F59E}" type="presOf" srcId="{EC3E53A6-B83B-944C-ABA6-8EF0CC068C55}" destId="{35D9BDEB-B25E-D948-8786-9858A0F9CE38}" srcOrd="0" destOrd="0" presId="urn:microsoft.com/office/officeart/2005/8/layout/equation1"/>
    <dgm:cxn modelId="{760F2BB2-A293-A64E-9216-90A30098D781}" type="presOf" srcId="{30796522-5649-4541-802A-98F6084A96D0}" destId="{7DFB7F4A-D0C2-FD43-BD92-CF7305D310FF}" srcOrd="0" destOrd="0" presId="urn:microsoft.com/office/officeart/2005/8/layout/equation1"/>
    <dgm:cxn modelId="{6939F3FD-B4E0-B946-86F0-E2E07545DB7C}" type="presOf" srcId="{920AE7F2-FB65-B248-83D6-59E33001A6A4}" destId="{A28A2A3C-C9EA-0045-8464-B256147B7D94}" srcOrd="0" destOrd="0" presId="urn:microsoft.com/office/officeart/2005/8/layout/equation1"/>
    <dgm:cxn modelId="{55448E07-1C6D-CA40-B1B6-9179BF50C9D2}" type="presParOf" srcId="{7DFB7F4A-D0C2-FD43-BD92-CF7305D310FF}" destId="{35D9BDEB-B25E-D948-8786-9858A0F9CE38}" srcOrd="0" destOrd="0" presId="urn:microsoft.com/office/officeart/2005/8/layout/equation1"/>
    <dgm:cxn modelId="{A2692E8B-934C-A24F-A435-9AC5F5FF4D87}" type="presParOf" srcId="{7DFB7F4A-D0C2-FD43-BD92-CF7305D310FF}" destId="{ADC543F6-FA93-4645-A6DD-6B377C3A36EB}" srcOrd="1" destOrd="0" presId="urn:microsoft.com/office/officeart/2005/8/layout/equation1"/>
    <dgm:cxn modelId="{FA546C35-8A7F-1F4C-ABC7-2C25CD8862C4}" type="presParOf" srcId="{7DFB7F4A-D0C2-FD43-BD92-CF7305D310FF}" destId="{A28A2A3C-C9EA-0045-8464-B256147B7D94}" srcOrd="2" destOrd="0" presId="urn:microsoft.com/office/officeart/2005/8/layout/equation1"/>
    <dgm:cxn modelId="{0B7520F8-6D3A-0C46-96C0-857A7E238D2D}" type="presParOf" srcId="{7DFB7F4A-D0C2-FD43-BD92-CF7305D310FF}" destId="{725EFC08-834B-3A40-BC53-9400CC70048F}" srcOrd="3" destOrd="0" presId="urn:microsoft.com/office/officeart/2005/8/layout/equation1"/>
    <dgm:cxn modelId="{266ECBEF-917D-0E4D-9629-1656040BC188}" type="presParOf" srcId="{7DFB7F4A-D0C2-FD43-BD92-CF7305D310FF}" destId="{A269540F-38E5-D743-8568-84E263EACEE5}" srcOrd="4" destOrd="0" presId="urn:microsoft.com/office/officeart/2005/8/layout/equati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8240862-F8E0-4397-B184-CC5CDD00D93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846F4D8B-8C94-435B-9FBB-78FCFAA0D32E}">
      <dgm:prSet/>
      <dgm:spPr>
        <a:solidFill>
          <a:srgbClr val="253E67"/>
        </a:solidFill>
      </dgm:spPr>
      <dgm:t>
        <a:bodyPr/>
        <a:lstStyle/>
        <a:p>
          <a:r>
            <a:rPr lang="en-US" dirty="0"/>
            <a:t>What barriers are patients encountering to completing and returning the FIT kit?  </a:t>
          </a:r>
        </a:p>
      </dgm:t>
    </dgm:pt>
    <dgm:pt modelId="{82AEFEDB-6A69-4A2F-98C2-F0E89EC81AF1}" type="parTrans" cxnId="{9CD73EE8-853F-4E9E-B602-6B993C11FBD5}">
      <dgm:prSet/>
      <dgm:spPr/>
      <dgm:t>
        <a:bodyPr/>
        <a:lstStyle/>
        <a:p>
          <a:endParaRPr lang="en-US"/>
        </a:p>
      </dgm:t>
    </dgm:pt>
    <dgm:pt modelId="{8B332944-764B-42BD-92E7-754D0EB4223C}" type="sibTrans" cxnId="{9CD73EE8-853F-4E9E-B602-6B993C11FBD5}">
      <dgm:prSet/>
      <dgm:spPr/>
      <dgm:t>
        <a:bodyPr/>
        <a:lstStyle/>
        <a:p>
          <a:endParaRPr lang="en-US"/>
        </a:p>
      </dgm:t>
    </dgm:pt>
    <dgm:pt modelId="{7C83EEC5-49B9-4724-8D51-FE137172E905}" type="pres">
      <dgm:prSet presAssocID="{F8240862-F8E0-4397-B184-CC5CDD00D937}" presName="diagram" presStyleCnt="0">
        <dgm:presLayoutVars>
          <dgm:dir/>
          <dgm:resizeHandles val="exact"/>
        </dgm:presLayoutVars>
      </dgm:prSet>
      <dgm:spPr/>
    </dgm:pt>
    <dgm:pt modelId="{BBF9A69A-B186-4646-965C-6F935CB9CFDA}" type="pres">
      <dgm:prSet presAssocID="{846F4D8B-8C94-435B-9FBB-78FCFAA0D32E}" presName="node" presStyleLbl="node1" presStyleIdx="0" presStyleCnt="1" custLinFactNeighborX="0" custLinFactNeighborY="521">
        <dgm:presLayoutVars>
          <dgm:bulletEnabled val="1"/>
        </dgm:presLayoutVars>
      </dgm:prSet>
      <dgm:spPr/>
    </dgm:pt>
  </dgm:ptLst>
  <dgm:cxnLst>
    <dgm:cxn modelId="{2502B142-7746-490C-B927-DF944253782D}" type="presOf" srcId="{846F4D8B-8C94-435B-9FBB-78FCFAA0D32E}" destId="{BBF9A69A-B186-4646-965C-6F935CB9CFDA}" srcOrd="0" destOrd="0" presId="urn:microsoft.com/office/officeart/2005/8/layout/default"/>
    <dgm:cxn modelId="{C365254F-C682-48D0-9A0E-BC9387F3F63E}" type="presOf" srcId="{F8240862-F8E0-4397-B184-CC5CDD00D937}" destId="{7C83EEC5-49B9-4724-8D51-FE137172E905}" srcOrd="0" destOrd="0" presId="urn:microsoft.com/office/officeart/2005/8/layout/default"/>
    <dgm:cxn modelId="{9CD73EE8-853F-4E9E-B602-6B993C11FBD5}" srcId="{F8240862-F8E0-4397-B184-CC5CDD00D937}" destId="{846F4D8B-8C94-435B-9FBB-78FCFAA0D32E}" srcOrd="0" destOrd="0" parTransId="{82AEFEDB-6A69-4A2F-98C2-F0E89EC81AF1}" sibTransId="{8B332944-764B-42BD-92E7-754D0EB4223C}"/>
    <dgm:cxn modelId="{EF0A5A26-5A30-4F2A-BAF2-C06E54BFB93B}" type="presParOf" srcId="{7C83EEC5-49B9-4724-8D51-FE137172E905}" destId="{BBF9A69A-B186-4646-965C-6F935CB9CFDA}" srcOrd="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C0C24BC-F7C1-474C-93F7-42D447A5DF63}" type="doc">
      <dgm:prSet loTypeId="urn:microsoft.com/office/officeart/2005/8/layout/hProcess7" loCatId="list" qsTypeId="urn:microsoft.com/office/officeart/2005/8/quickstyle/simple3" qsCatId="simple" csTypeId="urn:microsoft.com/office/officeart/2005/8/colors/accent1_2" csCatId="accent1" phldr="1"/>
      <dgm:spPr/>
      <dgm:t>
        <a:bodyPr/>
        <a:lstStyle/>
        <a:p>
          <a:endParaRPr lang="en-US"/>
        </a:p>
      </dgm:t>
    </dgm:pt>
    <dgm:pt modelId="{3668C28E-9D19-4227-BD75-2A6C79DD1976}">
      <dgm:prSet phldrT="[Text]"/>
      <dgm:spPr>
        <a:solidFill>
          <a:srgbClr val="253E67"/>
        </a:solidFill>
      </dgm:spPr>
      <dgm:t>
        <a:bodyPr/>
        <a:lstStyle/>
        <a:p>
          <a:r>
            <a:rPr lang="en-US" dirty="0">
              <a:solidFill>
                <a:schemeClr val="bg2"/>
              </a:solidFill>
            </a:rPr>
            <a:t>Implementation</a:t>
          </a:r>
        </a:p>
      </dgm:t>
    </dgm:pt>
    <dgm:pt modelId="{2E8B278F-F815-42F1-932B-5B2C2C308871}" type="parTrans" cxnId="{B3688B12-4E94-46E7-8278-1C2C004AE31C}">
      <dgm:prSet/>
      <dgm:spPr/>
      <dgm:t>
        <a:bodyPr/>
        <a:lstStyle/>
        <a:p>
          <a:endParaRPr lang="en-US"/>
        </a:p>
      </dgm:t>
    </dgm:pt>
    <dgm:pt modelId="{CC61B3AB-4749-4C95-9ECF-2A1575A44FC2}" type="sibTrans" cxnId="{B3688B12-4E94-46E7-8278-1C2C004AE31C}">
      <dgm:prSet/>
      <dgm:spPr/>
      <dgm:t>
        <a:bodyPr/>
        <a:lstStyle/>
        <a:p>
          <a:endParaRPr lang="en-US"/>
        </a:p>
      </dgm:t>
    </dgm:pt>
    <dgm:pt modelId="{0F5592A7-49B1-4F03-88CE-6FEB2E52BF27}">
      <dgm:prSet phldrT="[Text]"/>
      <dgm:spPr/>
      <dgm:t>
        <a:bodyPr/>
        <a:lstStyle/>
        <a:p>
          <a:r>
            <a:rPr lang="en-US" dirty="0">
              <a:solidFill>
                <a:schemeClr val="bg2"/>
              </a:solidFill>
            </a:rPr>
            <a:t>Adoption</a:t>
          </a:r>
        </a:p>
        <a:p>
          <a:r>
            <a:rPr lang="en-US" dirty="0">
              <a:solidFill>
                <a:schemeClr val="bg2"/>
              </a:solidFill>
            </a:rPr>
            <a:t>Acceptability</a:t>
          </a:r>
        </a:p>
        <a:p>
          <a:r>
            <a:rPr lang="en-US" dirty="0">
              <a:solidFill>
                <a:schemeClr val="bg2"/>
              </a:solidFill>
            </a:rPr>
            <a:t>Appropriateness</a:t>
          </a:r>
        </a:p>
        <a:p>
          <a:r>
            <a:rPr lang="en-US" dirty="0">
              <a:solidFill>
                <a:schemeClr val="bg2"/>
              </a:solidFill>
            </a:rPr>
            <a:t>Feasibility</a:t>
          </a:r>
        </a:p>
        <a:p>
          <a:r>
            <a:rPr lang="en-US" dirty="0">
              <a:solidFill>
                <a:schemeClr val="bg2"/>
              </a:solidFill>
            </a:rPr>
            <a:t>Fidelity</a:t>
          </a:r>
        </a:p>
        <a:p>
          <a:r>
            <a:rPr lang="en-US" dirty="0">
              <a:solidFill>
                <a:schemeClr val="bg2"/>
              </a:solidFill>
            </a:rPr>
            <a:t>Costs</a:t>
          </a:r>
        </a:p>
        <a:p>
          <a:r>
            <a:rPr lang="en-US" dirty="0">
              <a:solidFill>
                <a:schemeClr val="bg2"/>
              </a:solidFill>
            </a:rPr>
            <a:t>Penetration</a:t>
          </a:r>
        </a:p>
        <a:p>
          <a:r>
            <a:rPr lang="en-US" dirty="0">
              <a:solidFill>
                <a:schemeClr val="bg2"/>
              </a:solidFill>
            </a:rPr>
            <a:t>Sustainability</a:t>
          </a:r>
        </a:p>
        <a:p>
          <a:endParaRPr lang="en-US" dirty="0">
            <a:solidFill>
              <a:schemeClr val="bg2"/>
            </a:solidFill>
          </a:endParaRPr>
        </a:p>
      </dgm:t>
    </dgm:pt>
    <dgm:pt modelId="{1926F0B2-F53A-4DBE-A7F2-9D35C0D0B0D2}" type="parTrans" cxnId="{2B5F82FA-F596-4DB7-B0F6-D71DDA48DB64}">
      <dgm:prSet/>
      <dgm:spPr/>
      <dgm:t>
        <a:bodyPr/>
        <a:lstStyle/>
        <a:p>
          <a:endParaRPr lang="en-US"/>
        </a:p>
      </dgm:t>
    </dgm:pt>
    <dgm:pt modelId="{0D86F92D-29C2-41E9-93FE-018A431449C6}" type="sibTrans" cxnId="{2B5F82FA-F596-4DB7-B0F6-D71DDA48DB64}">
      <dgm:prSet/>
      <dgm:spPr/>
      <dgm:t>
        <a:bodyPr/>
        <a:lstStyle/>
        <a:p>
          <a:endParaRPr lang="en-US"/>
        </a:p>
      </dgm:t>
    </dgm:pt>
    <dgm:pt modelId="{BC4C6F13-EB4B-4E53-8CD4-232089586427}">
      <dgm:prSet phldrT="[Text]"/>
      <dgm:spPr>
        <a:solidFill>
          <a:srgbClr val="253E67"/>
        </a:solidFill>
      </dgm:spPr>
      <dgm:t>
        <a:bodyPr/>
        <a:lstStyle/>
        <a:p>
          <a:r>
            <a:rPr lang="en-US" dirty="0">
              <a:solidFill>
                <a:schemeClr val="bg2"/>
              </a:solidFill>
            </a:rPr>
            <a:t>Service</a:t>
          </a:r>
        </a:p>
      </dgm:t>
    </dgm:pt>
    <dgm:pt modelId="{A78D66CE-5404-43D4-A5AE-14B09A5EB9AF}" type="parTrans" cxnId="{8662C0A4-39F4-453A-B06F-C243EC413EFE}">
      <dgm:prSet/>
      <dgm:spPr/>
      <dgm:t>
        <a:bodyPr/>
        <a:lstStyle/>
        <a:p>
          <a:endParaRPr lang="en-US"/>
        </a:p>
      </dgm:t>
    </dgm:pt>
    <dgm:pt modelId="{0CFCA646-6CB7-40E6-9D1B-D9AEA26DAE40}" type="sibTrans" cxnId="{8662C0A4-39F4-453A-B06F-C243EC413EFE}">
      <dgm:prSet/>
      <dgm:spPr/>
      <dgm:t>
        <a:bodyPr/>
        <a:lstStyle/>
        <a:p>
          <a:endParaRPr lang="en-US"/>
        </a:p>
      </dgm:t>
    </dgm:pt>
    <dgm:pt modelId="{DEC69B71-E835-4B75-BA05-CDC1ECB589A5}">
      <dgm:prSet phldrT="[Text]"/>
      <dgm:spPr/>
      <dgm:t>
        <a:bodyPr/>
        <a:lstStyle/>
        <a:p>
          <a:r>
            <a:rPr lang="en-US" dirty="0">
              <a:solidFill>
                <a:schemeClr val="bg2"/>
              </a:solidFill>
            </a:rPr>
            <a:t>Efficiency</a:t>
          </a:r>
        </a:p>
        <a:p>
          <a:r>
            <a:rPr lang="en-US" dirty="0">
              <a:solidFill>
                <a:schemeClr val="bg2"/>
              </a:solidFill>
            </a:rPr>
            <a:t>Safety</a:t>
          </a:r>
        </a:p>
        <a:p>
          <a:r>
            <a:rPr lang="en-US" dirty="0">
              <a:solidFill>
                <a:schemeClr val="bg2"/>
              </a:solidFill>
            </a:rPr>
            <a:t>Effectiveness</a:t>
          </a:r>
        </a:p>
        <a:p>
          <a:r>
            <a:rPr lang="en-US" dirty="0">
              <a:solidFill>
                <a:schemeClr val="bg2"/>
              </a:solidFill>
            </a:rPr>
            <a:t>Equity</a:t>
          </a:r>
        </a:p>
        <a:p>
          <a:r>
            <a:rPr lang="en-US" dirty="0">
              <a:solidFill>
                <a:schemeClr val="bg2"/>
              </a:solidFill>
            </a:rPr>
            <a:t>Patient-centeredness</a:t>
          </a:r>
        </a:p>
        <a:p>
          <a:r>
            <a:rPr lang="en-US" dirty="0">
              <a:solidFill>
                <a:schemeClr val="bg2"/>
              </a:solidFill>
            </a:rPr>
            <a:t>Timeliness</a:t>
          </a:r>
        </a:p>
      </dgm:t>
    </dgm:pt>
    <dgm:pt modelId="{9F030AD6-6E29-4A21-A8B7-6ACE654D9C96}" type="parTrans" cxnId="{45520E1B-9540-4D47-B4FB-7A235B648D4F}">
      <dgm:prSet/>
      <dgm:spPr/>
      <dgm:t>
        <a:bodyPr/>
        <a:lstStyle/>
        <a:p>
          <a:endParaRPr lang="en-US"/>
        </a:p>
      </dgm:t>
    </dgm:pt>
    <dgm:pt modelId="{C0AF6F70-7D48-4110-9DD7-28A01D9E5CEB}" type="sibTrans" cxnId="{45520E1B-9540-4D47-B4FB-7A235B648D4F}">
      <dgm:prSet/>
      <dgm:spPr/>
      <dgm:t>
        <a:bodyPr/>
        <a:lstStyle/>
        <a:p>
          <a:endParaRPr lang="en-US"/>
        </a:p>
      </dgm:t>
    </dgm:pt>
    <dgm:pt modelId="{0521D6CF-DDF2-4830-8D5B-5B210B76E4D6}">
      <dgm:prSet phldrT="[Text]"/>
      <dgm:spPr>
        <a:solidFill>
          <a:srgbClr val="253E67"/>
        </a:solidFill>
      </dgm:spPr>
      <dgm:t>
        <a:bodyPr/>
        <a:lstStyle/>
        <a:p>
          <a:r>
            <a:rPr lang="en-US" dirty="0">
              <a:solidFill>
                <a:schemeClr val="bg2"/>
              </a:solidFill>
            </a:rPr>
            <a:t>Client</a:t>
          </a:r>
        </a:p>
      </dgm:t>
    </dgm:pt>
    <dgm:pt modelId="{BD9FB305-0204-46F7-B157-36285DC4491E}" type="parTrans" cxnId="{64659423-AC34-4605-97C0-5808A28A8050}">
      <dgm:prSet/>
      <dgm:spPr/>
      <dgm:t>
        <a:bodyPr/>
        <a:lstStyle/>
        <a:p>
          <a:endParaRPr lang="en-US"/>
        </a:p>
      </dgm:t>
    </dgm:pt>
    <dgm:pt modelId="{5A3AD0B0-A035-471F-B31E-31AF7090B7C9}" type="sibTrans" cxnId="{64659423-AC34-4605-97C0-5808A28A8050}">
      <dgm:prSet/>
      <dgm:spPr/>
      <dgm:t>
        <a:bodyPr/>
        <a:lstStyle/>
        <a:p>
          <a:endParaRPr lang="en-US"/>
        </a:p>
      </dgm:t>
    </dgm:pt>
    <dgm:pt modelId="{7A90F0C7-6F74-4656-895E-3749AA4B4D57}">
      <dgm:prSet phldrT="[Text]"/>
      <dgm:spPr/>
      <dgm:t>
        <a:bodyPr/>
        <a:lstStyle/>
        <a:p>
          <a:r>
            <a:rPr lang="en-US" dirty="0">
              <a:solidFill>
                <a:schemeClr val="bg2"/>
              </a:solidFill>
            </a:rPr>
            <a:t>Satisfaction</a:t>
          </a:r>
        </a:p>
        <a:p>
          <a:r>
            <a:rPr lang="en-US" dirty="0">
              <a:solidFill>
                <a:schemeClr val="bg2"/>
              </a:solidFill>
            </a:rPr>
            <a:t>Function</a:t>
          </a:r>
        </a:p>
        <a:p>
          <a:r>
            <a:rPr lang="en-US" dirty="0">
              <a:solidFill>
                <a:schemeClr val="bg2"/>
              </a:solidFill>
            </a:rPr>
            <a:t>Symptomatology</a:t>
          </a:r>
        </a:p>
      </dgm:t>
    </dgm:pt>
    <dgm:pt modelId="{8619FD5A-2A28-4CB7-B1D3-3C96762B8B24}" type="parTrans" cxnId="{B7CD98CE-E8DA-4B83-AA79-2C0652AC4A97}">
      <dgm:prSet/>
      <dgm:spPr/>
      <dgm:t>
        <a:bodyPr/>
        <a:lstStyle/>
        <a:p>
          <a:endParaRPr lang="en-US"/>
        </a:p>
      </dgm:t>
    </dgm:pt>
    <dgm:pt modelId="{962DD8EB-39AD-4566-8763-8821C585D933}" type="sibTrans" cxnId="{B7CD98CE-E8DA-4B83-AA79-2C0652AC4A97}">
      <dgm:prSet/>
      <dgm:spPr/>
      <dgm:t>
        <a:bodyPr/>
        <a:lstStyle/>
        <a:p>
          <a:endParaRPr lang="en-US"/>
        </a:p>
      </dgm:t>
    </dgm:pt>
    <dgm:pt modelId="{1A9CC9CF-8378-47E0-A01F-F4AA820EE3A4}" type="pres">
      <dgm:prSet presAssocID="{FC0C24BC-F7C1-474C-93F7-42D447A5DF63}" presName="Name0" presStyleCnt="0">
        <dgm:presLayoutVars>
          <dgm:dir/>
          <dgm:animLvl val="lvl"/>
          <dgm:resizeHandles val="exact"/>
        </dgm:presLayoutVars>
      </dgm:prSet>
      <dgm:spPr/>
    </dgm:pt>
    <dgm:pt modelId="{7C06EF4E-7DDD-4935-9739-CB935018CB6F}" type="pres">
      <dgm:prSet presAssocID="{3668C28E-9D19-4227-BD75-2A6C79DD1976}" presName="compositeNode" presStyleCnt="0">
        <dgm:presLayoutVars>
          <dgm:bulletEnabled val="1"/>
        </dgm:presLayoutVars>
      </dgm:prSet>
      <dgm:spPr/>
    </dgm:pt>
    <dgm:pt modelId="{F2FEF68B-077E-4CCF-8C21-F410BC7B7D14}" type="pres">
      <dgm:prSet presAssocID="{3668C28E-9D19-4227-BD75-2A6C79DD1976}" presName="bgRect" presStyleLbl="node1" presStyleIdx="0" presStyleCnt="3"/>
      <dgm:spPr/>
    </dgm:pt>
    <dgm:pt modelId="{FA79AB7C-B029-47A8-BB7E-6A2652E95978}" type="pres">
      <dgm:prSet presAssocID="{3668C28E-9D19-4227-BD75-2A6C79DD1976}" presName="parentNode" presStyleLbl="node1" presStyleIdx="0" presStyleCnt="3">
        <dgm:presLayoutVars>
          <dgm:chMax val="0"/>
          <dgm:bulletEnabled val="1"/>
        </dgm:presLayoutVars>
      </dgm:prSet>
      <dgm:spPr/>
    </dgm:pt>
    <dgm:pt modelId="{CF3C7B37-E860-4EEC-9791-6E5E817A2678}" type="pres">
      <dgm:prSet presAssocID="{3668C28E-9D19-4227-BD75-2A6C79DD1976}" presName="childNode" presStyleLbl="node1" presStyleIdx="0" presStyleCnt="3">
        <dgm:presLayoutVars>
          <dgm:bulletEnabled val="1"/>
        </dgm:presLayoutVars>
      </dgm:prSet>
      <dgm:spPr/>
    </dgm:pt>
    <dgm:pt modelId="{9F3F70B6-EB06-43E6-9A38-5F92D824B985}" type="pres">
      <dgm:prSet presAssocID="{CC61B3AB-4749-4C95-9ECF-2A1575A44FC2}" presName="hSp" presStyleCnt="0"/>
      <dgm:spPr/>
    </dgm:pt>
    <dgm:pt modelId="{7B05B90E-DE29-45D9-B2CD-6D19540BFBF4}" type="pres">
      <dgm:prSet presAssocID="{CC61B3AB-4749-4C95-9ECF-2A1575A44FC2}" presName="vProcSp" presStyleCnt="0"/>
      <dgm:spPr/>
    </dgm:pt>
    <dgm:pt modelId="{ED20978B-8EAB-473F-8C29-30A5B040A3CF}" type="pres">
      <dgm:prSet presAssocID="{CC61B3AB-4749-4C95-9ECF-2A1575A44FC2}" presName="vSp1" presStyleCnt="0"/>
      <dgm:spPr/>
    </dgm:pt>
    <dgm:pt modelId="{FE271CFB-5EB0-4A8C-BCF8-2AA724D28673}" type="pres">
      <dgm:prSet presAssocID="{CC61B3AB-4749-4C95-9ECF-2A1575A44FC2}" presName="simulatedConn" presStyleLbl="solidFgAcc1" presStyleIdx="0" presStyleCnt="2"/>
      <dgm:spPr>
        <a:solidFill>
          <a:schemeClr val="accent1"/>
        </a:solidFill>
      </dgm:spPr>
    </dgm:pt>
    <dgm:pt modelId="{89E714B1-99E8-4C4D-8F62-89134F72EAFB}" type="pres">
      <dgm:prSet presAssocID="{CC61B3AB-4749-4C95-9ECF-2A1575A44FC2}" presName="vSp2" presStyleCnt="0"/>
      <dgm:spPr/>
    </dgm:pt>
    <dgm:pt modelId="{B5BA70DB-F4E9-4C35-AA99-B392B7624B4F}" type="pres">
      <dgm:prSet presAssocID="{CC61B3AB-4749-4C95-9ECF-2A1575A44FC2}" presName="sibTrans" presStyleCnt="0"/>
      <dgm:spPr/>
    </dgm:pt>
    <dgm:pt modelId="{4B9E7BC0-2A23-4FC6-9519-6DDF824E0BF7}" type="pres">
      <dgm:prSet presAssocID="{BC4C6F13-EB4B-4E53-8CD4-232089586427}" presName="compositeNode" presStyleCnt="0">
        <dgm:presLayoutVars>
          <dgm:bulletEnabled val="1"/>
        </dgm:presLayoutVars>
      </dgm:prSet>
      <dgm:spPr/>
    </dgm:pt>
    <dgm:pt modelId="{9B70D97A-0011-490F-97ED-205868B61585}" type="pres">
      <dgm:prSet presAssocID="{BC4C6F13-EB4B-4E53-8CD4-232089586427}" presName="bgRect" presStyleLbl="node1" presStyleIdx="1" presStyleCnt="3"/>
      <dgm:spPr/>
    </dgm:pt>
    <dgm:pt modelId="{DBA7777E-2F02-472E-9BDB-399A42E5573C}" type="pres">
      <dgm:prSet presAssocID="{BC4C6F13-EB4B-4E53-8CD4-232089586427}" presName="parentNode" presStyleLbl="node1" presStyleIdx="1" presStyleCnt="3">
        <dgm:presLayoutVars>
          <dgm:chMax val="0"/>
          <dgm:bulletEnabled val="1"/>
        </dgm:presLayoutVars>
      </dgm:prSet>
      <dgm:spPr/>
    </dgm:pt>
    <dgm:pt modelId="{CB99DE76-FB16-489E-993E-E662C8F919DC}" type="pres">
      <dgm:prSet presAssocID="{BC4C6F13-EB4B-4E53-8CD4-232089586427}" presName="childNode" presStyleLbl="node1" presStyleIdx="1" presStyleCnt="3">
        <dgm:presLayoutVars>
          <dgm:bulletEnabled val="1"/>
        </dgm:presLayoutVars>
      </dgm:prSet>
      <dgm:spPr/>
    </dgm:pt>
    <dgm:pt modelId="{EC7BCB71-BD88-4362-81E5-15F5C955C22C}" type="pres">
      <dgm:prSet presAssocID="{0CFCA646-6CB7-40E6-9D1B-D9AEA26DAE40}" presName="hSp" presStyleCnt="0"/>
      <dgm:spPr/>
    </dgm:pt>
    <dgm:pt modelId="{513870EE-F617-414C-A740-C36145448879}" type="pres">
      <dgm:prSet presAssocID="{0CFCA646-6CB7-40E6-9D1B-D9AEA26DAE40}" presName="vProcSp" presStyleCnt="0"/>
      <dgm:spPr/>
    </dgm:pt>
    <dgm:pt modelId="{A9E1A95B-F768-42FD-8553-D13BB0575559}" type="pres">
      <dgm:prSet presAssocID="{0CFCA646-6CB7-40E6-9D1B-D9AEA26DAE40}" presName="vSp1" presStyleCnt="0"/>
      <dgm:spPr/>
    </dgm:pt>
    <dgm:pt modelId="{4659B396-E4D1-4E89-A897-E06F226B1D0F}" type="pres">
      <dgm:prSet presAssocID="{0CFCA646-6CB7-40E6-9D1B-D9AEA26DAE40}" presName="simulatedConn" presStyleLbl="solidFgAcc1" presStyleIdx="1" presStyleCnt="2"/>
      <dgm:spPr>
        <a:solidFill>
          <a:schemeClr val="accent1"/>
        </a:solidFill>
      </dgm:spPr>
    </dgm:pt>
    <dgm:pt modelId="{CB74B4FE-6E49-4898-8C9A-5B390EBC4043}" type="pres">
      <dgm:prSet presAssocID="{0CFCA646-6CB7-40E6-9D1B-D9AEA26DAE40}" presName="vSp2" presStyleCnt="0"/>
      <dgm:spPr/>
    </dgm:pt>
    <dgm:pt modelId="{7221EC9C-3384-45F3-A25C-294D13F8FFEA}" type="pres">
      <dgm:prSet presAssocID="{0CFCA646-6CB7-40E6-9D1B-D9AEA26DAE40}" presName="sibTrans" presStyleCnt="0"/>
      <dgm:spPr/>
    </dgm:pt>
    <dgm:pt modelId="{E14DFA95-FC9E-4F42-99BE-A73FF107DA91}" type="pres">
      <dgm:prSet presAssocID="{0521D6CF-DDF2-4830-8D5B-5B210B76E4D6}" presName="compositeNode" presStyleCnt="0">
        <dgm:presLayoutVars>
          <dgm:bulletEnabled val="1"/>
        </dgm:presLayoutVars>
      </dgm:prSet>
      <dgm:spPr/>
    </dgm:pt>
    <dgm:pt modelId="{DDDA274F-DC51-463C-B024-D40A0224A3F8}" type="pres">
      <dgm:prSet presAssocID="{0521D6CF-DDF2-4830-8D5B-5B210B76E4D6}" presName="bgRect" presStyleLbl="node1" presStyleIdx="2" presStyleCnt="3"/>
      <dgm:spPr/>
    </dgm:pt>
    <dgm:pt modelId="{76FE5465-A8D8-4B0B-B02D-B9772A9E7816}" type="pres">
      <dgm:prSet presAssocID="{0521D6CF-DDF2-4830-8D5B-5B210B76E4D6}" presName="parentNode" presStyleLbl="node1" presStyleIdx="2" presStyleCnt="3">
        <dgm:presLayoutVars>
          <dgm:chMax val="0"/>
          <dgm:bulletEnabled val="1"/>
        </dgm:presLayoutVars>
      </dgm:prSet>
      <dgm:spPr/>
    </dgm:pt>
    <dgm:pt modelId="{034E660F-0E96-4873-9F8C-020593C884A9}" type="pres">
      <dgm:prSet presAssocID="{0521D6CF-DDF2-4830-8D5B-5B210B76E4D6}" presName="childNode" presStyleLbl="node1" presStyleIdx="2" presStyleCnt="3">
        <dgm:presLayoutVars>
          <dgm:bulletEnabled val="1"/>
        </dgm:presLayoutVars>
      </dgm:prSet>
      <dgm:spPr/>
    </dgm:pt>
  </dgm:ptLst>
  <dgm:cxnLst>
    <dgm:cxn modelId="{B3688B12-4E94-46E7-8278-1C2C004AE31C}" srcId="{FC0C24BC-F7C1-474C-93F7-42D447A5DF63}" destId="{3668C28E-9D19-4227-BD75-2A6C79DD1976}" srcOrd="0" destOrd="0" parTransId="{2E8B278F-F815-42F1-932B-5B2C2C308871}" sibTransId="{CC61B3AB-4749-4C95-9ECF-2A1575A44FC2}"/>
    <dgm:cxn modelId="{45520E1B-9540-4D47-B4FB-7A235B648D4F}" srcId="{BC4C6F13-EB4B-4E53-8CD4-232089586427}" destId="{DEC69B71-E835-4B75-BA05-CDC1ECB589A5}" srcOrd="0" destOrd="0" parTransId="{9F030AD6-6E29-4A21-A8B7-6ACE654D9C96}" sibTransId="{C0AF6F70-7D48-4110-9DD7-28A01D9E5CEB}"/>
    <dgm:cxn modelId="{64659423-AC34-4605-97C0-5808A28A8050}" srcId="{FC0C24BC-F7C1-474C-93F7-42D447A5DF63}" destId="{0521D6CF-DDF2-4830-8D5B-5B210B76E4D6}" srcOrd="2" destOrd="0" parTransId="{BD9FB305-0204-46F7-B157-36285DC4491E}" sibTransId="{5A3AD0B0-A035-471F-B31E-31AF7090B7C9}"/>
    <dgm:cxn modelId="{D6567225-535A-4BCD-826D-FBF5F18B950A}" type="presOf" srcId="{0521D6CF-DDF2-4830-8D5B-5B210B76E4D6}" destId="{76FE5465-A8D8-4B0B-B02D-B9772A9E7816}" srcOrd="1" destOrd="0" presId="urn:microsoft.com/office/officeart/2005/8/layout/hProcess7"/>
    <dgm:cxn modelId="{4A529340-6528-49F0-8AFA-56B5E47E2612}" type="presOf" srcId="{BC4C6F13-EB4B-4E53-8CD4-232089586427}" destId="{DBA7777E-2F02-472E-9BDB-399A42E5573C}" srcOrd="1" destOrd="0" presId="urn:microsoft.com/office/officeart/2005/8/layout/hProcess7"/>
    <dgm:cxn modelId="{5650A086-A5E6-4465-923C-9F5C66BF0F7C}" type="presOf" srcId="{3668C28E-9D19-4227-BD75-2A6C79DD1976}" destId="{F2FEF68B-077E-4CCF-8C21-F410BC7B7D14}" srcOrd="0" destOrd="0" presId="urn:microsoft.com/office/officeart/2005/8/layout/hProcess7"/>
    <dgm:cxn modelId="{8F93A889-1E8B-4434-B1F0-38C77F257744}" type="presOf" srcId="{3668C28E-9D19-4227-BD75-2A6C79DD1976}" destId="{FA79AB7C-B029-47A8-BB7E-6A2652E95978}" srcOrd="1" destOrd="0" presId="urn:microsoft.com/office/officeart/2005/8/layout/hProcess7"/>
    <dgm:cxn modelId="{BE5A889E-65AC-4B48-8F0A-BF3E747EE30D}" type="presOf" srcId="{DEC69B71-E835-4B75-BA05-CDC1ECB589A5}" destId="{CB99DE76-FB16-489E-993E-E662C8F919DC}" srcOrd="0" destOrd="0" presId="urn:microsoft.com/office/officeart/2005/8/layout/hProcess7"/>
    <dgm:cxn modelId="{8662C0A4-39F4-453A-B06F-C243EC413EFE}" srcId="{FC0C24BC-F7C1-474C-93F7-42D447A5DF63}" destId="{BC4C6F13-EB4B-4E53-8CD4-232089586427}" srcOrd="1" destOrd="0" parTransId="{A78D66CE-5404-43D4-A5AE-14B09A5EB9AF}" sibTransId="{0CFCA646-6CB7-40E6-9D1B-D9AEA26DAE40}"/>
    <dgm:cxn modelId="{8F2DCDB0-1978-47C3-8758-CF3E511FD2B8}" type="presOf" srcId="{BC4C6F13-EB4B-4E53-8CD4-232089586427}" destId="{9B70D97A-0011-490F-97ED-205868B61585}" srcOrd="0" destOrd="0" presId="urn:microsoft.com/office/officeart/2005/8/layout/hProcess7"/>
    <dgm:cxn modelId="{D2E5B0BD-BB90-4105-B7E7-3EAAC2233F9C}" type="presOf" srcId="{0F5592A7-49B1-4F03-88CE-6FEB2E52BF27}" destId="{CF3C7B37-E860-4EEC-9791-6E5E817A2678}" srcOrd="0" destOrd="0" presId="urn:microsoft.com/office/officeart/2005/8/layout/hProcess7"/>
    <dgm:cxn modelId="{A2DB39C3-4F6E-420E-A004-7ADA728845C5}" type="presOf" srcId="{FC0C24BC-F7C1-474C-93F7-42D447A5DF63}" destId="{1A9CC9CF-8378-47E0-A01F-F4AA820EE3A4}" srcOrd="0" destOrd="0" presId="urn:microsoft.com/office/officeart/2005/8/layout/hProcess7"/>
    <dgm:cxn modelId="{B7CD98CE-E8DA-4B83-AA79-2C0652AC4A97}" srcId="{0521D6CF-DDF2-4830-8D5B-5B210B76E4D6}" destId="{7A90F0C7-6F74-4656-895E-3749AA4B4D57}" srcOrd="0" destOrd="0" parTransId="{8619FD5A-2A28-4CB7-B1D3-3C96762B8B24}" sibTransId="{962DD8EB-39AD-4566-8763-8821C585D933}"/>
    <dgm:cxn modelId="{A47070F3-8754-48CA-AE8C-401AB81A86E0}" type="presOf" srcId="{7A90F0C7-6F74-4656-895E-3749AA4B4D57}" destId="{034E660F-0E96-4873-9F8C-020593C884A9}" srcOrd="0" destOrd="0" presId="urn:microsoft.com/office/officeart/2005/8/layout/hProcess7"/>
    <dgm:cxn modelId="{2B5F82FA-F596-4DB7-B0F6-D71DDA48DB64}" srcId="{3668C28E-9D19-4227-BD75-2A6C79DD1976}" destId="{0F5592A7-49B1-4F03-88CE-6FEB2E52BF27}" srcOrd="0" destOrd="0" parTransId="{1926F0B2-F53A-4DBE-A7F2-9D35C0D0B0D2}" sibTransId="{0D86F92D-29C2-41E9-93FE-018A431449C6}"/>
    <dgm:cxn modelId="{F25412FD-1DB0-475C-AD82-0EAB72146BB3}" type="presOf" srcId="{0521D6CF-DDF2-4830-8D5B-5B210B76E4D6}" destId="{DDDA274F-DC51-463C-B024-D40A0224A3F8}" srcOrd="0" destOrd="0" presId="urn:microsoft.com/office/officeart/2005/8/layout/hProcess7"/>
    <dgm:cxn modelId="{A54D1E2F-EBF6-4179-A401-65130A989813}" type="presParOf" srcId="{1A9CC9CF-8378-47E0-A01F-F4AA820EE3A4}" destId="{7C06EF4E-7DDD-4935-9739-CB935018CB6F}" srcOrd="0" destOrd="0" presId="urn:microsoft.com/office/officeart/2005/8/layout/hProcess7"/>
    <dgm:cxn modelId="{E97427EF-DBC4-4BDF-BE87-173B635F7CE5}" type="presParOf" srcId="{7C06EF4E-7DDD-4935-9739-CB935018CB6F}" destId="{F2FEF68B-077E-4CCF-8C21-F410BC7B7D14}" srcOrd="0" destOrd="0" presId="urn:microsoft.com/office/officeart/2005/8/layout/hProcess7"/>
    <dgm:cxn modelId="{BBC3F25B-E2F4-482D-B18A-A692437A54AA}" type="presParOf" srcId="{7C06EF4E-7DDD-4935-9739-CB935018CB6F}" destId="{FA79AB7C-B029-47A8-BB7E-6A2652E95978}" srcOrd="1" destOrd="0" presId="urn:microsoft.com/office/officeart/2005/8/layout/hProcess7"/>
    <dgm:cxn modelId="{627C4286-F0E0-4AF1-B198-6380752A02EF}" type="presParOf" srcId="{7C06EF4E-7DDD-4935-9739-CB935018CB6F}" destId="{CF3C7B37-E860-4EEC-9791-6E5E817A2678}" srcOrd="2" destOrd="0" presId="urn:microsoft.com/office/officeart/2005/8/layout/hProcess7"/>
    <dgm:cxn modelId="{F07E49CB-CF72-40C1-8C25-CF9589CC0931}" type="presParOf" srcId="{1A9CC9CF-8378-47E0-A01F-F4AA820EE3A4}" destId="{9F3F70B6-EB06-43E6-9A38-5F92D824B985}" srcOrd="1" destOrd="0" presId="urn:microsoft.com/office/officeart/2005/8/layout/hProcess7"/>
    <dgm:cxn modelId="{4FB839E5-9291-4B94-AC13-5C5F1E1C4E9E}" type="presParOf" srcId="{1A9CC9CF-8378-47E0-A01F-F4AA820EE3A4}" destId="{7B05B90E-DE29-45D9-B2CD-6D19540BFBF4}" srcOrd="2" destOrd="0" presId="urn:microsoft.com/office/officeart/2005/8/layout/hProcess7"/>
    <dgm:cxn modelId="{9D2BE1AC-4EA7-4DAA-A1AC-D480B3C67E7B}" type="presParOf" srcId="{7B05B90E-DE29-45D9-B2CD-6D19540BFBF4}" destId="{ED20978B-8EAB-473F-8C29-30A5B040A3CF}" srcOrd="0" destOrd="0" presId="urn:microsoft.com/office/officeart/2005/8/layout/hProcess7"/>
    <dgm:cxn modelId="{1F38071A-7DFB-4DCB-B50E-EBC0679FCFA2}" type="presParOf" srcId="{7B05B90E-DE29-45D9-B2CD-6D19540BFBF4}" destId="{FE271CFB-5EB0-4A8C-BCF8-2AA724D28673}" srcOrd="1" destOrd="0" presId="urn:microsoft.com/office/officeart/2005/8/layout/hProcess7"/>
    <dgm:cxn modelId="{8B9C4EF4-E792-424A-B148-414420A7C61B}" type="presParOf" srcId="{7B05B90E-DE29-45D9-B2CD-6D19540BFBF4}" destId="{89E714B1-99E8-4C4D-8F62-89134F72EAFB}" srcOrd="2" destOrd="0" presId="urn:microsoft.com/office/officeart/2005/8/layout/hProcess7"/>
    <dgm:cxn modelId="{841847B0-D578-4657-9845-20174F45D8F6}" type="presParOf" srcId="{1A9CC9CF-8378-47E0-A01F-F4AA820EE3A4}" destId="{B5BA70DB-F4E9-4C35-AA99-B392B7624B4F}" srcOrd="3" destOrd="0" presId="urn:microsoft.com/office/officeart/2005/8/layout/hProcess7"/>
    <dgm:cxn modelId="{A170AA5B-41DB-4DFA-AB63-81959E63FBEB}" type="presParOf" srcId="{1A9CC9CF-8378-47E0-A01F-F4AA820EE3A4}" destId="{4B9E7BC0-2A23-4FC6-9519-6DDF824E0BF7}" srcOrd="4" destOrd="0" presId="urn:microsoft.com/office/officeart/2005/8/layout/hProcess7"/>
    <dgm:cxn modelId="{841DEB4F-8DE8-45E0-8B28-DEF11A346DF7}" type="presParOf" srcId="{4B9E7BC0-2A23-4FC6-9519-6DDF824E0BF7}" destId="{9B70D97A-0011-490F-97ED-205868B61585}" srcOrd="0" destOrd="0" presId="urn:microsoft.com/office/officeart/2005/8/layout/hProcess7"/>
    <dgm:cxn modelId="{4D2E9849-A10E-47D3-9B84-352C85A8F6D3}" type="presParOf" srcId="{4B9E7BC0-2A23-4FC6-9519-6DDF824E0BF7}" destId="{DBA7777E-2F02-472E-9BDB-399A42E5573C}" srcOrd="1" destOrd="0" presId="urn:microsoft.com/office/officeart/2005/8/layout/hProcess7"/>
    <dgm:cxn modelId="{D9C70AF7-E417-4EE4-B993-53885057A6BD}" type="presParOf" srcId="{4B9E7BC0-2A23-4FC6-9519-6DDF824E0BF7}" destId="{CB99DE76-FB16-489E-993E-E662C8F919DC}" srcOrd="2" destOrd="0" presId="urn:microsoft.com/office/officeart/2005/8/layout/hProcess7"/>
    <dgm:cxn modelId="{E60D8F12-BCCF-472C-B0E0-E93543777812}" type="presParOf" srcId="{1A9CC9CF-8378-47E0-A01F-F4AA820EE3A4}" destId="{EC7BCB71-BD88-4362-81E5-15F5C955C22C}" srcOrd="5" destOrd="0" presId="urn:microsoft.com/office/officeart/2005/8/layout/hProcess7"/>
    <dgm:cxn modelId="{3EA85841-66E2-44E2-9237-5711306791F0}" type="presParOf" srcId="{1A9CC9CF-8378-47E0-A01F-F4AA820EE3A4}" destId="{513870EE-F617-414C-A740-C36145448879}" srcOrd="6" destOrd="0" presId="urn:microsoft.com/office/officeart/2005/8/layout/hProcess7"/>
    <dgm:cxn modelId="{938919C2-ADEA-4AF9-A477-1CE1301C02E3}" type="presParOf" srcId="{513870EE-F617-414C-A740-C36145448879}" destId="{A9E1A95B-F768-42FD-8553-D13BB0575559}" srcOrd="0" destOrd="0" presId="urn:microsoft.com/office/officeart/2005/8/layout/hProcess7"/>
    <dgm:cxn modelId="{D9EBD4DC-A8A0-49FD-82A2-BC795EFCEE58}" type="presParOf" srcId="{513870EE-F617-414C-A740-C36145448879}" destId="{4659B396-E4D1-4E89-A897-E06F226B1D0F}" srcOrd="1" destOrd="0" presId="urn:microsoft.com/office/officeart/2005/8/layout/hProcess7"/>
    <dgm:cxn modelId="{83799FE6-657C-4526-8CF4-8B453D892BC3}" type="presParOf" srcId="{513870EE-F617-414C-A740-C36145448879}" destId="{CB74B4FE-6E49-4898-8C9A-5B390EBC4043}" srcOrd="2" destOrd="0" presId="urn:microsoft.com/office/officeart/2005/8/layout/hProcess7"/>
    <dgm:cxn modelId="{DFD691B9-BFDA-4A30-AA02-0ADE9D903F66}" type="presParOf" srcId="{1A9CC9CF-8378-47E0-A01F-F4AA820EE3A4}" destId="{7221EC9C-3384-45F3-A25C-294D13F8FFEA}" srcOrd="7" destOrd="0" presId="urn:microsoft.com/office/officeart/2005/8/layout/hProcess7"/>
    <dgm:cxn modelId="{78C5BF11-DA34-4ED0-9980-53BB97872A02}" type="presParOf" srcId="{1A9CC9CF-8378-47E0-A01F-F4AA820EE3A4}" destId="{E14DFA95-FC9E-4F42-99BE-A73FF107DA91}" srcOrd="8" destOrd="0" presId="urn:microsoft.com/office/officeart/2005/8/layout/hProcess7"/>
    <dgm:cxn modelId="{D502B8D9-8C71-43A4-838A-C070F7C27C86}" type="presParOf" srcId="{E14DFA95-FC9E-4F42-99BE-A73FF107DA91}" destId="{DDDA274F-DC51-463C-B024-D40A0224A3F8}" srcOrd="0" destOrd="0" presId="urn:microsoft.com/office/officeart/2005/8/layout/hProcess7"/>
    <dgm:cxn modelId="{E8074300-BBD6-4015-8A81-077B28B75701}" type="presParOf" srcId="{E14DFA95-FC9E-4F42-99BE-A73FF107DA91}" destId="{76FE5465-A8D8-4B0B-B02D-B9772A9E7816}" srcOrd="1" destOrd="0" presId="urn:microsoft.com/office/officeart/2005/8/layout/hProcess7"/>
    <dgm:cxn modelId="{DD1C172D-BD95-413E-B880-19D4C66B14AF}" type="presParOf" srcId="{E14DFA95-FC9E-4F42-99BE-A73FF107DA91}" destId="{034E660F-0E96-4873-9F8C-020593C884A9}" srcOrd="2" destOrd="0" presId="urn:microsoft.com/office/officeart/2005/8/layout/hProcess7"/>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D749655-8BE8-2D44-BA31-F62E75E456EC}" type="doc">
      <dgm:prSet loTypeId="urn:microsoft.com/office/officeart/2005/8/layout/default" loCatId="" qsTypeId="urn:microsoft.com/office/officeart/2005/8/quickstyle/simple1" qsCatId="simple" csTypeId="urn:microsoft.com/office/officeart/2005/8/colors/accent1_2" csCatId="accent1" phldr="1"/>
      <dgm:spPr/>
      <dgm:t>
        <a:bodyPr/>
        <a:lstStyle/>
        <a:p>
          <a:endParaRPr lang="en-US"/>
        </a:p>
      </dgm:t>
    </dgm:pt>
    <dgm:pt modelId="{D5DD5DDB-815B-EE49-978A-A661DCD7ECED}">
      <dgm:prSet phldrT="[Text]"/>
      <dgm:spPr>
        <a:solidFill>
          <a:srgbClr val="253E67"/>
        </a:solidFill>
      </dgm:spPr>
      <dgm:t>
        <a:bodyPr/>
        <a:lstStyle/>
        <a:p>
          <a:r>
            <a:rPr lang="en-US" dirty="0">
              <a:solidFill>
                <a:schemeClr val="bg2"/>
              </a:solidFill>
              <a:latin typeface="+mj-lt"/>
            </a:rPr>
            <a:t>Electronic Health Records</a:t>
          </a:r>
        </a:p>
      </dgm:t>
    </dgm:pt>
    <dgm:pt modelId="{87D731FA-7D24-2B41-AB42-597367D0BC68}" type="parTrans" cxnId="{468F7740-97B0-D045-B4CB-9486C863AD59}">
      <dgm:prSet/>
      <dgm:spPr/>
      <dgm:t>
        <a:bodyPr/>
        <a:lstStyle/>
        <a:p>
          <a:endParaRPr lang="en-US">
            <a:solidFill>
              <a:schemeClr val="bg2"/>
            </a:solidFill>
            <a:latin typeface="+mj-lt"/>
          </a:endParaRPr>
        </a:p>
      </dgm:t>
    </dgm:pt>
    <dgm:pt modelId="{75CE2FD7-ADE9-FC43-8BC6-BCE1CDC4D8B0}" type="sibTrans" cxnId="{468F7740-97B0-D045-B4CB-9486C863AD59}">
      <dgm:prSet/>
      <dgm:spPr/>
      <dgm:t>
        <a:bodyPr/>
        <a:lstStyle/>
        <a:p>
          <a:endParaRPr lang="en-US">
            <a:solidFill>
              <a:schemeClr val="bg2"/>
            </a:solidFill>
            <a:latin typeface="+mj-lt"/>
          </a:endParaRPr>
        </a:p>
      </dgm:t>
    </dgm:pt>
    <dgm:pt modelId="{564B4F19-BB51-6A4F-9124-36C855564AC5}">
      <dgm:prSet phldrT="[Text]"/>
      <dgm:spPr>
        <a:solidFill>
          <a:srgbClr val="253E67"/>
        </a:solidFill>
      </dgm:spPr>
      <dgm:t>
        <a:bodyPr/>
        <a:lstStyle/>
        <a:p>
          <a:r>
            <a:rPr lang="en-US" dirty="0">
              <a:solidFill>
                <a:schemeClr val="bg2"/>
              </a:solidFill>
              <a:latin typeface="+mj-lt"/>
            </a:rPr>
            <a:t>UDS Data</a:t>
          </a:r>
        </a:p>
      </dgm:t>
    </dgm:pt>
    <dgm:pt modelId="{5B95782E-CD2F-1C42-85AD-1B4076F9935C}" type="parTrans" cxnId="{7012389D-C4FA-434E-9C87-C2D57D0F470F}">
      <dgm:prSet/>
      <dgm:spPr/>
      <dgm:t>
        <a:bodyPr/>
        <a:lstStyle/>
        <a:p>
          <a:endParaRPr lang="en-US">
            <a:solidFill>
              <a:schemeClr val="bg2"/>
            </a:solidFill>
            <a:latin typeface="+mj-lt"/>
          </a:endParaRPr>
        </a:p>
      </dgm:t>
    </dgm:pt>
    <dgm:pt modelId="{F2F376EB-8087-8B4B-B06E-A97DF61E9E19}" type="sibTrans" cxnId="{7012389D-C4FA-434E-9C87-C2D57D0F470F}">
      <dgm:prSet/>
      <dgm:spPr/>
      <dgm:t>
        <a:bodyPr/>
        <a:lstStyle/>
        <a:p>
          <a:endParaRPr lang="en-US">
            <a:solidFill>
              <a:schemeClr val="bg2"/>
            </a:solidFill>
            <a:latin typeface="+mj-lt"/>
          </a:endParaRPr>
        </a:p>
      </dgm:t>
    </dgm:pt>
    <dgm:pt modelId="{13C5B693-17D4-D04B-82A3-89272F53B2C2}">
      <dgm:prSet phldrT="[Text]"/>
      <dgm:spPr>
        <a:solidFill>
          <a:srgbClr val="253E67"/>
        </a:solidFill>
      </dgm:spPr>
      <dgm:t>
        <a:bodyPr/>
        <a:lstStyle/>
        <a:p>
          <a:r>
            <a:rPr lang="en-US" dirty="0">
              <a:solidFill>
                <a:schemeClr val="bg2"/>
              </a:solidFill>
              <a:latin typeface="+mj-lt"/>
            </a:rPr>
            <a:t>Claims Data</a:t>
          </a:r>
        </a:p>
      </dgm:t>
    </dgm:pt>
    <dgm:pt modelId="{10F031C0-5FB5-8A41-BB7A-736F64E380BB}" type="parTrans" cxnId="{D84A51B8-67A8-EA40-9DCF-1423D5AC32BB}">
      <dgm:prSet/>
      <dgm:spPr/>
      <dgm:t>
        <a:bodyPr/>
        <a:lstStyle/>
        <a:p>
          <a:endParaRPr lang="en-US">
            <a:solidFill>
              <a:schemeClr val="bg2"/>
            </a:solidFill>
            <a:latin typeface="+mj-lt"/>
          </a:endParaRPr>
        </a:p>
      </dgm:t>
    </dgm:pt>
    <dgm:pt modelId="{C96E602E-3F7D-6143-ABBB-E8215551E4EF}" type="sibTrans" cxnId="{D84A51B8-67A8-EA40-9DCF-1423D5AC32BB}">
      <dgm:prSet/>
      <dgm:spPr/>
      <dgm:t>
        <a:bodyPr/>
        <a:lstStyle/>
        <a:p>
          <a:endParaRPr lang="en-US">
            <a:solidFill>
              <a:schemeClr val="bg2"/>
            </a:solidFill>
            <a:latin typeface="+mj-lt"/>
          </a:endParaRPr>
        </a:p>
      </dgm:t>
    </dgm:pt>
    <dgm:pt modelId="{57D7211B-7FA7-0242-AFDA-821A3E330DA8}">
      <dgm:prSet phldrT="[Text]"/>
      <dgm:spPr>
        <a:solidFill>
          <a:srgbClr val="253E67"/>
        </a:solidFill>
      </dgm:spPr>
      <dgm:t>
        <a:bodyPr/>
        <a:lstStyle/>
        <a:p>
          <a:r>
            <a:rPr lang="en-US" dirty="0">
              <a:solidFill>
                <a:schemeClr val="bg2"/>
              </a:solidFill>
              <a:latin typeface="+mj-lt"/>
            </a:rPr>
            <a:t>Survey Data</a:t>
          </a:r>
        </a:p>
      </dgm:t>
    </dgm:pt>
    <dgm:pt modelId="{B8C8A021-FE5E-674E-831D-A72FC7B7A7A6}" type="parTrans" cxnId="{498BA000-D844-C247-9549-857AC858B5F7}">
      <dgm:prSet/>
      <dgm:spPr/>
      <dgm:t>
        <a:bodyPr/>
        <a:lstStyle/>
        <a:p>
          <a:endParaRPr lang="en-US">
            <a:solidFill>
              <a:schemeClr val="bg2"/>
            </a:solidFill>
            <a:latin typeface="+mj-lt"/>
          </a:endParaRPr>
        </a:p>
      </dgm:t>
    </dgm:pt>
    <dgm:pt modelId="{CF6C80CD-F8A0-2E48-9D23-2CFEFCF9FD9B}" type="sibTrans" cxnId="{498BA000-D844-C247-9549-857AC858B5F7}">
      <dgm:prSet/>
      <dgm:spPr/>
      <dgm:t>
        <a:bodyPr/>
        <a:lstStyle/>
        <a:p>
          <a:endParaRPr lang="en-US">
            <a:solidFill>
              <a:schemeClr val="bg2"/>
            </a:solidFill>
            <a:latin typeface="+mj-lt"/>
          </a:endParaRPr>
        </a:p>
      </dgm:t>
    </dgm:pt>
    <dgm:pt modelId="{2A6EE68D-341A-4F5D-8AB7-38C702AEADD2}">
      <dgm:prSet phldrT="[Text]"/>
      <dgm:spPr>
        <a:solidFill>
          <a:srgbClr val="253E67"/>
        </a:solidFill>
      </dgm:spPr>
      <dgm:t>
        <a:bodyPr/>
        <a:lstStyle/>
        <a:p>
          <a:r>
            <a:rPr lang="en-US" dirty="0">
              <a:solidFill>
                <a:schemeClr val="bg2"/>
              </a:solidFill>
              <a:latin typeface="+mj-lt"/>
            </a:rPr>
            <a:t>Hospital Data</a:t>
          </a:r>
        </a:p>
      </dgm:t>
    </dgm:pt>
    <dgm:pt modelId="{6F498EC7-1919-4892-B8E2-F837391DBD64}" type="parTrans" cxnId="{590EF559-675E-4FE1-826A-859407190CEB}">
      <dgm:prSet/>
      <dgm:spPr/>
      <dgm:t>
        <a:bodyPr/>
        <a:lstStyle/>
        <a:p>
          <a:endParaRPr lang="en-US">
            <a:solidFill>
              <a:schemeClr val="bg2"/>
            </a:solidFill>
            <a:latin typeface="+mj-lt"/>
          </a:endParaRPr>
        </a:p>
      </dgm:t>
    </dgm:pt>
    <dgm:pt modelId="{77113E83-0532-4A85-B397-46C6305FDB8A}" type="sibTrans" cxnId="{590EF559-675E-4FE1-826A-859407190CEB}">
      <dgm:prSet/>
      <dgm:spPr/>
      <dgm:t>
        <a:bodyPr/>
        <a:lstStyle/>
        <a:p>
          <a:endParaRPr lang="en-US">
            <a:solidFill>
              <a:schemeClr val="bg2"/>
            </a:solidFill>
            <a:latin typeface="+mj-lt"/>
          </a:endParaRPr>
        </a:p>
      </dgm:t>
    </dgm:pt>
    <dgm:pt modelId="{4A3183F0-EC33-4908-8471-9B53CBD8AFF3}">
      <dgm:prSet phldrT="[Text]"/>
      <dgm:spPr>
        <a:solidFill>
          <a:srgbClr val="253E67"/>
        </a:solidFill>
      </dgm:spPr>
      <dgm:t>
        <a:bodyPr/>
        <a:lstStyle/>
        <a:p>
          <a:r>
            <a:rPr lang="en-US" dirty="0">
              <a:solidFill>
                <a:schemeClr val="bg2"/>
              </a:solidFill>
              <a:latin typeface="+mj-lt"/>
            </a:rPr>
            <a:t>County Health Rankings</a:t>
          </a:r>
        </a:p>
      </dgm:t>
    </dgm:pt>
    <dgm:pt modelId="{70D3B958-4F8E-46AB-8D51-36423029675B}" type="parTrans" cxnId="{7A7D2E57-7B07-4953-8D35-7F1170B1F400}">
      <dgm:prSet/>
      <dgm:spPr/>
      <dgm:t>
        <a:bodyPr/>
        <a:lstStyle/>
        <a:p>
          <a:endParaRPr lang="en-US">
            <a:solidFill>
              <a:schemeClr val="bg2"/>
            </a:solidFill>
            <a:latin typeface="+mj-lt"/>
          </a:endParaRPr>
        </a:p>
      </dgm:t>
    </dgm:pt>
    <dgm:pt modelId="{0CC8E3D1-71E6-47CB-9D75-82896CF39E06}" type="sibTrans" cxnId="{7A7D2E57-7B07-4953-8D35-7F1170B1F400}">
      <dgm:prSet/>
      <dgm:spPr/>
      <dgm:t>
        <a:bodyPr/>
        <a:lstStyle/>
        <a:p>
          <a:endParaRPr lang="en-US">
            <a:solidFill>
              <a:schemeClr val="bg2"/>
            </a:solidFill>
            <a:latin typeface="+mj-lt"/>
          </a:endParaRPr>
        </a:p>
      </dgm:t>
    </dgm:pt>
    <dgm:pt modelId="{9E8E326B-8787-4244-AB0D-9BC30F642CD8}" type="pres">
      <dgm:prSet presAssocID="{1D749655-8BE8-2D44-BA31-F62E75E456EC}" presName="diagram" presStyleCnt="0">
        <dgm:presLayoutVars>
          <dgm:dir/>
          <dgm:resizeHandles val="exact"/>
        </dgm:presLayoutVars>
      </dgm:prSet>
      <dgm:spPr/>
    </dgm:pt>
    <dgm:pt modelId="{CB314C8F-3786-034F-94A4-62CCB795FC1F}" type="pres">
      <dgm:prSet presAssocID="{D5DD5DDB-815B-EE49-978A-A661DCD7ECED}" presName="node" presStyleLbl="node1" presStyleIdx="0" presStyleCnt="6">
        <dgm:presLayoutVars>
          <dgm:bulletEnabled val="1"/>
        </dgm:presLayoutVars>
      </dgm:prSet>
      <dgm:spPr/>
    </dgm:pt>
    <dgm:pt modelId="{8FB58AAC-8C5F-4443-9B8B-BF0EAB278CE0}" type="pres">
      <dgm:prSet presAssocID="{75CE2FD7-ADE9-FC43-8BC6-BCE1CDC4D8B0}" presName="sibTrans" presStyleCnt="0"/>
      <dgm:spPr/>
    </dgm:pt>
    <dgm:pt modelId="{C3702E7F-45F6-DF45-856D-3915A23AB85B}" type="pres">
      <dgm:prSet presAssocID="{564B4F19-BB51-6A4F-9124-36C855564AC5}" presName="node" presStyleLbl="node1" presStyleIdx="1" presStyleCnt="6">
        <dgm:presLayoutVars>
          <dgm:bulletEnabled val="1"/>
        </dgm:presLayoutVars>
      </dgm:prSet>
      <dgm:spPr/>
    </dgm:pt>
    <dgm:pt modelId="{68A73ADA-89E1-5C4D-BF74-BC7119C19140}" type="pres">
      <dgm:prSet presAssocID="{F2F376EB-8087-8B4B-B06E-A97DF61E9E19}" presName="sibTrans" presStyleCnt="0"/>
      <dgm:spPr/>
    </dgm:pt>
    <dgm:pt modelId="{EE51B6E4-D78A-0448-89D2-797E946A0C19}" type="pres">
      <dgm:prSet presAssocID="{13C5B693-17D4-D04B-82A3-89272F53B2C2}" presName="node" presStyleLbl="node1" presStyleIdx="2" presStyleCnt="6">
        <dgm:presLayoutVars>
          <dgm:bulletEnabled val="1"/>
        </dgm:presLayoutVars>
      </dgm:prSet>
      <dgm:spPr/>
    </dgm:pt>
    <dgm:pt modelId="{D51D6377-E42B-B641-8438-D289DC4F41D2}" type="pres">
      <dgm:prSet presAssocID="{C96E602E-3F7D-6143-ABBB-E8215551E4EF}" presName="sibTrans" presStyleCnt="0"/>
      <dgm:spPr/>
    </dgm:pt>
    <dgm:pt modelId="{D36C2D7B-AC9A-8D4A-A653-F7B43D40AF91}" type="pres">
      <dgm:prSet presAssocID="{57D7211B-7FA7-0242-AFDA-821A3E330DA8}" presName="node" presStyleLbl="node1" presStyleIdx="3" presStyleCnt="6">
        <dgm:presLayoutVars>
          <dgm:bulletEnabled val="1"/>
        </dgm:presLayoutVars>
      </dgm:prSet>
      <dgm:spPr/>
    </dgm:pt>
    <dgm:pt modelId="{55E00445-514D-4FFF-8EE3-19F72D095973}" type="pres">
      <dgm:prSet presAssocID="{CF6C80CD-F8A0-2E48-9D23-2CFEFCF9FD9B}" presName="sibTrans" presStyleCnt="0"/>
      <dgm:spPr/>
    </dgm:pt>
    <dgm:pt modelId="{8B1B1365-1F1D-484C-8934-CEEB85A57D65}" type="pres">
      <dgm:prSet presAssocID="{2A6EE68D-341A-4F5D-8AB7-38C702AEADD2}" presName="node" presStyleLbl="node1" presStyleIdx="4" presStyleCnt="6">
        <dgm:presLayoutVars>
          <dgm:bulletEnabled val="1"/>
        </dgm:presLayoutVars>
      </dgm:prSet>
      <dgm:spPr/>
    </dgm:pt>
    <dgm:pt modelId="{D295C5E2-0A2E-463C-AD00-3C7AF831400D}" type="pres">
      <dgm:prSet presAssocID="{77113E83-0532-4A85-B397-46C6305FDB8A}" presName="sibTrans" presStyleCnt="0"/>
      <dgm:spPr/>
    </dgm:pt>
    <dgm:pt modelId="{C6060507-496A-45DC-8172-C6314E555975}" type="pres">
      <dgm:prSet presAssocID="{4A3183F0-EC33-4908-8471-9B53CBD8AFF3}" presName="node" presStyleLbl="node1" presStyleIdx="5" presStyleCnt="6">
        <dgm:presLayoutVars>
          <dgm:bulletEnabled val="1"/>
        </dgm:presLayoutVars>
      </dgm:prSet>
      <dgm:spPr/>
    </dgm:pt>
  </dgm:ptLst>
  <dgm:cxnLst>
    <dgm:cxn modelId="{498BA000-D844-C247-9549-857AC858B5F7}" srcId="{1D749655-8BE8-2D44-BA31-F62E75E456EC}" destId="{57D7211B-7FA7-0242-AFDA-821A3E330DA8}" srcOrd="3" destOrd="0" parTransId="{B8C8A021-FE5E-674E-831D-A72FC7B7A7A6}" sibTransId="{CF6C80CD-F8A0-2E48-9D23-2CFEFCF9FD9B}"/>
    <dgm:cxn modelId="{B4F1EC19-196F-8E43-A483-C18596B71A7E}" type="presOf" srcId="{57D7211B-7FA7-0242-AFDA-821A3E330DA8}" destId="{D36C2D7B-AC9A-8D4A-A653-F7B43D40AF91}" srcOrd="0" destOrd="0" presId="urn:microsoft.com/office/officeart/2005/8/layout/default"/>
    <dgm:cxn modelId="{15A04D1F-04BF-4A46-A115-1CDE531B75DC}" type="presOf" srcId="{1D749655-8BE8-2D44-BA31-F62E75E456EC}" destId="{9E8E326B-8787-4244-AB0D-9BC30F642CD8}" srcOrd="0" destOrd="0" presId="urn:microsoft.com/office/officeart/2005/8/layout/default"/>
    <dgm:cxn modelId="{6EE88423-5C59-485F-99B5-DCB9BC7A61DA}" type="presOf" srcId="{4A3183F0-EC33-4908-8471-9B53CBD8AFF3}" destId="{C6060507-496A-45DC-8172-C6314E555975}" srcOrd="0" destOrd="0" presId="urn:microsoft.com/office/officeart/2005/8/layout/default"/>
    <dgm:cxn modelId="{468F7740-97B0-D045-B4CB-9486C863AD59}" srcId="{1D749655-8BE8-2D44-BA31-F62E75E456EC}" destId="{D5DD5DDB-815B-EE49-978A-A661DCD7ECED}" srcOrd="0" destOrd="0" parTransId="{87D731FA-7D24-2B41-AB42-597367D0BC68}" sibTransId="{75CE2FD7-ADE9-FC43-8BC6-BCE1CDC4D8B0}"/>
    <dgm:cxn modelId="{2479FC6C-68E0-F64F-9D83-FA425AE9C982}" type="presOf" srcId="{D5DD5DDB-815B-EE49-978A-A661DCD7ECED}" destId="{CB314C8F-3786-034F-94A4-62CCB795FC1F}" srcOrd="0" destOrd="0" presId="urn:microsoft.com/office/officeart/2005/8/layout/default"/>
    <dgm:cxn modelId="{7E51CA72-A37E-41BF-9169-7C4BE6C3452A}" type="presOf" srcId="{2A6EE68D-341A-4F5D-8AB7-38C702AEADD2}" destId="{8B1B1365-1F1D-484C-8934-CEEB85A57D65}" srcOrd="0" destOrd="0" presId="urn:microsoft.com/office/officeart/2005/8/layout/default"/>
    <dgm:cxn modelId="{7A7D2E57-7B07-4953-8D35-7F1170B1F400}" srcId="{1D749655-8BE8-2D44-BA31-F62E75E456EC}" destId="{4A3183F0-EC33-4908-8471-9B53CBD8AFF3}" srcOrd="5" destOrd="0" parTransId="{70D3B958-4F8E-46AB-8D51-36423029675B}" sibTransId="{0CC8E3D1-71E6-47CB-9D75-82896CF39E06}"/>
    <dgm:cxn modelId="{590EF559-675E-4FE1-826A-859407190CEB}" srcId="{1D749655-8BE8-2D44-BA31-F62E75E456EC}" destId="{2A6EE68D-341A-4F5D-8AB7-38C702AEADD2}" srcOrd="4" destOrd="0" parTransId="{6F498EC7-1919-4892-B8E2-F837391DBD64}" sibTransId="{77113E83-0532-4A85-B397-46C6305FDB8A}"/>
    <dgm:cxn modelId="{7012389D-C4FA-434E-9C87-C2D57D0F470F}" srcId="{1D749655-8BE8-2D44-BA31-F62E75E456EC}" destId="{564B4F19-BB51-6A4F-9124-36C855564AC5}" srcOrd="1" destOrd="0" parTransId="{5B95782E-CD2F-1C42-85AD-1B4076F9935C}" sibTransId="{F2F376EB-8087-8B4B-B06E-A97DF61E9E19}"/>
    <dgm:cxn modelId="{07FD92B3-B9E2-F74D-8931-7557E13D6BA2}" type="presOf" srcId="{564B4F19-BB51-6A4F-9124-36C855564AC5}" destId="{C3702E7F-45F6-DF45-856D-3915A23AB85B}" srcOrd="0" destOrd="0" presId="urn:microsoft.com/office/officeart/2005/8/layout/default"/>
    <dgm:cxn modelId="{D84A51B8-67A8-EA40-9DCF-1423D5AC32BB}" srcId="{1D749655-8BE8-2D44-BA31-F62E75E456EC}" destId="{13C5B693-17D4-D04B-82A3-89272F53B2C2}" srcOrd="2" destOrd="0" parTransId="{10F031C0-5FB5-8A41-BB7A-736F64E380BB}" sibTransId="{C96E602E-3F7D-6143-ABBB-E8215551E4EF}"/>
    <dgm:cxn modelId="{CE4BFBEA-4F4C-3D42-9431-BE485BA052FE}" type="presOf" srcId="{13C5B693-17D4-D04B-82A3-89272F53B2C2}" destId="{EE51B6E4-D78A-0448-89D2-797E946A0C19}" srcOrd="0" destOrd="0" presId="urn:microsoft.com/office/officeart/2005/8/layout/default"/>
    <dgm:cxn modelId="{8F408FC9-8312-1243-8D64-D2EB7715EF55}" type="presParOf" srcId="{9E8E326B-8787-4244-AB0D-9BC30F642CD8}" destId="{CB314C8F-3786-034F-94A4-62CCB795FC1F}" srcOrd="0" destOrd="0" presId="urn:microsoft.com/office/officeart/2005/8/layout/default"/>
    <dgm:cxn modelId="{28E00FD6-7912-4E4F-B402-7ED3A36E583E}" type="presParOf" srcId="{9E8E326B-8787-4244-AB0D-9BC30F642CD8}" destId="{8FB58AAC-8C5F-4443-9B8B-BF0EAB278CE0}" srcOrd="1" destOrd="0" presId="urn:microsoft.com/office/officeart/2005/8/layout/default"/>
    <dgm:cxn modelId="{B57DC421-9CA5-2D42-AFC9-397B4251A7F4}" type="presParOf" srcId="{9E8E326B-8787-4244-AB0D-9BC30F642CD8}" destId="{C3702E7F-45F6-DF45-856D-3915A23AB85B}" srcOrd="2" destOrd="0" presId="urn:microsoft.com/office/officeart/2005/8/layout/default"/>
    <dgm:cxn modelId="{214B0E43-AE7E-7A43-8A6D-BA69A74BC7DE}" type="presParOf" srcId="{9E8E326B-8787-4244-AB0D-9BC30F642CD8}" destId="{68A73ADA-89E1-5C4D-BF74-BC7119C19140}" srcOrd="3" destOrd="0" presId="urn:microsoft.com/office/officeart/2005/8/layout/default"/>
    <dgm:cxn modelId="{6A74C4D4-C949-8745-99F9-DAB7F42E0B7B}" type="presParOf" srcId="{9E8E326B-8787-4244-AB0D-9BC30F642CD8}" destId="{EE51B6E4-D78A-0448-89D2-797E946A0C19}" srcOrd="4" destOrd="0" presId="urn:microsoft.com/office/officeart/2005/8/layout/default"/>
    <dgm:cxn modelId="{FAECBEA1-9212-084A-9384-DABDBC2CFCAA}" type="presParOf" srcId="{9E8E326B-8787-4244-AB0D-9BC30F642CD8}" destId="{D51D6377-E42B-B641-8438-D289DC4F41D2}" srcOrd="5" destOrd="0" presId="urn:microsoft.com/office/officeart/2005/8/layout/default"/>
    <dgm:cxn modelId="{D386AB4D-2BEB-2141-8A3D-8A507D2CDCE8}" type="presParOf" srcId="{9E8E326B-8787-4244-AB0D-9BC30F642CD8}" destId="{D36C2D7B-AC9A-8D4A-A653-F7B43D40AF91}" srcOrd="6" destOrd="0" presId="urn:microsoft.com/office/officeart/2005/8/layout/default"/>
    <dgm:cxn modelId="{41294B41-EB6E-4CFC-90C9-2A2B8ED96608}" type="presParOf" srcId="{9E8E326B-8787-4244-AB0D-9BC30F642CD8}" destId="{55E00445-514D-4FFF-8EE3-19F72D095973}" srcOrd="7" destOrd="0" presId="urn:microsoft.com/office/officeart/2005/8/layout/default"/>
    <dgm:cxn modelId="{A0DF1DB3-228F-40BC-AC04-1AE1C1F4BD3C}" type="presParOf" srcId="{9E8E326B-8787-4244-AB0D-9BC30F642CD8}" destId="{8B1B1365-1F1D-484C-8934-CEEB85A57D65}" srcOrd="8" destOrd="0" presId="urn:microsoft.com/office/officeart/2005/8/layout/default"/>
    <dgm:cxn modelId="{3AB5A30A-FBC3-423D-BBD1-F6F35D087290}" type="presParOf" srcId="{9E8E326B-8787-4244-AB0D-9BC30F642CD8}" destId="{D295C5E2-0A2E-463C-AD00-3C7AF831400D}" srcOrd="9" destOrd="0" presId="urn:microsoft.com/office/officeart/2005/8/layout/default"/>
    <dgm:cxn modelId="{50771313-D657-4020-8D33-0D1C15F80973}" type="presParOf" srcId="{9E8E326B-8787-4244-AB0D-9BC30F642CD8}" destId="{C6060507-496A-45DC-8172-C6314E555975}" srcOrd="10" destOrd="0" presId="urn:microsoft.com/office/officeart/2005/8/layout/default"/>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44603EC-0ED2-454D-BF87-94FE6A496920}" type="doc">
      <dgm:prSet loTypeId="urn:microsoft.com/office/officeart/2005/8/layout/default" loCatId="" qsTypeId="urn:microsoft.com/office/officeart/2005/8/quickstyle/simple1" qsCatId="simple" csTypeId="urn:microsoft.com/office/officeart/2005/8/colors/accent1_2" csCatId="accent1" phldr="1"/>
      <dgm:spPr/>
      <dgm:t>
        <a:bodyPr/>
        <a:lstStyle/>
        <a:p>
          <a:endParaRPr lang="en-US"/>
        </a:p>
      </dgm:t>
    </dgm:pt>
    <dgm:pt modelId="{5E2AADCE-674F-0541-8803-D346A36C33A0}">
      <dgm:prSet/>
      <dgm:spPr>
        <a:solidFill>
          <a:srgbClr val="253E67"/>
        </a:solidFill>
      </dgm:spPr>
      <dgm:t>
        <a:bodyPr/>
        <a:lstStyle/>
        <a:p>
          <a:r>
            <a:rPr lang="en-US" dirty="0">
              <a:ln>
                <a:noFill/>
              </a:ln>
              <a:solidFill>
                <a:schemeClr val="bg2"/>
              </a:solidFill>
              <a:latin typeface="+mj-lt"/>
            </a:rPr>
            <a:t>Mail surveys to patients to assess satisfaction </a:t>
          </a:r>
        </a:p>
      </dgm:t>
    </dgm:pt>
    <dgm:pt modelId="{D2BCB439-ACE4-B743-BF47-AA4B1A0DAA32}" type="parTrans" cxnId="{A8603DE0-9946-A14D-BCD6-3EDA7FCD65D5}">
      <dgm:prSet/>
      <dgm:spPr/>
      <dgm:t>
        <a:bodyPr/>
        <a:lstStyle/>
        <a:p>
          <a:endParaRPr lang="en-US"/>
        </a:p>
      </dgm:t>
    </dgm:pt>
    <dgm:pt modelId="{582407E4-D153-8C4A-ACC2-42348575D698}" type="sibTrans" cxnId="{A8603DE0-9946-A14D-BCD6-3EDA7FCD65D5}">
      <dgm:prSet/>
      <dgm:spPr/>
      <dgm:t>
        <a:bodyPr/>
        <a:lstStyle/>
        <a:p>
          <a:endParaRPr lang="en-US"/>
        </a:p>
      </dgm:t>
    </dgm:pt>
    <dgm:pt modelId="{BF25795B-4B81-4445-94F4-72716983DB87}">
      <dgm:prSet/>
      <dgm:spPr>
        <a:solidFill>
          <a:srgbClr val="253E67"/>
        </a:solidFill>
      </dgm:spPr>
      <dgm:t>
        <a:bodyPr/>
        <a:lstStyle/>
        <a:p>
          <a:r>
            <a:rPr lang="en-US" dirty="0">
              <a:ln>
                <a:noFill/>
              </a:ln>
              <a:solidFill>
                <a:schemeClr val="bg2"/>
              </a:solidFill>
              <a:latin typeface="+mj-lt"/>
            </a:rPr>
            <a:t>Email clinic supervisors to assess if and how new screening tests were implemented</a:t>
          </a:r>
        </a:p>
      </dgm:t>
    </dgm:pt>
    <dgm:pt modelId="{77DB5DFA-1197-DA44-8202-1FC57E1C3D3E}" type="parTrans" cxnId="{B38DD1F9-65F3-D749-903B-C28DA749911F}">
      <dgm:prSet/>
      <dgm:spPr/>
      <dgm:t>
        <a:bodyPr/>
        <a:lstStyle/>
        <a:p>
          <a:endParaRPr lang="en-US"/>
        </a:p>
      </dgm:t>
    </dgm:pt>
    <dgm:pt modelId="{70BFD6AC-18C0-904C-8693-A80F42307B9D}" type="sibTrans" cxnId="{B38DD1F9-65F3-D749-903B-C28DA749911F}">
      <dgm:prSet/>
      <dgm:spPr/>
      <dgm:t>
        <a:bodyPr/>
        <a:lstStyle/>
        <a:p>
          <a:endParaRPr lang="en-US"/>
        </a:p>
      </dgm:t>
    </dgm:pt>
    <dgm:pt modelId="{A4387528-E8FE-4F47-88CC-C74082BC43C9}" type="pres">
      <dgm:prSet presAssocID="{544603EC-0ED2-454D-BF87-94FE6A496920}" presName="diagram" presStyleCnt="0">
        <dgm:presLayoutVars>
          <dgm:dir/>
          <dgm:resizeHandles val="exact"/>
        </dgm:presLayoutVars>
      </dgm:prSet>
      <dgm:spPr/>
    </dgm:pt>
    <dgm:pt modelId="{7D268D41-01F5-0D4B-BAA0-97173044E97E}" type="pres">
      <dgm:prSet presAssocID="{5E2AADCE-674F-0541-8803-D346A36C33A0}" presName="node" presStyleLbl="node1" presStyleIdx="0" presStyleCnt="2" custScaleX="39736" custScaleY="39736" custLinFactNeighborX="2109" custLinFactNeighborY="15598">
        <dgm:presLayoutVars>
          <dgm:bulletEnabled val="1"/>
        </dgm:presLayoutVars>
      </dgm:prSet>
      <dgm:spPr/>
    </dgm:pt>
    <dgm:pt modelId="{4D0479FE-0EFE-E147-8C86-24AAD03D9887}" type="pres">
      <dgm:prSet presAssocID="{582407E4-D153-8C4A-ACC2-42348575D698}" presName="sibTrans" presStyleCnt="0"/>
      <dgm:spPr/>
    </dgm:pt>
    <dgm:pt modelId="{0D1C62AB-50FC-1042-A9CA-373FFC1E50DB}" type="pres">
      <dgm:prSet presAssocID="{BF25795B-4B81-4445-94F4-72716983DB87}" presName="node" presStyleLbl="node1" presStyleIdx="1" presStyleCnt="2" custScaleX="39736" custScaleY="39736" custLinFactNeighborX="-1603" custLinFactNeighborY="15598">
        <dgm:presLayoutVars>
          <dgm:bulletEnabled val="1"/>
        </dgm:presLayoutVars>
      </dgm:prSet>
      <dgm:spPr/>
    </dgm:pt>
  </dgm:ptLst>
  <dgm:cxnLst>
    <dgm:cxn modelId="{53EEB540-1A35-A44B-A5ED-A89228E00159}" type="presOf" srcId="{BF25795B-4B81-4445-94F4-72716983DB87}" destId="{0D1C62AB-50FC-1042-A9CA-373FFC1E50DB}" srcOrd="0" destOrd="0" presId="urn:microsoft.com/office/officeart/2005/8/layout/default"/>
    <dgm:cxn modelId="{316F19C1-7ECC-8144-8BC4-3667A1242F1C}" type="presOf" srcId="{5E2AADCE-674F-0541-8803-D346A36C33A0}" destId="{7D268D41-01F5-0D4B-BAA0-97173044E97E}" srcOrd="0" destOrd="0" presId="urn:microsoft.com/office/officeart/2005/8/layout/default"/>
    <dgm:cxn modelId="{2464DDC1-5AB4-6C47-9CAF-07BAD6F8DD83}" type="presOf" srcId="{544603EC-0ED2-454D-BF87-94FE6A496920}" destId="{A4387528-E8FE-4F47-88CC-C74082BC43C9}" srcOrd="0" destOrd="0" presId="urn:microsoft.com/office/officeart/2005/8/layout/default"/>
    <dgm:cxn modelId="{A8603DE0-9946-A14D-BCD6-3EDA7FCD65D5}" srcId="{544603EC-0ED2-454D-BF87-94FE6A496920}" destId="{5E2AADCE-674F-0541-8803-D346A36C33A0}" srcOrd="0" destOrd="0" parTransId="{D2BCB439-ACE4-B743-BF47-AA4B1A0DAA32}" sibTransId="{582407E4-D153-8C4A-ACC2-42348575D698}"/>
    <dgm:cxn modelId="{B38DD1F9-65F3-D749-903B-C28DA749911F}" srcId="{544603EC-0ED2-454D-BF87-94FE6A496920}" destId="{BF25795B-4B81-4445-94F4-72716983DB87}" srcOrd="1" destOrd="0" parTransId="{77DB5DFA-1197-DA44-8202-1FC57E1C3D3E}" sibTransId="{70BFD6AC-18C0-904C-8693-A80F42307B9D}"/>
    <dgm:cxn modelId="{0EAF73F8-5F09-B34E-9256-F9E7F3D77822}" type="presParOf" srcId="{A4387528-E8FE-4F47-88CC-C74082BC43C9}" destId="{7D268D41-01F5-0D4B-BAA0-97173044E97E}" srcOrd="0" destOrd="0" presId="urn:microsoft.com/office/officeart/2005/8/layout/default"/>
    <dgm:cxn modelId="{1FD7AA61-7D35-9C4B-9E58-60D133BB55E5}" type="presParOf" srcId="{A4387528-E8FE-4F47-88CC-C74082BC43C9}" destId="{4D0479FE-0EFE-E147-8C86-24AAD03D9887}" srcOrd="1" destOrd="0" presId="urn:microsoft.com/office/officeart/2005/8/layout/default"/>
    <dgm:cxn modelId="{D1C8650D-8A5A-024C-BE32-13D472BFC33F}" type="presParOf" srcId="{A4387528-E8FE-4F47-88CC-C74082BC43C9}" destId="{0D1C62AB-50FC-1042-A9CA-373FFC1E50DB}" srcOrd="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E7E0A86-33DA-9A47-926C-7FEBB620EEA2}" type="doc">
      <dgm:prSet loTypeId="urn:microsoft.com/office/officeart/2005/8/layout/default" loCatId="" qsTypeId="urn:microsoft.com/office/officeart/2005/8/quickstyle/simple1" qsCatId="simple" csTypeId="urn:microsoft.com/office/officeart/2005/8/colors/accent1_2" csCatId="accent1" phldr="1"/>
      <dgm:spPr/>
      <dgm:t>
        <a:bodyPr/>
        <a:lstStyle/>
        <a:p>
          <a:endParaRPr lang="en-US"/>
        </a:p>
      </dgm:t>
    </dgm:pt>
    <dgm:pt modelId="{F910FA6F-84B9-5E45-9EFA-9711FD23F588}">
      <dgm:prSet phldrT="[Text]" custT="1"/>
      <dgm:spPr>
        <a:solidFill>
          <a:srgbClr val="253E67"/>
        </a:solidFill>
        <a:ln>
          <a:noFill/>
        </a:ln>
      </dgm:spPr>
      <dgm:t>
        <a:bodyPr/>
        <a:lstStyle/>
        <a:p>
          <a:pPr>
            <a:buFont typeface="Arial" panose="020B0604020202020204" pitchFamily="34" charset="0"/>
            <a:buChar char="•"/>
          </a:pPr>
          <a:r>
            <a:rPr lang="en-US" sz="2400" dirty="0">
              <a:solidFill>
                <a:schemeClr val="bg2"/>
              </a:solidFill>
              <a:latin typeface="+mn-lt"/>
            </a:rPr>
            <a:t>In hospitals, staff or QI meetings are an opportune time to obtain input from providers and administrators </a:t>
          </a:r>
        </a:p>
      </dgm:t>
    </dgm:pt>
    <dgm:pt modelId="{504B308C-6435-E04B-B051-DD72AE4F723A}" type="parTrans" cxnId="{6E988D50-449C-4343-B3F8-43AAFE3041B3}">
      <dgm:prSet/>
      <dgm:spPr/>
      <dgm:t>
        <a:bodyPr/>
        <a:lstStyle/>
        <a:p>
          <a:endParaRPr lang="en-US">
            <a:solidFill>
              <a:schemeClr val="bg2"/>
            </a:solidFill>
            <a:latin typeface="+mn-lt"/>
          </a:endParaRPr>
        </a:p>
      </dgm:t>
    </dgm:pt>
    <dgm:pt modelId="{C057A4EE-BD3A-054D-889E-72BE2F4A80DF}" type="sibTrans" cxnId="{6E988D50-449C-4343-B3F8-43AAFE3041B3}">
      <dgm:prSet/>
      <dgm:spPr/>
      <dgm:t>
        <a:bodyPr/>
        <a:lstStyle/>
        <a:p>
          <a:endParaRPr lang="en-US">
            <a:solidFill>
              <a:schemeClr val="bg2"/>
            </a:solidFill>
            <a:latin typeface="+mn-lt"/>
          </a:endParaRPr>
        </a:p>
      </dgm:t>
    </dgm:pt>
    <dgm:pt modelId="{45B8DF1E-BF7E-E64B-8AFA-27633EEB2991}" type="pres">
      <dgm:prSet presAssocID="{4E7E0A86-33DA-9A47-926C-7FEBB620EEA2}" presName="diagram" presStyleCnt="0">
        <dgm:presLayoutVars>
          <dgm:dir/>
          <dgm:resizeHandles val="exact"/>
        </dgm:presLayoutVars>
      </dgm:prSet>
      <dgm:spPr/>
    </dgm:pt>
    <dgm:pt modelId="{DD8552FB-D4EB-E64C-8644-1E06314A6833}" type="pres">
      <dgm:prSet presAssocID="{F910FA6F-84B9-5E45-9EFA-9711FD23F588}" presName="node" presStyleLbl="node1" presStyleIdx="0" presStyleCnt="1" custScaleX="410464" custScaleY="91915" custLinFactNeighborX="-18099" custLinFactNeighborY="-67326">
        <dgm:presLayoutVars>
          <dgm:bulletEnabled val="1"/>
        </dgm:presLayoutVars>
      </dgm:prSet>
      <dgm:spPr/>
    </dgm:pt>
  </dgm:ptLst>
  <dgm:cxnLst>
    <dgm:cxn modelId="{6E988D50-449C-4343-B3F8-43AAFE3041B3}" srcId="{4E7E0A86-33DA-9A47-926C-7FEBB620EEA2}" destId="{F910FA6F-84B9-5E45-9EFA-9711FD23F588}" srcOrd="0" destOrd="0" parTransId="{504B308C-6435-E04B-B051-DD72AE4F723A}" sibTransId="{C057A4EE-BD3A-054D-889E-72BE2F4A80DF}"/>
    <dgm:cxn modelId="{CE52B259-EFEA-9F47-B4D1-48B681B1C3EB}" type="presOf" srcId="{4E7E0A86-33DA-9A47-926C-7FEBB620EEA2}" destId="{45B8DF1E-BF7E-E64B-8AFA-27633EEB2991}" srcOrd="0" destOrd="0" presId="urn:microsoft.com/office/officeart/2005/8/layout/default"/>
    <dgm:cxn modelId="{E82ACE92-8F3C-1748-83D5-6598553C7B5A}" type="presOf" srcId="{F910FA6F-84B9-5E45-9EFA-9711FD23F588}" destId="{DD8552FB-D4EB-E64C-8644-1E06314A6833}" srcOrd="0" destOrd="0" presId="urn:microsoft.com/office/officeart/2005/8/layout/default"/>
    <dgm:cxn modelId="{0FEEB941-37AE-C644-9FDA-6EBF24A90549}" type="presParOf" srcId="{45B8DF1E-BF7E-E64B-8AFA-27633EEB2991}" destId="{DD8552FB-D4EB-E64C-8644-1E06314A6833}" srcOrd="0" destOrd="0" presId="urn:microsoft.com/office/officeart/2005/8/layout/default"/>
  </dgm:cxnLst>
  <dgm:bg>
    <a:solidFill>
      <a:srgbClr val="253E67"/>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79BB79C-09B9-4B46-B093-E3042DDC57BD}" type="doc">
      <dgm:prSet loTypeId="urn:microsoft.com/office/officeart/2008/layout/LinedList" loCatId="list" qsTypeId="urn:microsoft.com/office/officeart/2005/8/quickstyle/simple1" qsCatId="simple" csTypeId="urn:microsoft.com/office/officeart/2005/8/colors/accent3_4" csCatId="accent3" phldr="1"/>
      <dgm:spPr/>
      <dgm:t>
        <a:bodyPr/>
        <a:lstStyle/>
        <a:p>
          <a:endParaRPr lang="en-US"/>
        </a:p>
      </dgm:t>
    </dgm:pt>
    <dgm:pt modelId="{970F6DC2-087C-4A9B-8F29-84E1F85D6193}">
      <dgm:prSet phldrT="[Text]" custT="1"/>
      <dgm:spPr/>
      <dgm:t>
        <a:bodyPr/>
        <a:lstStyle/>
        <a:p>
          <a:r>
            <a:rPr lang="en-US" sz="2800" dirty="0">
              <a:latin typeface="+mn-lt"/>
            </a:rPr>
            <a:t>Aims</a:t>
          </a:r>
        </a:p>
      </dgm:t>
    </dgm:pt>
    <dgm:pt modelId="{2D8E1468-78E3-48C8-982A-81C9751681F1}" type="parTrans" cxnId="{44E37C0A-50DA-41CB-9C1A-EC129607CEED}">
      <dgm:prSet/>
      <dgm:spPr/>
      <dgm:t>
        <a:bodyPr/>
        <a:lstStyle/>
        <a:p>
          <a:endParaRPr lang="en-US" sz="2800">
            <a:latin typeface="+mn-lt"/>
          </a:endParaRPr>
        </a:p>
      </dgm:t>
    </dgm:pt>
    <dgm:pt modelId="{468A5E89-D128-44CD-89FA-769E5FC45125}" type="sibTrans" cxnId="{44E37C0A-50DA-41CB-9C1A-EC129607CEED}">
      <dgm:prSet/>
      <dgm:spPr/>
      <dgm:t>
        <a:bodyPr/>
        <a:lstStyle/>
        <a:p>
          <a:endParaRPr lang="en-US" sz="2800">
            <a:latin typeface="+mn-lt"/>
          </a:endParaRPr>
        </a:p>
      </dgm:t>
    </dgm:pt>
    <dgm:pt modelId="{5A440968-B67A-407C-B65C-B8895E95618A}">
      <dgm:prSet phldrT="[Text]" custT="1"/>
      <dgm:spPr/>
      <dgm:t>
        <a:bodyPr/>
        <a:lstStyle/>
        <a:p>
          <a:r>
            <a:rPr lang="en-US" sz="2800" dirty="0">
              <a:latin typeface="+mn-lt"/>
            </a:rPr>
            <a:t>Activities for each Aim </a:t>
          </a:r>
        </a:p>
      </dgm:t>
    </dgm:pt>
    <dgm:pt modelId="{261CDD4C-69BC-4C75-9E7C-76B1E0D48885}" type="parTrans" cxnId="{BC09D06C-BB10-4509-999B-5ECA23A4473C}">
      <dgm:prSet/>
      <dgm:spPr/>
      <dgm:t>
        <a:bodyPr/>
        <a:lstStyle/>
        <a:p>
          <a:endParaRPr lang="en-US" sz="2800">
            <a:latin typeface="+mn-lt"/>
          </a:endParaRPr>
        </a:p>
      </dgm:t>
    </dgm:pt>
    <dgm:pt modelId="{61D564D2-7B2C-4582-BCCE-0949A2491594}" type="sibTrans" cxnId="{BC09D06C-BB10-4509-999B-5ECA23A4473C}">
      <dgm:prSet/>
      <dgm:spPr/>
      <dgm:t>
        <a:bodyPr/>
        <a:lstStyle/>
        <a:p>
          <a:endParaRPr lang="en-US" sz="2800">
            <a:latin typeface="+mn-lt"/>
          </a:endParaRPr>
        </a:p>
      </dgm:t>
    </dgm:pt>
    <dgm:pt modelId="{8F933A73-6CD8-4849-BC69-CE8BC926FEAE}">
      <dgm:prSet phldrT="[Text]" custT="1"/>
      <dgm:spPr/>
      <dgm:t>
        <a:bodyPr/>
        <a:lstStyle/>
        <a:p>
          <a:r>
            <a:rPr lang="en-US" sz="2800" dirty="0">
              <a:latin typeface="+mn-lt"/>
            </a:rPr>
            <a:t>Indicators/measures (of progress or completion) </a:t>
          </a:r>
        </a:p>
      </dgm:t>
    </dgm:pt>
    <dgm:pt modelId="{119C5781-A739-4535-9A9B-908FD7018DA3}" type="parTrans" cxnId="{2BF80E57-39D6-4BDF-88BE-F9E62315B2CA}">
      <dgm:prSet/>
      <dgm:spPr/>
      <dgm:t>
        <a:bodyPr/>
        <a:lstStyle/>
        <a:p>
          <a:endParaRPr lang="en-US" sz="2800">
            <a:latin typeface="+mn-lt"/>
          </a:endParaRPr>
        </a:p>
      </dgm:t>
    </dgm:pt>
    <dgm:pt modelId="{72CC95DF-B2D2-47D3-B2D6-82AB9736ADEA}" type="sibTrans" cxnId="{2BF80E57-39D6-4BDF-88BE-F9E62315B2CA}">
      <dgm:prSet/>
      <dgm:spPr/>
      <dgm:t>
        <a:bodyPr/>
        <a:lstStyle/>
        <a:p>
          <a:endParaRPr lang="en-US" sz="2800">
            <a:latin typeface="+mn-lt"/>
          </a:endParaRPr>
        </a:p>
      </dgm:t>
    </dgm:pt>
    <dgm:pt modelId="{22536676-AD99-488C-BA03-0268C7DE7888}">
      <dgm:prSet phldrT="[Text]" custT="1"/>
      <dgm:spPr/>
      <dgm:t>
        <a:bodyPr/>
        <a:lstStyle/>
        <a:p>
          <a:r>
            <a:rPr lang="en-US" sz="2800" dirty="0">
              <a:latin typeface="+mn-lt"/>
            </a:rPr>
            <a:t>Person responsible for evaluation activities </a:t>
          </a:r>
        </a:p>
      </dgm:t>
    </dgm:pt>
    <dgm:pt modelId="{71B56687-28C4-4671-829E-1811EC41CF6B}" type="parTrans" cxnId="{84168762-C268-4B82-BB20-78CC30E9B2FA}">
      <dgm:prSet/>
      <dgm:spPr/>
      <dgm:t>
        <a:bodyPr/>
        <a:lstStyle/>
        <a:p>
          <a:endParaRPr lang="en-US" sz="2800">
            <a:latin typeface="+mn-lt"/>
          </a:endParaRPr>
        </a:p>
      </dgm:t>
    </dgm:pt>
    <dgm:pt modelId="{6B6A4679-484C-4963-BB54-C7272A0D3081}" type="sibTrans" cxnId="{84168762-C268-4B82-BB20-78CC30E9B2FA}">
      <dgm:prSet/>
      <dgm:spPr/>
      <dgm:t>
        <a:bodyPr/>
        <a:lstStyle/>
        <a:p>
          <a:endParaRPr lang="en-US" sz="2800">
            <a:latin typeface="+mn-lt"/>
          </a:endParaRPr>
        </a:p>
      </dgm:t>
    </dgm:pt>
    <dgm:pt modelId="{BFF86524-94FC-48BA-BFCB-EF7D269657C2}">
      <dgm:prSet phldrT="[Text]" custT="1"/>
      <dgm:spPr/>
      <dgm:t>
        <a:bodyPr/>
        <a:lstStyle/>
        <a:p>
          <a:r>
            <a:rPr lang="en-US" sz="2800" dirty="0">
              <a:latin typeface="+mn-lt"/>
            </a:rPr>
            <a:t>Data sources </a:t>
          </a:r>
        </a:p>
      </dgm:t>
    </dgm:pt>
    <dgm:pt modelId="{AE81FEF8-F380-4CD0-8464-22620F03EE12}" type="parTrans" cxnId="{BA72BF1C-2B99-4CCC-9A2D-7EFB423DFDE0}">
      <dgm:prSet/>
      <dgm:spPr/>
      <dgm:t>
        <a:bodyPr/>
        <a:lstStyle/>
        <a:p>
          <a:endParaRPr lang="en-US" sz="2800">
            <a:latin typeface="+mn-lt"/>
          </a:endParaRPr>
        </a:p>
      </dgm:t>
    </dgm:pt>
    <dgm:pt modelId="{AF6DBB14-8427-46FD-B40A-28F8CEB090E4}" type="sibTrans" cxnId="{BA72BF1C-2B99-4CCC-9A2D-7EFB423DFDE0}">
      <dgm:prSet/>
      <dgm:spPr/>
      <dgm:t>
        <a:bodyPr/>
        <a:lstStyle/>
        <a:p>
          <a:endParaRPr lang="en-US" sz="2800">
            <a:latin typeface="+mn-lt"/>
          </a:endParaRPr>
        </a:p>
      </dgm:t>
    </dgm:pt>
    <dgm:pt modelId="{AC111112-86A5-4347-8B6D-D47CC088F90E}">
      <dgm:prSet phldrT="[Text]" custT="1"/>
      <dgm:spPr/>
      <dgm:t>
        <a:bodyPr/>
        <a:lstStyle/>
        <a:p>
          <a:r>
            <a:rPr lang="en-US" sz="2800" dirty="0">
              <a:latin typeface="+mn-lt"/>
            </a:rPr>
            <a:t>Target completion dates</a:t>
          </a:r>
        </a:p>
      </dgm:t>
    </dgm:pt>
    <dgm:pt modelId="{543376B5-B7DF-4F4E-96BA-2E5CCB438E18}" type="parTrans" cxnId="{064EBC63-1819-456C-9420-886DC04CB56D}">
      <dgm:prSet/>
      <dgm:spPr/>
      <dgm:t>
        <a:bodyPr/>
        <a:lstStyle/>
        <a:p>
          <a:endParaRPr lang="en-US" sz="2800">
            <a:latin typeface="+mn-lt"/>
          </a:endParaRPr>
        </a:p>
      </dgm:t>
    </dgm:pt>
    <dgm:pt modelId="{45E5A1D3-2F39-4CFE-B528-C01644A2DB78}" type="sibTrans" cxnId="{064EBC63-1819-456C-9420-886DC04CB56D}">
      <dgm:prSet/>
      <dgm:spPr/>
      <dgm:t>
        <a:bodyPr/>
        <a:lstStyle/>
        <a:p>
          <a:endParaRPr lang="en-US" sz="2800">
            <a:latin typeface="+mn-lt"/>
          </a:endParaRPr>
        </a:p>
      </dgm:t>
    </dgm:pt>
    <dgm:pt modelId="{0F43280E-22DF-437F-9150-9A3DB3399F38}">
      <dgm:prSet phldrT="[Text]" custT="1"/>
      <dgm:spPr/>
      <dgm:t>
        <a:bodyPr/>
        <a:lstStyle/>
        <a:p>
          <a:r>
            <a:rPr lang="en-US" sz="2800" dirty="0">
              <a:latin typeface="+mn-lt"/>
            </a:rPr>
            <a:t>Process for monitoring, reporting, modifying implementation and evaluation plans</a:t>
          </a:r>
        </a:p>
      </dgm:t>
    </dgm:pt>
    <dgm:pt modelId="{FD1EC9D4-4505-45F0-A16B-A9D3E65AC116}" type="parTrans" cxnId="{A4E9C854-5250-439E-ADDD-4EBAEC1E5943}">
      <dgm:prSet/>
      <dgm:spPr/>
      <dgm:t>
        <a:bodyPr/>
        <a:lstStyle/>
        <a:p>
          <a:endParaRPr lang="en-US" sz="2800">
            <a:latin typeface="+mn-lt"/>
          </a:endParaRPr>
        </a:p>
      </dgm:t>
    </dgm:pt>
    <dgm:pt modelId="{A05E297C-6170-4ADE-8A47-8D4B109160DE}" type="sibTrans" cxnId="{A4E9C854-5250-439E-ADDD-4EBAEC1E5943}">
      <dgm:prSet/>
      <dgm:spPr/>
      <dgm:t>
        <a:bodyPr/>
        <a:lstStyle/>
        <a:p>
          <a:endParaRPr lang="en-US" sz="2800">
            <a:latin typeface="+mn-lt"/>
          </a:endParaRPr>
        </a:p>
      </dgm:t>
    </dgm:pt>
    <dgm:pt modelId="{77CA0F70-BCAA-4447-A706-71ADDB9730BC}" type="pres">
      <dgm:prSet presAssocID="{279BB79C-09B9-4B46-B093-E3042DDC57BD}" presName="vert0" presStyleCnt="0">
        <dgm:presLayoutVars>
          <dgm:dir/>
          <dgm:animOne val="branch"/>
          <dgm:animLvl val="lvl"/>
        </dgm:presLayoutVars>
      </dgm:prSet>
      <dgm:spPr/>
    </dgm:pt>
    <dgm:pt modelId="{8C939E61-BD22-4F2F-9119-B3A2929B88A1}" type="pres">
      <dgm:prSet presAssocID="{970F6DC2-087C-4A9B-8F29-84E1F85D6193}" presName="thickLine" presStyleLbl="alignNode1" presStyleIdx="0" presStyleCnt="7"/>
      <dgm:spPr/>
    </dgm:pt>
    <dgm:pt modelId="{4C0535CB-59F8-41A4-883E-4E96F6AD03C8}" type="pres">
      <dgm:prSet presAssocID="{970F6DC2-087C-4A9B-8F29-84E1F85D6193}" presName="horz1" presStyleCnt="0"/>
      <dgm:spPr/>
    </dgm:pt>
    <dgm:pt modelId="{9A8EC9BD-D0E4-4EC4-8494-87FDAB8B335B}" type="pres">
      <dgm:prSet presAssocID="{970F6DC2-087C-4A9B-8F29-84E1F85D6193}" presName="tx1" presStyleLbl="revTx" presStyleIdx="0" presStyleCnt="7"/>
      <dgm:spPr/>
    </dgm:pt>
    <dgm:pt modelId="{403319D5-6357-4833-AE93-2248910070E7}" type="pres">
      <dgm:prSet presAssocID="{970F6DC2-087C-4A9B-8F29-84E1F85D6193}" presName="vert1" presStyleCnt="0"/>
      <dgm:spPr/>
    </dgm:pt>
    <dgm:pt modelId="{D4EFB0E5-BB4E-4C31-B00E-9C5E263A3D8F}" type="pres">
      <dgm:prSet presAssocID="{5A440968-B67A-407C-B65C-B8895E95618A}" presName="thickLine" presStyleLbl="alignNode1" presStyleIdx="1" presStyleCnt="7"/>
      <dgm:spPr/>
    </dgm:pt>
    <dgm:pt modelId="{2D53B353-8028-4D6F-9829-ABD95F8E830E}" type="pres">
      <dgm:prSet presAssocID="{5A440968-B67A-407C-B65C-B8895E95618A}" presName="horz1" presStyleCnt="0"/>
      <dgm:spPr/>
    </dgm:pt>
    <dgm:pt modelId="{4C14A53B-9846-41A7-9F8B-733364B98669}" type="pres">
      <dgm:prSet presAssocID="{5A440968-B67A-407C-B65C-B8895E95618A}" presName="tx1" presStyleLbl="revTx" presStyleIdx="1" presStyleCnt="7"/>
      <dgm:spPr/>
    </dgm:pt>
    <dgm:pt modelId="{698B8429-046A-4F8A-9273-F4E6E2EBDA2F}" type="pres">
      <dgm:prSet presAssocID="{5A440968-B67A-407C-B65C-B8895E95618A}" presName="vert1" presStyleCnt="0"/>
      <dgm:spPr/>
    </dgm:pt>
    <dgm:pt modelId="{AF63E0B1-77CA-4E1E-9FAA-04F7F35C80BB}" type="pres">
      <dgm:prSet presAssocID="{8F933A73-6CD8-4849-BC69-CE8BC926FEAE}" presName="thickLine" presStyleLbl="alignNode1" presStyleIdx="2" presStyleCnt="7"/>
      <dgm:spPr/>
    </dgm:pt>
    <dgm:pt modelId="{ACBDA824-9F46-4C65-982B-CC557ED9FE34}" type="pres">
      <dgm:prSet presAssocID="{8F933A73-6CD8-4849-BC69-CE8BC926FEAE}" presName="horz1" presStyleCnt="0"/>
      <dgm:spPr/>
    </dgm:pt>
    <dgm:pt modelId="{44F54337-CFB0-4692-A38D-0ADD241965A0}" type="pres">
      <dgm:prSet presAssocID="{8F933A73-6CD8-4849-BC69-CE8BC926FEAE}" presName="tx1" presStyleLbl="revTx" presStyleIdx="2" presStyleCnt="7"/>
      <dgm:spPr/>
    </dgm:pt>
    <dgm:pt modelId="{59850959-34DC-4518-A411-7954EA5E3D8E}" type="pres">
      <dgm:prSet presAssocID="{8F933A73-6CD8-4849-BC69-CE8BC926FEAE}" presName="vert1" presStyleCnt="0"/>
      <dgm:spPr/>
    </dgm:pt>
    <dgm:pt modelId="{AB2AA8A7-06FD-4980-8CDC-7344FD84F548}" type="pres">
      <dgm:prSet presAssocID="{22536676-AD99-488C-BA03-0268C7DE7888}" presName="thickLine" presStyleLbl="alignNode1" presStyleIdx="3" presStyleCnt="7"/>
      <dgm:spPr/>
    </dgm:pt>
    <dgm:pt modelId="{60C2B746-CF4E-4ABD-B530-1E73605BF0CF}" type="pres">
      <dgm:prSet presAssocID="{22536676-AD99-488C-BA03-0268C7DE7888}" presName="horz1" presStyleCnt="0"/>
      <dgm:spPr/>
    </dgm:pt>
    <dgm:pt modelId="{E398A402-9EF7-47BE-BE14-48AABA1575CB}" type="pres">
      <dgm:prSet presAssocID="{22536676-AD99-488C-BA03-0268C7DE7888}" presName="tx1" presStyleLbl="revTx" presStyleIdx="3" presStyleCnt="7"/>
      <dgm:spPr/>
    </dgm:pt>
    <dgm:pt modelId="{C91B84B8-0A86-4595-BB0D-4FEA15FCAEF8}" type="pres">
      <dgm:prSet presAssocID="{22536676-AD99-488C-BA03-0268C7DE7888}" presName="vert1" presStyleCnt="0"/>
      <dgm:spPr/>
    </dgm:pt>
    <dgm:pt modelId="{2A016B1C-CC3D-4E7B-9F8C-AD8824E86AD3}" type="pres">
      <dgm:prSet presAssocID="{BFF86524-94FC-48BA-BFCB-EF7D269657C2}" presName="thickLine" presStyleLbl="alignNode1" presStyleIdx="4" presStyleCnt="7"/>
      <dgm:spPr/>
    </dgm:pt>
    <dgm:pt modelId="{15D31D59-A788-4BE4-9D59-DF633A5B0140}" type="pres">
      <dgm:prSet presAssocID="{BFF86524-94FC-48BA-BFCB-EF7D269657C2}" presName="horz1" presStyleCnt="0"/>
      <dgm:spPr/>
    </dgm:pt>
    <dgm:pt modelId="{00FE43CC-3BF6-4830-A3C3-C2A07F20CC69}" type="pres">
      <dgm:prSet presAssocID="{BFF86524-94FC-48BA-BFCB-EF7D269657C2}" presName="tx1" presStyleLbl="revTx" presStyleIdx="4" presStyleCnt="7"/>
      <dgm:spPr/>
    </dgm:pt>
    <dgm:pt modelId="{C4D0135A-F4E4-4B1B-9B92-392A11ECD471}" type="pres">
      <dgm:prSet presAssocID="{BFF86524-94FC-48BA-BFCB-EF7D269657C2}" presName="vert1" presStyleCnt="0"/>
      <dgm:spPr/>
    </dgm:pt>
    <dgm:pt modelId="{88BFFEC8-D24B-40A5-8AD1-1CC910A3DC4F}" type="pres">
      <dgm:prSet presAssocID="{AC111112-86A5-4347-8B6D-D47CC088F90E}" presName="thickLine" presStyleLbl="alignNode1" presStyleIdx="5" presStyleCnt="7"/>
      <dgm:spPr/>
    </dgm:pt>
    <dgm:pt modelId="{6EB2C77E-E043-40DB-8C46-6E282030A1E5}" type="pres">
      <dgm:prSet presAssocID="{AC111112-86A5-4347-8B6D-D47CC088F90E}" presName="horz1" presStyleCnt="0"/>
      <dgm:spPr/>
    </dgm:pt>
    <dgm:pt modelId="{F543BD57-BCB0-4366-A311-508C6BF28019}" type="pres">
      <dgm:prSet presAssocID="{AC111112-86A5-4347-8B6D-D47CC088F90E}" presName="tx1" presStyleLbl="revTx" presStyleIdx="5" presStyleCnt="7"/>
      <dgm:spPr/>
    </dgm:pt>
    <dgm:pt modelId="{A53C2D3F-095C-4F0C-B58C-8E27B7BBC7F9}" type="pres">
      <dgm:prSet presAssocID="{AC111112-86A5-4347-8B6D-D47CC088F90E}" presName="vert1" presStyleCnt="0"/>
      <dgm:spPr/>
    </dgm:pt>
    <dgm:pt modelId="{37277053-B198-4F3C-A862-A926FBC7443B}" type="pres">
      <dgm:prSet presAssocID="{0F43280E-22DF-437F-9150-9A3DB3399F38}" presName="thickLine" presStyleLbl="alignNode1" presStyleIdx="6" presStyleCnt="7"/>
      <dgm:spPr/>
    </dgm:pt>
    <dgm:pt modelId="{D1D7B4EC-B2EE-434A-B430-60CED3EA3ABA}" type="pres">
      <dgm:prSet presAssocID="{0F43280E-22DF-437F-9150-9A3DB3399F38}" presName="horz1" presStyleCnt="0"/>
      <dgm:spPr/>
    </dgm:pt>
    <dgm:pt modelId="{2002E27D-D1D2-4C41-B675-1B124A93A4A6}" type="pres">
      <dgm:prSet presAssocID="{0F43280E-22DF-437F-9150-9A3DB3399F38}" presName="tx1" presStyleLbl="revTx" presStyleIdx="6" presStyleCnt="7"/>
      <dgm:spPr/>
    </dgm:pt>
    <dgm:pt modelId="{9F40BB80-A65A-46DE-8297-3DEF88405D59}" type="pres">
      <dgm:prSet presAssocID="{0F43280E-22DF-437F-9150-9A3DB3399F38}" presName="vert1" presStyleCnt="0"/>
      <dgm:spPr/>
    </dgm:pt>
  </dgm:ptLst>
  <dgm:cxnLst>
    <dgm:cxn modelId="{44E37C0A-50DA-41CB-9C1A-EC129607CEED}" srcId="{279BB79C-09B9-4B46-B093-E3042DDC57BD}" destId="{970F6DC2-087C-4A9B-8F29-84E1F85D6193}" srcOrd="0" destOrd="0" parTransId="{2D8E1468-78E3-48C8-982A-81C9751681F1}" sibTransId="{468A5E89-D128-44CD-89FA-769E5FC45125}"/>
    <dgm:cxn modelId="{C286990C-4A27-4435-8F0D-8972785E3181}" type="presOf" srcId="{0F43280E-22DF-437F-9150-9A3DB3399F38}" destId="{2002E27D-D1D2-4C41-B675-1B124A93A4A6}" srcOrd="0" destOrd="0" presId="urn:microsoft.com/office/officeart/2008/layout/LinedList"/>
    <dgm:cxn modelId="{C6883515-EE1C-4495-9927-77A7833EF0B9}" type="presOf" srcId="{5A440968-B67A-407C-B65C-B8895E95618A}" destId="{4C14A53B-9846-41A7-9F8B-733364B98669}" srcOrd="0" destOrd="0" presId="urn:microsoft.com/office/officeart/2008/layout/LinedList"/>
    <dgm:cxn modelId="{BA72BF1C-2B99-4CCC-9A2D-7EFB423DFDE0}" srcId="{279BB79C-09B9-4B46-B093-E3042DDC57BD}" destId="{BFF86524-94FC-48BA-BFCB-EF7D269657C2}" srcOrd="4" destOrd="0" parTransId="{AE81FEF8-F380-4CD0-8464-22620F03EE12}" sibTransId="{AF6DBB14-8427-46FD-B40A-28F8CEB090E4}"/>
    <dgm:cxn modelId="{33310F3D-A2AF-4344-949F-7FD970B31C8D}" type="presOf" srcId="{970F6DC2-087C-4A9B-8F29-84E1F85D6193}" destId="{9A8EC9BD-D0E4-4EC4-8494-87FDAB8B335B}" srcOrd="0" destOrd="0" presId="urn:microsoft.com/office/officeart/2008/layout/LinedList"/>
    <dgm:cxn modelId="{84168762-C268-4B82-BB20-78CC30E9B2FA}" srcId="{279BB79C-09B9-4B46-B093-E3042DDC57BD}" destId="{22536676-AD99-488C-BA03-0268C7DE7888}" srcOrd="3" destOrd="0" parTransId="{71B56687-28C4-4671-829E-1811EC41CF6B}" sibTransId="{6B6A4679-484C-4963-BB54-C7272A0D3081}"/>
    <dgm:cxn modelId="{064EBC63-1819-456C-9420-886DC04CB56D}" srcId="{279BB79C-09B9-4B46-B093-E3042DDC57BD}" destId="{AC111112-86A5-4347-8B6D-D47CC088F90E}" srcOrd="5" destOrd="0" parTransId="{543376B5-B7DF-4F4E-96BA-2E5CCB438E18}" sibTransId="{45E5A1D3-2F39-4CFE-B528-C01644A2DB78}"/>
    <dgm:cxn modelId="{0809D44A-D5DA-4846-A514-1E5E9154FFD1}" type="presOf" srcId="{BFF86524-94FC-48BA-BFCB-EF7D269657C2}" destId="{00FE43CC-3BF6-4830-A3C3-C2A07F20CC69}" srcOrd="0" destOrd="0" presId="urn:microsoft.com/office/officeart/2008/layout/LinedList"/>
    <dgm:cxn modelId="{BC09D06C-BB10-4509-999B-5ECA23A4473C}" srcId="{279BB79C-09B9-4B46-B093-E3042DDC57BD}" destId="{5A440968-B67A-407C-B65C-B8895E95618A}" srcOrd="1" destOrd="0" parTransId="{261CDD4C-69BC-4C75-9E7C-76B1E0D48885}" sibTransId="{61D564D2-7B2C-4582-BCCE-0949A2491594}"/>
    <dgm:cxn modelId="{A4E9C854-5250-439E-ADDD-4EBAEC1E5943}" srcId="{279BB79C-09B9-4B46-B093-E3042DDC57BD}" destId="{0F43280E-22DF-437F-9150-9A3DB3399F38}" srcOrd="6" destOrd="0" parTransId="{FD1EC9D4-4505-45F0-A16B-A9D3E65AC116}" sibTransId="{A05E297C-6170-4ADE-8A47-8D4B109160DE}"/>
    <dgm:cxn modelId="{2BF80E57-39D6-4BDF-88BE-F9E62315B2CA}" srcId="{279BB79C-09B9-4B46-B093-E3042DDC57BD}" destId="{8F933A73-6CD8-4849-BC69-CE8BC926FEAE}" srcOrd="2" destOrd="0" parTransId="{119C5781-A739-4535-9A9B-908FD7018DA3}" sibTransId="{72CC95DF-B2D2-47D3-B2D6-82AB9736ADEA}"/>
    <dgm:cxn modelId="{E36B8E8C-6001-4194-B04A-A63B6D11BF51}" type="presOf" srcId="{8F933A73-6CD8-4849-BC69-CE8BC926FEAE}" destId="{44F54337-CFB0-4692-A38D-0ADD241965A0}" srcOrd="0" destOrd="0" presId="urn:microsoft.com/office/officeart/2008/layout/LinedList"/>
    <dgm:cxn modelId="{F7752E99-A5E0-4F25-A80C-ED8AC036267A}" type="presOf" srcId="{279BB79C-09B9-4B46-B093-E3042DDC57BD}" destId="{77CA0F70-BCAA-4447-A706-71ADDB9730BC}" srcOrd="0" destOrd="0" presId="urn:microsoft.com/office/officeart/2008/layout/LinedList"/>
    <dgm:cxn modelId="{67F55CBA-4375-4432-B6A7-507A563C970F}" type="presOf" srcId="{22536676-AD99-488C-BA03-0268C7DE7888}" destId="{E398A402-9EF7-47BE-BE14-48AABA1575CB}" srcOrd="0" destOrd="0" presId="urn:microsoft.com/office/officeart/2008/layout/LinedList"/>
    <dgm:cxn modelId="{0E8927DA-39F5-492A-8121-FC55FF33B82E}" type="presOf" srcId="{AC111112-86A5-4347-8B6D-D47CC088F90E}" destId="{F543BD57-BCB0-4366-A311-508C6BF28019}" srcOrd="0" destOrd="0" presId="urn:microsoft.com/office/officeart/2008/layout/LinedList"/>
    <dgm:cxn modelId="{6713C350-3F76-4F2F-A16C-CBEE2EB2C3EE}" type="presParOf" srcId="{77CA0F70-BCAA-4447-A706-71ADDB9730BC}" destId="{8C939E61-BD22-4F2F-9119-B3A2929B88A1}" srcOrd="0" destOrd="0" presId="urn:microsoft.com/office/officeart/2008/layout/LinedList"/>
    <dgm:cxn modelId="{7A23F2BD-5109-4AC6-8D19-DE27C7281E1E}" type="presParOf" srcId="{77CA0F70-BCAA-4447-A706-71ADDB9730BC}" destId="{4C0535CB-59F8-41A4-883E-4E96F6AD03C8}" srcOrd="1" destOrd="0" presId="urn:microsoft.com/office/officeart/2008/layout/LinedList"/>
    <dgm:cxn modelId="{AE568934-5715-4811-9F4C-7F3C40D4C6DB}" type="presParOf" srcId="{4C0535CB-59F8-41A4-883E-4E96F6AD03C8}" destId="{9A8EC9BD-D0E4-4EC4-8494-87FDAB8B335B}" srcOrd="0" destOrd="0" presId="urn:microsoft.com/office/officeart/2008/layout/LinedList"/>
    <dgm:cxn modelId="{A49F55DA-0356-48BE-A164-2E3A9D2EDFC2}" type="presParOf" srcId="{4C0535CB-59F8-41A4-883E-4E96F6AD03C8}" destId="{403319D5-6357-4833-AE93-2248910070E7}" srcOrd="1" destOrd="0" presId="urn:microsoft.com/office/officeart/2008/layout/LinedList"/>
    <dgm:cxn modelId="{FDFDC96F-CD1B-4F01-96E2-ECD75ECA485C}" type="presParOf" srcId="{77CA0F70-BCAA-4447-A706-71ADDB9730BC}" destId="{D4EFB0E5-BB4E-4C31-B00E-9C5E263A3D8F}" srcOrd="2" destOrd="0" presId="urn:microsoft.com/office/officeart/2008/layout/LinedList"/>
    <dgm:cxn modelId="{05CF720C-F3B9-4868-9C1D-2DA9E4440A3E}" type="presParOf" srcId="{77CA0F70-BCAA-4447-A706-71ADDB9730BC}" destId="{2D53B353-8028-4D6F-9829-ABD95F8E830E}" srcOrd="3" destOrd="0" presId="urn:microsoft.com/office/officeart/2008/layout/LinedList"/>
    <dgm:cxn modelId="{2C2DA72B-46FD-42DC-A1B9-F36047BCC4F6}" type="presParOf" srcId="{2D53B353-8028-4D6F-9829-ABD95F8E830E}" destId="{4C14A53B-9846-41A7-9F8B-733364B98669}" srcOrd="0" destOrd="0" presId="urn:microsoft.com/office/officeart/2008/layout/LinedList"/>
    <dgm:cxn modelId="{CA61F94B-B143-4234-9B44-A09D3E84E20C}" type="presParOf" srcId="{2D53B353-8028-4D6F-9829-ABD95F8E830E}" destId="{698B8429-046A-4F8A-9273-F4E6E2EBDA2F}" srcOrd="1" destOrd="0" presId="urn:microsoft.com/office/officeart/2008/layout/LinedList"/>
    <dgm:cxn modelId="{2AE6F53E-E3CF-4987-9F53-16D60F46444D}" type="presParOf" srcId="{77CA0F70-BCAA-4447-A706-71ADDB9730BC}" destId="{AF63E0B1-77CA-4E1E-9FAA-04F7F35C80BB}" srcOrd="4" destOrd="0" presId="urn:microsoft.com/office/officeart/2008/layout/LinedList"/>
    <dgm:cxn modelId="{47888ACF-FDE6-440D-87F2-0ACD012B6304}" type="presParOf" srcId="{77CA0F70-BCAA-4447-A706-71ADDB9730BC}" destId="{ACBDA824-9F46-4C65-982B-CC557ED9FE34}" srcOrd="5" destOrd="0" presId="urn:microsoft.com/office/officeart/2008/layout/LinedList"/>
    <dgm:cxn modelId="{9FB3F45C-A3D7-427D-9972-8532A80DF8AB}" type="presParOf" srcId="{ACBDA824-9F46-4C65-982B-CC557ED9FE34}" destId="{44F54337-CFB0-4692-A38D-0ADD241965A0}" srcOrd="0" destOrd="0" presId="urn:microsoft.com/office/officeart/2008/layout/LinedList"/>
    <dgm:cxn modelId="{BEB07B6E-01D4-497D-863C-479DF5415895}" type="presParOf" srcId="{ACBDA824-9F46-4C65-982B-CC557ED9FE34}" destId="{59850959-34DC-4518-A411-7954EA5E3D8E}" srcOrd="1" destOrd="0" presId="urn:microsoft.com/office/officeart/2008/layout/LinedList"/>
    <dgm:cxn modelId="{B35832D8-11EF-46C7-9C65-8A09CB9DF313}" type="presParOf" srcId="{77CA0F70-BCAA-4447-A706-71ADDB9730BC}" destId="{AB2AA8A7-06FD-4980-8CDC-7344FD84F548}" srcOrd="6" destOrd="0" presId="urn:microsoft.com/office/officeart/2008/layout/LinedList"/>
    <dgm:cxn modelId="{5DD5A6E0-5C35-499C-A25E-350444C79006}" type="presParOf" srcId="{77CA0F70-BCAA-4447-A706-71ADDB9730BC}" destId="{60C2B746-CF4E-4ABD-B530-1E73605BF0CF}" srcOrd="7" destOrd="0" presId="urn:microsoft.com/office/officeart/2008/layout/LinedList"/>
    <dgm:cxn modelId="{6EB99B0E-5A23-46ED-BE69-9F6A14C14D0A}" type="presParOf" srcId="{60C2B746-CF4E-4ABD-B530-1E73605BF0CF}" destId="{E398A402-9EF7-47BE-BE14-48AABA1575CB}" srcOrd="0" destOrd="0" presId="urn:microsoft.com/office/officeart/2008/layout/LinedList"/>
    <dgm:cxn modelId="{4FC9A822-8018-4B24-9C9F-B0A0B094D5B4}" type="presParOf" srcId="{60C2B746-CF4E-4ABD-B530-1E73605BF0CF}" destId="{C91B84B8-0A86-4595-BB0D-4FEA15FCAEF8}" srcOrd="1" destOrd="0" presId="urn:microsoft.com/office/officeart/2008/layout/LinedList"/>
    <dgm:cxn modelId="{A3352C2A-4B4D-4688-8DBC-B57DFC77C7CD}" type="presParOf" srcId="{77CA0F70-BCAA-4447-A706-71ADDB9730BC}" destId="{2A016B1C-CC3D-4E7B-9F8C-AD8824E86AD3}" srcOrd="8" destOrd="0" presId="urn:microsoft.com/office/officeart/2008/layout/LinedList"/>
    <dgm:cxn modelId="{48F14EA3-FD3B-42D6-8542-45B4F5BAE8A7}" type="presParOf" srcId="{77CA0F70-BCAA-4447-A706-71ADDB9730BC}" destId="{15D31D59-A788-4BE4-9D59-DF633A5B0140}" srcOrd="9" destOrd="0" presId="urn:microsoft.com/office/officeart/2008/layout/LinedList"/>
    <dgm:cxn modelId="{DD9D3126-3A6D-4310-818D-A70308BFD2B0}" type="presParOf" srcId="{15D31D59-A788-4BE4-9D59-DF633A5B0140}" destId="{00FE43CC-3BF6-4830-A3C3-C2A07F20CC69}" srcOrd="0" destOrd="0" presId="urn:microsoft.com/office/officeart/2008/layout/LinedList"/>
    <dgm:cxn modelId="{E91DBC02-4F7F-4A57-A01E-574B439D4E73}" type="presParOf" srcId="{15D31D59-A788-4BE4-9D59-DF633A5B0140}" destId="{C4D0135A-F4E4-4B1B-9B92-392A11ECD471}" srcOrd="1" destOrd="0" presId="urn:microsoft.com/office/officeart/2008/layout/LinedList"/>
    <dgm:cxn modelId="{582B6A1A-1013-488A-A2AA-6DF2B77563B4}" type="presParOf" srcId="{77CA0F70-BCAA-4447-A706-71ADDB9730BC}" destId="{88BFFEC8-D24B-40A5-8AD1-1CC910A3DC4F}" srcOrd="10" destOrd="0" presId="urn:microsoft.com/office/officeart/2008/layout/LinedList"/>
    <dgm:cxn modelId="{722B16F4-769E-4128-930C-76F0DB69A383}" type="presParOf" srcId="{77CA0F70-BCAA-4447-A706-71ADDB9730BC}" destId="{6EB2C77E-E043-40DB-8C46-6E282030A1E5}" srcOrd="11" destOrd="0" presId="urn:microsoft.com/office/officeart/2008/layout/LinedList"/>
    <dgm:cxn modelId="{4D2AA782-82EA-41DB-B5CC-BAFA4C636017}" type="presParOf" srcId="{6EB2C77E-E043-40DB-8C46-6E282030A1E5}" destId="{F543BD57-BCB0-4366-A311-508C6BF28019}" srcOrd="0" destOrd="0" presId="urn:microsoft.com/office/officeart/2008/layout/LinedList"/>
    <dgm:cxn modelId="{020D454D-EF4D-43C3-B490-09113701B99D}" type="presParOf" srcId="{6EB2C77E-E043-40DB-8C46-6E282030A1E5}" destId="{A53C2D3F-095C-4F0C-B58C-8E27B7BBC7F9}" srcOrd="1" destOrd="0" presId="urn:microsoft.com/office/officeart/2008/layout/LinedList"/>
    <dgm:cxn modelId="{FD068BCD-943E-4C3F-A46C-39BCF8CDDDE0}" type="presParOf" srcId="{77CA0F70-BCAA-4447-A706-71ADDB9730BC}" destId="{37277053-B198-4F3C-A862-A926FBC7443B}" srcOrd="12" destOrd="0" presId="urn:microsoft.com/office/officeart/2008/layout/LinedList"/>
    <dgm:cxn modelId="{8487B40A-8734-4EB5-B924-7575FF8BF9E8}" type="presParOf" srcId="{77CA0F70-BCAA-4447-A706-71ADDB9730BC}" destId="{D1D7B4EC-B2EE-434A-B430-60CED3EA3ABA}" srcOrd="13" destOrd="0" presId="urn:microsoft.com/office/officeart/2008/layout/LinedList"/>
    <dgm:cxn modelId="{C6C83D68-99BF-4C7C-AEF6-CA92D3FA6B02}" type="presParOf" srcId="{D1D7B4EC-B2EE-434A-B430-60CED3EA3ABA}" destId="{2002E27D-D1D2-4C41-B675-1B124A93A4A6}" srcOrd="0" destOrd="0" presId="urn:microsoft.com/office/officeart/2008/layout/LinedList"/>
    <dgm:cxn modelId="{6FD55615-99AC-429D-8CB1-EC4FF9164188}" type="presParOf" srcId="{D1D7B4EC-B2EE-434A-B430-60CED3EA3ABA}" destId="{9F40BB80-A65A-46DE-8297-3DEF88405D59}"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A63C85-C2B1-4702-8C98-129A2F201764}">
      <dsp:nvSpPr>
        <dsp:cNvPr id="0" name=""/>
        <dsp:cNvSpPr/>
      </dsp:nvSpPr>
      <dsp:spPr>
        <a:xfrm>
          <a:off x="3956896" y="969"/>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Understand problem</a:t>
          </a:r>
        </a:p>
      </dsp:txBody>
      <dsp:txXfrm>
        <a:off x="3998732" y="42805"/>
        <a:ext cx="1443989" cy="773342"/>
      </dsp:txXfrm>
    </dsp:sp>
    <dsp:sp modelId="{93AE4088-0B87-404C-9919-605D038D11CF}">
      <dsp:nvSpPr>
        <dsp:cNvPr id="0" name=""/>
        <dsp:cNvSpPr/>
      </dsp:nvSpPr>
      <dsp:spPr>
        <a:xfrm>
          <a:off x="2698951" y="429477"/>
          <a:ext cx="4043551" cy="4043551"/>
        </a:xfrm>
        <a:custGeom>
          <a:avLst/>
          <a:gdLst/>
          <a:ahLst/>
          <a:cxnLst/>
          <a:rect l="0" t="0" r="0" b="0"/>
          <a:pathLst>
            <a:path>
              <a:moveTo>
                <a:pt x="2928649" y="214800"/>
              </a:moveTo>
              <a:arcTo wR="2021775" hR="2021775" stAng="17799053"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9977A1BB-6C7C-475A-8969-3EB50D97445F}">
      <dsp:nvSpPr>
        <dsp:cNvPr id="0" name=""/>
        <dsp:cNvSpPr/>
      </dsp:nvSpPr>
      <dsp:spPr>
        <a:xfrm>
          <a:off x="5707805" y="1011857"/>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Establish goals for improvement</a:t>
          </a:r>
        </a:p>
      </dsp:txBody>
      <dsp:txXfrm>
        <a:off x="5749641" y="1053693"/>
        <a:ext cx="1443989" cy="773342"/>
      </dsp:txXfrm>
    </dsp:sp>
    <dsp:sp modelId="{A315045C-FB7D-4D96-A60A-5C90DCB33944}">
      <dsp:nvSpPr>
        <dsp:cNvPr id="0" name=""/>
        <dsp:cNvSpPr/>
      </dsp:nvSpPr>
      <dsp:spPr>
        <a:xfrm>
          <a:off x="2698951" y="429477"/>
          <a:ext cx="4043551" cy="4043551"/>
        </a:xfrm>
        <a:custGeom>
          <a:avLst/>
          <a:gdLst/>
          <a:ahLst/>
          <a:cxnLst/>
          <a:rect l="0" t="0" r="0" b="0"/>
          <a:pathLst>
            <a:path>
              <a:moveTo>
                <a:pt x="4011974" y="1665842"/>
              </a:moveTo>
              <a:arcTo wR="2021775" hR="2021775" stAng="20991614" swAng="121677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42B00A90-49FC-4B16-BFB5-E6CE81C3569D}">
      <dsp:nvSpPr>
        <dsp:cNvPr id="0" name=""/>
        <dsp:cNvSpPr/>
      </dsp:nvSpPr>
      <dsp:spPr>
        <a:xfrm>
          <a:off x="5707805" y="3033633"/>
          <a:ext cx="1527661" cy="857014"/>
        </a:xfrm>
        <a:prstGeom prst="roundRect">
          <a:avLst/>
        </a:prstGeom>
        <a:solidFill>
          <a:srgbClr val="263E67"/>
        </a:solidFill>
        <a:ln w="381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Find and Select EBIs</a:t>
          </a:r>
        </a:p>
      </dsp:txBody>
      <dsp:txXfrm>
        <a:off x="5749641" y="3075469"/>
        <a:ext cx="1443989" cy="773342"/>
      </dsp:txXfrm>
    </dsp:sp>
    <dsp:sp modelId="{3D61D92C-52E9-4070-A054-DF8606293766}">
      <dsp:nvSpPr>
        <dsp:cNvPr id="0" name=""/>
        <dsp:cNvSpPr/>
      </dsp:nvSpPr>
      <dsp:spPr>
        <a:xfrm>
          <a:off x="2698951" y="429477"/>
          <a:ext cx="4043551" cy="4043551"/>
        </a:xfrm>
        <a:custGeom>
          <a:avLst/>
          <a:gdLst/>
          <a:ahLst/>
          <a:cxnLst/>
          <a:rect l="0" t="0" r="0" b="0"/>
          <a:pathLst>
            <a:path>
              <a:moveTo>
                <a:pt x="3325486" y="3567064"/>
              </a:moveTo>
              <a:arcTo wR="2021775" hR="2021775" stAng="2990805"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2FD33B52-D2D1-4296-A0EA-A705BDF395B4}">
      <dsp:nvSpPr>
        <dsp:cNvPr id="0" name=""/>
        <dsp:cNvSpPr/>
      </dsp:nvSpPr>
      <dsp:spPr>
        <a:xfrm>
          <a:off x="3956896" y="4044521"/>
          <a:ext cx="1527661" cy="857014"/>
        </a:xfrm>
        <a:prstGeom prst="roundRect">
          <a:avLst/>
        </a:prstGeom>
        <a:solidFill>
          <a:srgbClr val="263E67"/>
        </a:solidFill>
        <a:ln w="381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Adapt EBIs</a:t>
          </a:r>
        </a:p>
      </dsp:txBody>
      <dsp:txXfrm>
        <a:off x="3998732" y="4086357"/>
        <a:ext cx="1443989" cy="773342"/>
      </dsp:txXfrm>
    </dsp:sp>
    <dsp:sp modelId="{5C4C6834-CFE1-4D8F-9E93-7BF9EBE10C9B}">
      <dsp:nvSpPr>
        <dsp:cNvPr id="0" name=""/>
        <dsp:cNvSpPr/>
      </dsp:nvSpPr>
      <dsp:spPr>
        <a:xfrm>
          <a:off x="2698951" y="429477"/>
          <a:ext cx="4043551" cy="4043551"/>
        </a:xfrm>
        <a:custGeom>
          <a:avLst/>
          <a:gdLst/>
          <a:ahLst/>
          <a:cxnLst/>
          <a:rect l="0" t="0" r="0" b="0"/>
          <a:pathLst>
            <a:path>
              <a:moveTo>
                <a:pt x="1114902" y="3828750"/>
              </a:moveTo>
              <a:arcTo wR="2021775" hR="2021775" stAng="6999053"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0D6E494D-89C5-4494-8AD1-8D5A56250D8B}">
      <dsp:nvSpPr>
        <dsp:cNvPr id="0" name=""/>
        <dsp:cNvSpPr/>
      </dsp:nvSpPr>
      <dsp:spPr>
        <a:xfrm>
          <a:off x="2205987" y="3033633"/>
          <a:ext cx="1527661" cy="857014"/>
        </a:xfrm>
        <a:prstGeom prst="roundRect">
          <a:avLst/>
        </a:prstGeom>
        <a:solidFill>
          <a:srgbClr val="263E67"/>
        </a:solidFill>
        <a:ln w="381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Implement EBIs</a:t>
          </a:r>
        </a:p>
      </dsp:txBody>
      <dsp:txXfrm>
        <a:off x="2247823" y="3075469"/>
        <a:ext cx="1443989" cy="773342"/>
      </dsp:txXfrm>
    </dsp:sp>
    <dsp:sp modelId="{622C4ADC-5C9D-49BC-831A-4F513095FBCF}">
      <dsp:nvSpPr>
        <dsp:cNvPr id="0" name=""/>
        <dsp:cNvSpPr/>
      </dsp:nvSpPr>
      <dsp:spPr>
        <a:xfrm>
          <a:off x="2698951" y="429477"/>
          <a:ext cx="4043551" cy="4043551"/>
        </a:xfrm>
        <a:custGeom>
          <a:avLst/>
          <a:gdLst/>
          <a:ahLst/>
          <a:cxnLst/>
          <a:rect l="0" t="0" r="0" b="0"/>
          <a:pathLst>
            <a:path>
              <a:moveTo>
                <a:pt x="31577" y="2377709"/>
              </a:moveTo>
              <a:arcTo wR="2021775" hR="2021775" stAng="10191614" swAng="121677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67455132-1615-439B-A018-AC0F0DBAFEB0}">
      <dsp:nvSpPr>
        <dsp:cNvPr id="0" name=""/>
        <dsp:cNvSpPr/>
      </dsp:nvSpPr>
      <dsp:spPr>
        <a:xfrm>
          <a:off x="2205987" y="1011857"/>
          <a:ext cx="1527661" cy="857014"/>
        </a:xfrm>
        <a:prstGeom prst="roundRect">
          <a:avLst/>
        </a:prstGeom>
        <a:solidFill>
          <a:srgbClr val="263E67"/>
        </a:solidFill>
        <a:ln w="38100" cap="flat" cmpd="sng" algn="ctr">
          <a:solidFill>
            <a:srgbClr val="0080E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Evaluate impact</a:t>
          </a:r>
        </a:p>
      </dsp:txBody>
      <dsp:txXfrm>
        <a:off x="2247823" y="1053693"/>
        <a:ext cx="1443989" cy="773342"/>
      </dsp:txXfrm>
    </dsp:sp>
    <dsp:sp modelId="{18E5F03D-6747-466C-9C77-DF4DFFA9C25A}">
      <dsp:nvSpPr>
        <dsp:cNvPr id="0" name=""/>
        <dsp:cNvSpPr/>
      </dsp:nvSpPr>
      <dsp:spPr>
        <a:xfrm>
          <a:off x="2698951" y="429477"/>
          <a:ext cx="4043551" cy="4043551"/>
        </a:xfrm>
        <a:custGeom>
          <a:avLst/>
          <a:gdLst/>
          <a:ahLst/>
          <a:cxnLst/>
          <a:rect l="0" t="0" r="0" b="0"/>
          <a:pathLst>
            <a:path>
              <a:moveTo>
                <a:pt x="718065" y="476487"/>
              </a:moveTo>
              <a:arcTo wR="2021775" hR="2021775" stAng="13790805"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1ADDC1-49B0-46EB-A643-98DB3388E2C8}">
      <dsp:nvSpPr>
        <dsp:cNvPr id="0" name=""/>
        <dsp:cNvSpPr/>
      </dsp:nvSpPr>
      <dsp:spPr>
        <a:xfrm>
          <a:off x="660" y="474515"/>
          <a:ext cx="2576387" cy="1545832"/>
        </a:xfrm>
        <a:prstGeom prst="rect">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chemeClr val="bg2"/>
              </a:solidFill>
              <a:latin typeface="+mj-lt"/>
            </a:rPr>
            <a:t>Modify your program</a:t>
          </a:r>
        </a:p>
      </dsp:txBody>
      <dsp:txXfrm>
        <a:off x="660" y="474515"/>
        <a:ext cx="2576387" cy="1545832"/>
      </dsp:txXfrm>
    </dsp:sp>
    <dsp:sp modelId="{B2B815F8-D85D-43D2-8BD7-9C11B62F55D2}">
      <dsp:nvSpPr>
        <dsp:cNvPr id="0" name=""/>
        <dsp:cNvSpPr/>
      </dsp:nvSpPr>
      <dsp:spPr>
        <a:xfrm>
          <a:off x="2834687" y="474515"/>
          <a:ext cx="2576387" cy="1545832"/>
        </a:xfrm>
        <a:prstGeom prst="rect">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chemeClr val="bg2"/>
              </a:solidFill>
              <a:latin typeface="+mj-lt"/>
            </a:rPr>
            <a:t>Describe program benefits and challenges</a:t>
          </a:r>
        </a:p>
      </dsp:txBody>
      <dsp:txXfrm>
        <a:off x="2834687" y="474515"/>
        <a:ext cx="2576387" cy="154583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2F2BE8-E2DB-4CFE-884F-BDE681CD1BAA}">
      <dsp:nvSpPr>
        <dsp:cNvPr id="0" name=""/>
        <dsp:cNvSpPr/>
      </dsp:nvSpPr>
      <dsp:spPr>
        <a:xfrm>
          <a:off x="6" y="0"/>
          <a:ext cx="8609361" cy="1457875"/>
        </a:xfrm>
        <a:prstGeom prst="rect">
          <a:avLst/>
        </a:prstGeom>
        <a:solidFill>
          <a:schemeClr val="accent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dirty="0">
              <a:solidFill>
                <a:srgbClr val="253E67"/>
              </a:solidFill>
              <a:latin typeface="+mn-lt"/>
            </a:rPr>
            <a:t>Reach all stakeholders inside and outside your organization in language and formats that are easy to understand, and in time to make decisions. </a:t>
          </a:r>
        </a:p>
      </dsp:txBody>
      <dsp:txXfrm>
        <a:off x="6" y="0"/>
        <a:ext cx="8609361" cy="145787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8C3809-36FF-4A18-825C-F15F14BF5D21}">
      <dsp:nvSpPr>
        <dsp:cNvPr id="0" name=""/>
        <dsp:cNvSpPr/>
      </dsp:nvSpPr>
      <dsp:spPr>
        <a:xfrm>
          <a:off x="0" y="0"/>
          <a:ext cx="8059103" cy="0"/>
        </a:xfrm>
        <a:prstGeom prst="line">
          <a:avLst/>
        </a:prstGeom>
        <a:solidFill>
          <a:schemeClr val="accent3">
            <a:shade val="80000"/>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1057689-B1F6-4BBD-8C67-08FE5D375225}">
      <dsp:nvSpPr>
        <dsp:cNvPr id="0" name=""/>
        <dsp:cNvSpPr/>
      </dsp:nvSpPr>
      <dsp:spPr>
        <a:xfrm>
          <a:off x="0" y="0"/>
          <a:ext cx="8059103" cy="998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latin typeface="+mn-lt"/>
            </a:rPr>
            <a:t>Evaluation planning begins during the project planning phase</a:t>
          </a:r>
        </a:p>
      </dsp:txBody>
      <dsp:txXfrm>
        <a:off x="0" y="0"/>
        <a:ext cx="8059103" cy="998934"/>
      </dsp:txXfrm>
    </dsp:sp>
    <dsp:sp modelId="{022532C4-C35B-46E8-8F4B-74538510CBCE}">
      <dsp:nvSpPr>
        <dsp:cNvPr id="0" name=""/>
        <dsp:cNvSpPr/>
      </dsp:nvSpPr>
      <dsp:spPr>
        <a:xfrm>
          <a:off x="0" y="998934"/>
          <a:ext cx="8059103" cy="0"/>
        </a:xfrm>
        <a:prstGeom prst="line">
          <a:avLst/>
        </a:prstGeom>
        <a:solidFill>
          <a:schemeClr val="accent3">
            <a:shade val="80000"/>
            <a:hueOff val="9024"/>
            <a:satOff val="3261"/>
            <a:lumOff val="4512"/>
            <a:alphaOff val="0"/>
          </a:schemeClr>
        </a:solidFill>
        <a:ln w="12700" cap="flat" cmpd="sng" algn="ctr">
          <a:solidFill>
            <a:schemeClr val="accent3">
              <a:shade val="80000"/>
              <a:hueOff val="9024"/>
              <a:satOff val="3261"/>
              <a:lumOff val="451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97D0B41-893A-47C7-9B2A-B0BC07ED35CF}">
      <dsp:nvSpPr>
        <dsp:cNvPr id="0" name=""/>
        <dsp:cNvSpPr/>
      </dsp:nvSpPr>
      <dsp:spPr>
        <a:xfrm>
          <a:off x="0" y="998934"/>
          <a:ext cx="8059103" cy="998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latin typeface="+mn-lt"/>
            </a:rPr>
            <a:t>Engage stakeholders to help you determine what questions are most important and what are the most feasible ways to collect data to answer those questions</a:t>
          </a:r>
        </a:p>
      </dsp:txBody>
      <dsp:txXfrm>
        <a:off x="0" y="998934"/>
        <a:ext cx="8059103" cy="998934"/>
      </dsp:txXfrm>
    </dsp:sp>
    <dsp:sp modelId="{F7603247-2A41-4D2F-80A1-72556B214607}">
      <dsp:nvSpPr>
        <dsp:cNvPr id="0" name=""/>
        <dsp:cNvSpPr/>
      </dsp:nvSpPr>
      <dsp:spPr>
        <a:xfrm>
          <a:off x="0" y="1997868"/>
          <a:ext cx="8059103" cy="0"/>
        </a:xfrm>
        <a:prstGeom prst="line">
          <a:avLst/>
        </a:prstGeom>
        <a:solidFill>
          <a:schemeClr val="accent3">
            <a:shade val="80000"/>
            <a:hueOff val="18047"/>
            <a:satOff val="6522"/>
            <a:lumOff val="9023"/>
            <a:alphaOff val="0"/>
          </a:schemeClr>
        </a:solidFill>
        <a:ln w="12700" cap="flat" cmpd="sng" algn="ctr">
          <a:solidFill>
            <a:schemeClr val="accent3">
              <a:shade val="80000"/>
              <a:hueOff val="18047"/>
              <a:satOff val="6522"/>
              <a:lumOff val="902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7C56CE0-CD49-4520-AF97-A4991EECAE45}">
      <dsp:nvSpPr>
        <dsp:cNvPr id="0" name=""/>
        <dsp:cNvSpPr/>
      </dsp:nvSpPr>
      <dsp:spPr>
        <a:xfrm>
          <a:off x="0" y="1997868"/>
          <a:ext cx="8059103" cy="998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a:latin typeface="+mn-lt"/>
            </a:rPr>
            <a:t>Measure processes as well as short and mid-term outcomes</a:t>
          </a:r>
          <a:endParaRPr lang="en-US" sz="2400" kern="1200" dirty="0">
            <a:latin typeface="+mn-lt"/>
          </a:endParaRPr>
        </a:p>
      </dsp:txBody>
      <dsp:txXfrm>
        <a:off x="0" y="1997868"/>
        <a:ext cx="8059103" cy="998934"/>
      </dsp:txXfrm>
    </dsp:sp>
    <dsp:sp modelId="{F62F582E-50F1-40F8-AB51-45CDD7E7AFAF}">
      <dsp:nvSpPr>
        <dsp:cNvPr id="0" name=""/>
        <dsp:cNvSpPr/>
      </dsp:nvSpPr>
      <dsp:spPr>
        <a:xfrm>
          <a:off x="0" y="2996802"/>
          <a:ext cx="8059103" cy="0"/>
        </a:xfrm>
        <a:prstGeom prst="line">
          <a:avLst/>
        </a:prstGeom>
        <a:solidFill>
          <a:schemeClr val="accent3">
            <a:shade val="80000"/>
            <a:hueOff val="27071"/>
            <a:satOff val="9783"/>
            <a:lumOff val="13535"/>
            <a:alphaOff val="0"/>
          </a:schemeClr>
        </a:solidFill>
        <a:ln w="12700" cap="flat" cmpd="sng" algn="ctr">
          <a:solidFill>
            <a:schemeClr val="accent3">
              <a:shade val="80000"/>
              <a:hueOff val="27071"/>
              <a:satOff val="9783"/>
              <a:lumOff val="1353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1262AA-DB88-4F4F-9C51-58DA948FE0BC}">
      <dsp:nvSpPr>
        <dsp:cNvPr id="0" name=""/>
        <dsp:cNvSpPr/>
      </dsp:nvSpPr>
      <dsp:spPr>
        <a:xfrm>
          <a:off x="0" y="2996802"/>
          <a:ext cx="8059103" cy="998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latin typeface="+mn-lt"/>
            </a:rPr>
            <a:t>Create an evaluation plan</a:t>
          </a:r>
        </a:p>
      </dsp:txBody>
      <dsp:txXfrm>
        <a:off x="0" y="2996802"/>
        <a:ext cx="8059103" cy="9989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D9BDEB-B25E-D948-8786-9858A0F9CE38}">
      <dsp:nvSpPr>
        <dsp:cNvPr id="0" name=""/>
        <dsp:cNvSpPr/>
      </dsp:nvSpPr>
      <dsp:spPr>
        <a:xfrm>
          <a:off x="4212884" y="864615"/>
          <a:ext cx="2542685" cy="2542685"/>
        </a:xfrm>
        <a:prstGeom prst="ellipse">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1"/>
              </a:solidFill>
              <a:latin typeface="Century Gothic" panose="020B0502020202020204" pitchFamily="34" charset="0"/>
            </a:rPr>
            <a:t>Collecting small amounts of data on a piece of an intervention over a short period</a:t>
          </a:r>
        </a:p>
      </dsp:txBody>
      <dsp:txXfrm>
        <a:off x="4585252" y="1236983"/>
        <a:ext cx="1797949" cy="1797949"/>
      </dsp:txXfrm>
    </dsp:sp>
    <dsp:sp modelId="{A28A2A3C-C9EA-0045-8464-B256147B7D94}">
      <dsp:nvSpPr>
        <dsp:cNvPr id="0" name=""/>
        <dsp:cNvSpPr/>
      </dsp:nvSpPr>
      <dsp:spPr>
        <a:xfrm>
          <a:off x="2752848" y="1416555"/>
          <a:ext cx="1474757" cy="1474757"/>
        </a:xfrm>
        <a:prstGeom prst="mathEqual">
          <a:avLst/>
        </a:prstGeom>
        <a:solidFill>
          <a:schemeClr val="accent1">
            <a:alpha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444750">
            <a:lnSpc>
              <a:spcPct val="90000"/>
            </a:lnSpc>
            <a:spcBef>
              <a:spcPct val="0"/>
            </a:spcBef>
            <a:spcAft>
              <a:spcPct val="35000"/>
            </a:spcAft>
            <a:buNone/>
          </a:pPr>
          <a:endParaRPr lang="en-US" sz="5500" kern="1200"/>
        </a:p>
      </dsp:txBody>
      <dsp:txXfrm>
        <a:off x="2948327" y="1720355"/>
        <a:ext cx="1083799" cy="867157"/>
      </dsp:txXfrm>
    </dsp:sp>
    <dsp:sp modelId="{A269540F-38E5-D743-8568-84E263EACEE5}">
      <dsp:nvSpPr>
        <dsp:cNvPr id="0" name=""/>
        <dsp:cNvSpPr/>
      </dsp:nvSpPr>
      <dsp:spPr>
        <a:xfrm>
          <a:off x="173675" y="804760"/>
          <a:ext cx="2542685" cy="2542685"/>
        </a:xfrm>
        <a:prstGeom prst="ellipse">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1"/>
              </a:solidFill>
              <a:latin typeface="+mj-lt"/>
            </a:rPr>
            <a:t>PDSA</a:t>
          </a:r>
          <a:r>
            <a:rPr lang="en-US" sz="1600" b="1" kern="1200" dirty="0">
              <a:solidFill>
                <a:schemeClr val="bg1"/>
              </a:solidFill>
              <a:latin typeface="Century Gothic" panose="020B0502020202020204" pitchFamily="34" charset="0"/>
            </a:rPr>
            <a:t> Cycles</a:t>
          </a:r>
        </a:p>
      </dsp:txBody>
      <dsp:txXfrm>
        <a:off x="546043" y="1177128"/>
        <a:ext cx="1797949" cy="17979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D9BDEB-B25E-D948-8786-9858A0F9CE38}">
      <dsp:nvSpPr>
        <dsp:cNvPr id="0" name=""/>
        <dsp:cNvSpPr/>
      </dsp:nvSpPr>
      <dsp:spPr>
        <a:xfrm>
          <a:off x="4087905" y="2440"/>
          <a:ext cx="2524619" cy="2524619"/>
        </a:xfrm>
        <a:prstGeom prst="ellipse">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bg1"/>
              </a:solidFill>
              <a:latin typeface="+mj-lt"/>
            </a:rPr>
            <a:t>Collecting data on intervention processes &amp; outcomes over an extended period </a:t>
          </a:r>
        </a:p>
      </dsp:txBody>
      <dsp:txXfrm>
        <a:off x="4457627" y="372162"/>
        <a:ext cx="1785175" cy="1785175"/>
      </dsp:txXfrm>
    </dsp:sp>
    <dsp:sp modelId="{A28A2A3C-C9EA-0045-8464-B256147B7D94}">
      <dsp:nvSpPr>
        <dsp:cNvPr id="0" name=""/>
        <dsp:cNvSpPr/>
      </dsp:nvSpPr>
      <dsp:spPr>
        <a:xfrm>
          <a:off x="2590987" y="559167"/>
          <a:ext cx="1464279" cy="1464279"/>
        </a:xfrm>
        <a:prstGeom prst="mathEqual">
          <a:avLst/>
        </a:prstGeom>
        <a:solidFill>
          <a:schemeClr val="accent1">
            <a:alpha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444750">
            <a:lnSpc>
              <a:spcPct val="90000"/>
            </a:lnSpc>
            <a:spcBef>
              <a:spcPct val="0"/>
            </a:spcBef>
            <a:spcAft>
              <a:spcPct val="35000"/>
            </a:spcAft>
            <a:buNone/>
          </a:pPr>
          <a:endParaRPr lang="en-US" sz="5500" kern="1200"/>
        </a:p>
      </dsp:txBody>
      <dsp:txXfrm>
        <a:off x="2785077" y="860808"/>
        <a:ext cx="1076099" cy="860997"/>
      </dsp:txXfrm>
    </dsp:sp>
    <dsp:sp modelId="{A269540F-38E5-D743-8568-84E263EACEE5}">
      <dsp:nvSpPr>
        <dsp:cNvPr id="0" name=""/>
        <dsp:cNvSpPr/>
      </dsp:nvSpPr>
      <dsp:spPr>
        <a:xfrm>
          <a:off x="0" y="2440"/>
          <a:ext cx="2524619" cy="2524619"/>
        </a:xfrm>
        <a:prstGeom prst="ellipse">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1"/>
              </a:solidFill>
              <a:latin typeface="+mj-lt"/>
            </a:rPr>
            <a:t>Evaluation</a:t>
          </a:r>
        </a:p>
      </dsp:txBody>
      <dsp:txXfrm>
        <a:off x="369722" y="372162"/>
        <a:ext cx="1785175" cy="17851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F9A69A-B186-4646-965C-6F935CB9CFDA}">
      <dsp:nvSpPr>
        <dsp:cNvPr id="0" name=""/>
        <dsp:cNvSpPr/>
      </dsp:nvSpPr>
      <dsp:spPr>
        <a:xfrm>
          <a:off x="915729" y="3520"/>
          <a:ext cx="6654577" cy="3992746"/>
        </a:xfrm>
        <a:prstGeom prst="rect">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marL="0" lvl="0" indent="0" algn="ctr" defTabSz="2444750">
            <a:lnSpc>
              <a:spcPct val="90000"/>
            </a:lnSpc>
            <a:spcBef>
              <a:spcPct val="0"/>
            </a:spcBef>
            <a:spcAft>
              <a:spcPct val="35000"/>
            </a:spcAft>
            <a:buNone/>
          </a:pPr>
          <a:r>
            <a:rPr lang="en-US" sz="5500" kern="1200" dirty="0"/>
            <a:t>What barriers are patients encountering to completing and returning the FIT kit?  </a:t>
          </a:r>
        </a:p>
      </dsp:txBody>
      <dsp:txXfrm>
        <a:off x="915729" y="3520"/>
        <a:ext cx="6654577" cy="399274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FEF68B-077E-4CCF-8C21-F410BC7B7D14}">
      <dsp:nvSpPr>
        <dsp:cNvPr id="0" name=""/>
        <dsp:cNvSpPr/>
      </dsp:nvSpPr>
      <dsp:spPr>
        <a:xfrm>
          <a:off x="518" y="974730"/>
          <a:ext cx="2229074" cy="2674889"/>
        </a:xfrm>
        <a:prstGeom prst="roundRect">
          <a:avLst>
            <a:gd name="adj" fmla="val 5000"/>
          </a:avLst>
        </a:prstGeom>
        <a:solidFill>
          <a:srgbClr val="253E67"/>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82296" rIns="106680" bIns="0" numCol="1" spcCol="1270" anchor="t" anchorCtr="0">
          <a:noAutofit/>
        </a:bodyPr>
        <a:lstStyle/>
        <a:p>
          <a:pPr marL="0" lvl="0" indent="0" algn="r" defTabSz="1066800">
            <a:lnSpc>
              <a:spcPct val="90000"/>
            </a:lnSpc>
            <a:spcBef>
              <a:spcPct val="0"/>
            </a:spcBef>
            <a:spcAft>
              <a:spcPct val="35000"/>
            </a:spcAft>
            <a:buNone/>
          </a:pPr>
          <a:r>
            <a:rPr lang="en-US" sz="2400" kern="1200" dirty="0">
              <a:solidFill>
                <a:schemeClr val="bg2"/>
              </a:solidFill>
            </a:rPr>
            <a:t>Implementation</a:t>
          </a:r>
        </a:p>
      </dsp:txBody>
      <dsp:txXfrm rot="16200000">
        <a:off x="-873279" y="1848527"/>
        <a:ext cx="2193409" cy="445814"/>
      </dsp:txXfrm>
    </dsp:sp>
    <dsp:sp modelId="{CF3C7B37-E860-4EEC-9791-6E5E817A2678}">
      <dsp:nvSpPr>
        <dsp:cNvPr id="0" name=""/>
        <dsp:cNvSpPr/>
      </dsp:nvSpPr>
      <dsp:spPr>
        <a:xfrm>
          <a:off x="446332" y="974730"/>
          <a:ext cx="1660660" cy="2674889"/>
        </a:xfrm>
        <a:prstGeom prst="rect">
          <a:avLst/>
        </a:prstGeom>
        <a:noFill/>
        <a:ln>
          <a:noFill/>
        </a:ln>
        <a:effectLst/>
        <a:scene3d>
          <a:camera prst="orthographicFront"/>
          <a:lightRig rig="flat" dir="t"/>
        </a:scene3d>
        <a:sp3d/>
      </dsp:spPr>
      <dsp:style>
        <a:lnRef idx="0">
          <a:scrgbClr r="0" g="0" b="0"/>
        </a:lnRef>
        <a:fillRef idx="2">
          <a:scrgbClr r="0" g="0" b="0"/>
        </a:fillRef>
        <a:effectRef idx="1">
          <a:scrgbClr r="0" g="0" b="0"/>
        </a:effectRef>
        <a:fontRef idx="minor">
          <a:schemeClr val="dk1"/>
        </a:fontRef>
      </dsp:style>
      <dsp:txBody>
        <a:bodyPr spcFirstLastPara="0" vert="horz" wrap="square" lIns="0" tIns="54864" rIns="0" bIns="0" numCol="1" spcCol="1270" anchor="t" anchorCtr="0">
          <a:noAutofit/>
        </a:bodyPr>
        <a:lstStyle/>
        <a:p>
          <a:pPr marL="0" lvl="0" indent="0" algn="l" defTabSz="711200">
            <a:lnSpc>
              <a:spcPct val="90000"/>
            </a:lnSpc>
            <a:spcBef>
              <a:spcPct val="0"/>
            </a:spcBef>
            <a:spcAft>
              <a:spcPct val="35000"/>
            </a:spcAft>
            <a:buNone/>
          </a:pPr>
          <a:r>
            <a:rPr lang="en-US" sz="1600" kern="1200" dirty="0">
              <a:solidFill>
                <a:schemeClr val="bg2"/>
              </a:solidFill>
            </a:rPr>
            <a:t>Adoption</a:t>
          </a:r>
        </a:p>
        <a:p>
          <a:pPr marL="0" lvl="0" indent="0" algn="l" defTabSz="711200">
            <a:lnSpc>
              <a:spcPct val="90000"/>
            </a:lnSpc>
            <a:spcBef>
              <a:spcPct val="0"/>
            </a:spcBef>
            <a:spcAft>
              <a:spcPct val="35000"/>
            </a:spcAft>
            <a:buNone/>
          </a:pPr>
          <a:r>
            <a:rPr lang="en-US" sz="1600" kern="1200" dirty="0">
              <a:solidFill>
                <a:schemeClr val="bg2"/>
              </a:solidFill>
            </a:rPr>
            <a:t>Acceptability</a:t>
          </a:r>
        </a:p>
        <a:p>
          <a:pPr marL="0" lvl="0" indent="0" algn="l" defTabSz="711200">
            <a:lnSpc>
              <a:spcPct val="90000"/>
            </a:lnSpc>
            <a:spcBef>
              <a:spcPct val="0"/>
            </a:spcBef>
            <a:spcAft>
              <a:spcPct val="35000"/>
            </a:spcAft>
            <a:buNone/>
          </a:pPr>
          <a:r>
            <a:rPr lang="en-US" sz="1600" kern="1200" dirty="0">
              <a:solidFill>
                <a:schemeClr val="bg2"/>
              </a:solidFill>
            </a:rPr>
            <a:t>Appropriateness</a:t>
          </a:r>
        </a:p>
        <a:p>
          <a:pPr marL="0" lvl="0" indent="0" algn="l" defTabSz="711200">
            <a:lnSpc>
              <a:spcPct val="90000"/>
            </a:lnSpc>
            <a:spcBef>
              <a:spcPct val="0"/>
            </a:spcBef>
            <a:spcAft>
              <a:spcPct val="35000"/>
            </a:spcAft>
            <a:buNone/>
          </a:pPr>
          <a:r>
            <a:rPr lang="en-US" sz="1600" kern="1200" dirty="0">
              <a:solidFill>
                <a:schemeClr val="bg2"/>
              </a:solidFill>
            </a:rPr>
            <a:t>Feasibility</a:t>
          </a:r>
        </a:p>
        <a:p>
          <a:pPr marL="0" lvl="0" indent="0" algn="l" defTabSz="711200">
            <a:lnSpc>
              <a:spcPct val="90000"/>
            </a:lnSpc>
            <a:spcBef>
              <a:spcPct val="0"/>
            </a:spcBef>
            <a:spcAft>
              <a:spcPct val="35000"/>
            </a:spcAft>
            <a:buNone/>
          </a:pPr>
          <a:r>
            <a:rPr lang="en-US" sz="1600" kern="1200" dirty="0">
              <a:solidFill>
                <a:schemeClr val="bg2"/>
              </a:solidFill>
            </a:rPr>
            <a:t>Fidelity</a:t>
          </a:r>
        </a:p>
        <a:p>
          <a:pPr marL="0" lvl="0" indent="0" algn="l" defTabSz="711200">
            <a:lnSpc>
              <a:spcPct val="90000"/>
            </a:lnSpc>
            <a:spcBef>
              <a:spcPct val="0"/>
            </a:spcBef>
            <a:spcAft>
              <a:spcPct val="35000"/>
            </a:spcAft>
            <a:buNone/>
          </a:pPr>
          <a:r>
            <a:rPr lang="en-US" sz="1600" kern="1200" dirty="0">
              <a:solidFill>
                <a:schemeClr val="bg2"/>
              </a:solidFill>
            </a:rPr>
            <a:t>Costs</a:t>
          </a:r>
        </a:p>
        <a:p>
          <a:pPr marL="0" lvl="0" indent="0" algn="l" defTabSz="711200">
            <a:lnSpc>
              <a:spcPct val="90000"/>
            </a:lnSpc>
            <a:spcBef>
              <a:spcPct val="0"/>
            </a:spcBef>
            <a:spcAft>
              <a:spcPct val="35000"/>
            </a:spcAft>
            <a:buNone/>
          </a:pPr>
          <a:r>
            <a:rPr lang="en-US" sz="1600" kern="1200" dirty="0">
              <a:solidFill>
                <a:schemeClr val="bg2"/>
              </a:solidFill>
            </a:rPr>
            <a:t>Penetration</a:t>
          </a:r>
        </a:p>
        <a:p>
          <a:pPr marL="0" lvl="0" indent="0" algn="l" defTabSz="711200">
            <a:lnSpc>
              <a:spcPct val="90000"/>
            </a:lnSpc>
            <a:spcBef>
              <a:spcPct val="0"/>
            </a:spcBef>
            <a:spcAft>
              <a:spcPct val="35000"/>
            </a:spcAft>
            <a:buNone/>
          </a:pPr>
          <a:r>
            <a:rPr lang="en-US" sz="1600" kern="1200" dirty="0">
              <a:solidFill>
                <a:schemeClr val="bg2"/>
              </a:solidFill>
            </a:rPr>
            <a:t>Sustainability</a:t>
          </a:r>
        </a:p>
        <a:p>
          <a:pPr marL="0" lvl="0" indent="0" algn="l" defTabSz="711200">
            <a:lnSpc>
              <a:spcPct val="90000"/>
            </a:lnSpc>
            <a:spcBef>
              <a:spcPct val="0"/>
            </a:spcBef>
            <a:spcAft>
              <a:spcPct val="35000"/>
            </a:spcAft>
            <a:buNone/>
          </a:pPr>
          <a:endParaRPr lang="en-US" sz="1600" kern="1200" dirty="0">
            <a:solidFill>
              <a:schemeClr val="bg2"/>
            </a:solidFill>
          </a:endParaRPr>
        </a:p>
      </dsp:txBody>
      <dsp:txXfrm>
        <a:off x="446332" y="974730"/>
        <a:ext cx="1660660" cy="2674889"/>
      </dsp:txXfrm>
    </dsp:sp>
    <dsp:sp modelId="{9B70D97A-0011-490F-97ED-205868B61585}">
      <dsp:nvSpPr>
        <dsp:cNvPr id="0" name=""/>
        <dsp:cNvSpPr/>
      </dsp:nvSpPr>
      <dsp:spPr>
        <a:xfrm>
          <a:off x="2307610" y="974730"/>
          <a:ext cx="2229074" cy="2674889"/>
        </a:xfrm>
        <a:prstGeom prst="roundRect">
          <a:avLst>
            <a:gd name="adj" fmla="val 5000"/>
          </a:avLst>
        </a:prstGeom>
        <a:solidFill>
          <a:srgbClr val="253E67"/>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82296" rIns="106680" bIns="0" numCol="1" spcCol="1270" anchor="t" anchorCtr="0">
          <a:noAutofit/>
        </a:bodyPr>
        <a:lstStyle/>
        <a:p>
          <a:pPr marL="0" lvl="0" indent="0" algn="r" defTabSz="1066800">
            <a:lnSpc>
              <a:spcPct val="90000"/>
            </a:lnSpc>
            <a:spcBef>
              <a:spcPct val="0"/>
            </a:spcBef>
            <a:spcAft>
              <a:spcPct val="35000"/>
            </a:spcAft>
            <a:buNone/>
          </a:pPr>
          <a:r>
            <a:rPr lang="en-US" sz="2400" kern="1200" dirty="0">
              <a:solidFill>
                <a:schemeClr val="bg2"/>
              </a:solidFill>
            </a:rPr>
            <a:t>Service</a:t>
          </a:r>
        </a:p>
      </dsp:txBody>
      <dsp:txXfrm rot="16200000">
        <a:off x="1433813" y="1848527"/>
        <a:ext cx="2193409" cy="445814"/>
      </dsp:txXfrm>
    </dsp:sp>
    <dsp:sp modelId="{FE271CFB-5EB0-4A8C-BCF8-2AA724D28673}">
      <dsp:nvSpPr>
        <dsp:cNvPr id="0" name=""/>
        <dsp:cNvSpPr/>
      </dsp:nvSpPr>
      <dsp:spPr>
        <a:xfrm rot="5400000">
          <a:off x="2122265" y="3099938"/>
          <a:ext cx="392980" cy="334361"/>
        </a:xfrm>
        <a:prstGeom prst="flowChartExtract">
          <a:avLst/>
        </a:prstGeom>
        <a:solidFill>
          <a:schemeClr val="accent1"/>
        </a:soli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0">
          <a:scrgbClr r="0" g="0" b="0"/>
        </a:effectRef>
        <a:fontRef idx="minor"/>
      </dsp:style>
    </dsp:sp>
    <dsp:sp modelId="{CB99DE76-FB16-489E-993E-E662C8F919DC}">
      <dsp:nvSpPr>
        <dsp:cNvPr id="0" name=""/>
        <dsp:cNvSpPr/>
      </dsp:nvSpPr>
      <dsp:spPr>
        <a:xfrm>
          <a:off x="2753425" y="974730"/>
          <a:ext cx="1660660" cy="2674889"/>
        </a:xfrm>
        <a:prstGeom prst="rect">
          <a:avLst/>
        </a:prstGeom>
        <a:noFill/>
        <a:ln>
          <a:noFill/>
        </a:ln>
        <a:effectLst/>
        <a:scene3d>
          <a:camera prst="orthographicFront"/>
          <a:lightRig rig="flat" dir="t"/>
        </a:scene3d>
        <a:sp3d/>
      </dsp:spPr>
      <dsp:style>
        <a:lnRef idx="0">
          <a:scrgbClr r="0" g="0" b="0"/>
        </a:lnRef>
        <a:fillRef idx="2">
          <a:scrgbClr r="0" g="0" b="0"/>
        </a:fillRef>
        <a:effectRef idx="1">
          <a:scrgbClr r="0" g="0" b="0"/>
        </a:effectRef>
        <a:fontRef idx="minor">
          <a:schemeClr val="dk1"/>
        </a:fontRef>
      </dsp:style>
      <dsp:txBody>
        <a:bodyPr spcFirstLastPara="0" vert="horz" wrap="square" lIns="0" tIns="54864" rIns="0" bIns="0" numCol="1" spcCol="1270" anchor="t" anchorCtr="0">
          <a:noAutofit/>
        </a:bodyPr>
        <a:lstStyle/>
        <a:p>
          <a:pPr marL="0" lvl="0" indent="0" algn="l" defTabSz="711200">
            <a:lnSpc>
              <a:spcPct val="90000"/>
            </a:lnSpc>
            <a:spcBef>
              <a:spcPct val="0"/>
            </a:spcBef>
            <a:spcAft>
              <a:spcPct val="35000"/>
            </a:spcAft>
            <a:buNone/>
          </a:pPr>
          <a:r>
            <a:rPr lang="en-US" sz="1600" kern="1200" dirty="0">
              <a:solidFill>
                <a:schemeClr val="bg2"/>
              </a:solidFill>
            </a:rPr>
            <a:t>Efficiency</a:t>
          </a:r>
        </a:p>
        <a:p>
          <a:pPr marL="0" lvl="0" indent="0" algn="l" defTabSz="711200">
            <a:lnSpc>
              <a:spcPct val="90000"/>
            </a:lnSpc>
            <a:spcBef>
              <a:spcPct val="0"/>
            </a:spcBef>
            <a:spcAft>
              <a:spcPct val="35000"/>
            </a:spcAft>
            <a:buNone/>
          </a:pPr>
          <a:r>
            <a:rPr lang="en-US" sz="1600" kern="1200" dirty="0">
              <a:solidFill>
                <a:schemeClr val="bg2"/>
              </a:solidFill>
            </a:rPr>
            <a:t>Safety</a:t>
          </a:r>
        </a:p>
        <a:p>
          <a:pPr marL="0" lvl="0" indent="0" algn="l" defTabSz="711200">
            <a:lnSpc>
              <a:spcPct val="90000"/>
            </a:lnSpc>
            <a:spcBef>
              <a:spcPct val="0"/>
            </a:spcBef>
            <a:spcAft>
              <a:spcPct val="35000"/>
            </a:spcAft>
            <a:buNone/>
          </a:pPr>
          <a:r>
            <a:rPr lang="en-US" sz="1600" kern="1200" dirty="0">
              <a:solidFill>
                <a:schemeClr val="bg2"/>
              </a:solidFill>
            </a:rPr>
            <a:t>Effectiveness</a:t>
          </a:r>
        </a:p>
        <a:p>
          <a:pPr marL="0" lvl="0" indent="0" algn="l" defTabSz="711200">
            <a:lnSpc>
              <a:spcPct val="90000"/>
            </a:lnSpc>
            <a:spcBef>
              <a:spcPct val="0"/>
            </a:spcBef>
            <a:spcAft>
              <a:spcPct val="35000"/>
            </a:spcAft>
            <a:buNone/>
          </a:pPr>
          <a:r>
            <a:rPr lang="en-US" sz="1600" kern="1200" dirty="0">
              <a:solidFill>
                <a:schemeClr val="bg2"/>
              </a:solidFill>
            </a:rPr>
            <a:t>Equity</a:t>
          </a:r>
        </a:p>
        <a:p>
          <a:pPr marL="0" lvl="0" indent="0" algn="l" defTabSz="711200">
            <a:lnSpc>
              <a:spcPct val="90000"/>
            </a:lnSpc>
            <a:spcBef>
              <a:spcPct val="0"/>
            </a:spcBef>
            <a:spcAft>
              <a:spcPct val="35000"/>
            </a:spcAft>
            <a:buNone/>
          </a:pPr>
          <a:r>
            <a:rPr lang="en-US" sz="1600" kern="1200" dirty="0">
              <a:solidFill>
                <a:schemeClr val="bg2"/>
              </a:solidFill>
            </a:rPr>
            <a:t>Patient-centeredness</a:t>
          </a:r>
        </a:p>
        <a:p>
          <a:pPr marL="0" lvl="0" indent="0" algn="l" defTabSz="711200">
            <a:lnSpc>
              <a:spcPct val="90000"/>
            </a:lnSpc>
            <a:spcBef>
              <a:spcPct val="0"/>
            </a:spcBef>
            <a:spcAft>
              <a:spcPct val="35000"/>
            </a:spcAft>
            <a:buNone/>
          </a:pPr>
          <a:r>
            <a:rPr lang="en-US" sz="1600" kern="1200" dirty="0">
              <a:solidFill>
                <a:schemeClr val="bg2"/>
              </a:solidFill>
            </a:rPr>
            <a:t>Timeliness</a:t>
          </a:r>
        </a:p>
      </dsp:txBody>
      <dsp:txXfrm>
        <a:off x="2753425" y="974730"/>
        <a:ext cx="1660660" cy="2674889"/>
      </dsp:txXfrm>
    </dsp:sp>
    <dsp:sp modelId="{DDDA274F-DC51-463C-B024-D40A0224A3F8}">
      <dsp:nvSpPr>
        <dsp:cNvPr id="0" name=""/>
        <dsp:cNvSpPr/>
      </dsp:nvSpPr>
      <dsp:spPr>
        <a:xfrm>
          <a:off x="4614703" y="974730"/>
          <a:ext cx="2229074" cy="2674889"/>
        </a:xfrm>
        <a:prstGeom prst="roundRect">
          <a:avLst>
            <a:gd name="adj" fmla="val 5000"/>
          </a:avLst>
        </a:prstGeom>
        <a:solidFill>
          <a:srgbClr val="253E67"/>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82296" rIns="106680" bIns="0" numCol="1" spcCol="1270" anchor="t" anchorCtr="0">
          <a:noAutofit/>
        </a:bodyPr>
        <a:lstStyle/>
        <a:p>
          <a:pPr marL="0" lvl="0" indent="0" algn="r" defTabSz="1066800">
            <a:lnSpc>
              <a:spcPct val="90000"/>
            </a:lnSpc>
            <a:spcBef>
              <a:spcPct val="0"/>
            </a:spcBef>
            <a:spcAft>
              <a:spcPct val="35000"/>
            </a:spcAft>
            <a:buNone/>
          </a:pPr>
          <a:r>
            <a:rPr lang="en-US" sz="2400" kern="1200" dirty="0">
              <a:solidFill>
                <a:schemeClr val="bg2"/>
              </a:solidFill>
            </a:rPr>
            <a:t>Client</a:t>
          </a:r>
        </a:p>
      </dsp:txBody>
      <dsp:txXfrm rot="16200000">
        <a:off x="3740905" y="1848527"/>
        <a:ext cx="2193409" cy="445814"/>
      </dsp:txXfrm>
    </dsp:sp>
    <dsp:sp modelId="{4659B396-E4D1-4E89-A897-E06F226B1D0F}">
      <dsp:nvSpPr>
        <dsp:cNvPr id="0" name=""/>
        <dsp:cNvSpPr/>
      </dsp:nvSpPr>
      <dsp:spPr>
        <a:xfrm rot="5400000">
          <a:off x="4429357" y="3099938"/>
          <a:ext cx="392980" cy="334361"/>
        </a:xfrm>
        <a:prstGeom prst="flowChartExtract">
          <a:avLst/>
        </a:prstGeom>
        <a:solidFill>
          <a:schemeClr val="accent1"/>
        </a:soli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0">
          <a:scrgbClr r="0" g="0" b="0"/>
        </a:effectRef>
        <a:fontRef idx="minor"/>
      </dsp:style>
    </dsp:sp>
    <dsp:sp modelId="{034E660F-0E96-4873-9F8C-020593C884A9}">
      <dsp:nvSpPr>
        <dsp:cNvPr id="0" name=""/>
        <dsp:cNvSpPr/>
      </dsp:nvSpPr>
      <dsp:spPr>
        <a:xfrm>
          <a:off x="5060518" y="974730"/>
          <a:ext cx="1660660" cy="2674889"/>
        </a:xfrm>
        <a:prstGeom prst="rect">
          <a:avLst/>
        </a:prstGeom>
        <a:noFill/>
        <a:ln>
          <a:noFill/>
        </a:ln>
        <a:effectLst/>
        <a:scene3d>
          <a:camera prst="orthographicFront"/>
          <a:lightRig rig="flat" dir="t"/>
        </a:scene3d>
        <a:sp3d/>
      </dsp:spPr>
      <dsp:style>
        <a:lnRef idx="0">
          <a:scrgbClr r="0" g="0" b="0"/>
        </a:lnRef>
        <a:fillRef idx="2">
          <a:scrgbClr r="0" g="0" b="0"/>
        </a:fillRef>
        <a:effectRef idx="1">
          <a:scrgbClr r="0" g="0" b="0"/>
        </a:effectRef>
        <a:fontRef idx="minor">
          <a:schemeClr val="dk1"/>
        </a:fontRef>
      </dsp:style>
      <dsp:txBody>
        <a:bodyPr spcFirstLastPara="0" vert="horz" wrap="square" lIns="0" tIns="54864" rIns="0" bIns="0" numCol="1" spcCol="1270" anchor="t" anchorCtr="0">
          <a:noAutofit/>
        </a:bodyPr>
        <a:lstStyle/>
        <a:p>
          <a:pPr marL="0" lvl="0" indent="0" algn="l" defTabSz="711200">
            <a:lnSpc>
              <a:spcPct val="90000"/>
            </a:lnSpc>
            <a:spcBef>
              <a:spcPct val="0"/>
            </a:spcBef>
            <a:spcAft>
              <a:spcPct val="35000"/>
            </a:spcAft>
            <a:buNone/>
          </a:pPr>
          <a:r>
            <a:rPr lang="en-US" sz="1600" kern="1200" dirty="0">
              <a:solidFill>
                <a:schemeClr val="bg2"/>
              </a:solidFill>
            </a:rPr>
            <a:t>Satisfaction</a:t>
          </a:r>
        </a:p>
        <a:p>
          <a:pPr marL="0" lvl="0" indent="0" algn="l" defTabSz="711200">
            <a:lnSpc>
              <a:spcPct val="90000"/>
            </a:lnSpc>
            <a:spcBef>
              <a:spcPct val="0"/>
            </a:spcBef>
            <a:spcAft>
              <a:spcPct val="35000"/>
            </a:spcAft>
            <a:buNone/>
          </a:pPr>
          <a:r>
            <a:rPr lang="en-US" sz="1600" kern="1200" dirty="0">
              <a:solidFill>
                <a:schemeClr val="bg2"/>
              </a:solidFill>
            </a:rPr>
            <a:t>Function</a:t>
          </a:r>
        </a:p>
        <a:p>
          <a:pPr marL="0" lvl="0" indent="0" algn="l" defTabSz="711200">
            <a:lnSpc>
              <a:spcPct val="90000"/>
            </a:lnSpc>
            <a:spcBef>
              <a:spcPct val="0"/>
            </a:spcBef>
            <a:spcAft>
              <a:spcPct val="35000"/>
            </a:spcAft>
            <a:buNone/>
          </a:pPr>
          <a:r>
            <a:rPr lang="en-US" sz="1600" kern="1200" dirty="0">
              <a:solidFill>
                <a:schemeClr val="bg2"/>
              </a:solidFill>
            </a:rPr>
            <a:t>Symptomatology</a:t>
          </a:r>
        </a:p>
      </dsp:txBody>
      <dsp:txXfrm>
        <a:off x="5060518" y="974730"/>
        <a:ext cx="1660660" cy="267488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314C8F-3786-034F-94A4-62CCB795FC1F}">
      <dsp:nvSpPr>
        <dsp:cNvPr id="0" name=""/>
        <dsp:cNvSpPr/>
      </dsp:nvSpPr>
      <dsp:spPr>
        <a:xfrm>
          <a:off x="193515" y="2584"/>
          <a:ext cx="2548235" cy="1528941"/>
        </a:xfrm>
        <a:prstGeom prst="rect">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solidFill>
                <a:schemeClr val="bg2"/>
              </a:solidFill>
              <a:latin typeface="+mj-lt"/>
            </a:rPr>
            <a:t>Electronic Health Records</a:t>
          </a:r>
        </a:p>
      </dsp:txBody>
      <dsp:txXfrm>
        <a:off x="193515" y="2584"/>
        <a:ext cx="2548235" cy="1528941"/>
      </dsp:txXfrm>
    </dsp:sp>
    <dsp:sp modelId="{C3702E7F-45F6-DF45-856D-3915A23AB85B}">
      <dsp:nvSpPr>
        <dsp:cNvPr id="0" name=""/>
        <dsp:cNvSpPr/>
      </dsp:nvSpPr>
      <dsp:spPr>
        <a:xfrm>
          <a:off x="2996574" y="2584"/>
          <a:ext cx="2548235" cy="1528941"/>
        </a:xfrm>
        <a:prstGeom prst="rect">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solidFill>
                <a:schemeClr val="bg2"/>
              </a:solidFill>
              <a:latin typeface="+mj-lt"/>
            </a:rPr>
            <a:t>UDS Data</a:t>
          </a:r>
        </a:p>
      </dsp:txBody>
      <dsp:txXfrm>
        <a:off x="2996574" y="2584"/>
        <a:ext cx="2548235" cy="1528941"/>
      </dsp:txXfrm>
    </dsp:sp>
    <dsp:sp modelId="{EE51B6E4-D78A-0448-89D2-797E946A0C19}">
      <dsp:nvSpPr>
        <dsp:cNvPr id="0" name=""/>
        <dsp:cNvSpPr/>
      </dsp:nvSpPr>
      <dsp:spPr>
        <a:xfrm>
          <a:off x="5799633" y="2584"/>
          <a:ext cx="2548235" cy="1528941"/>
        </a:xfrm>
        <a:prstGeom prst="rect">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solidFill>
                <a:schemeClr val="bg2"/>
              </a:solidFill>
              <a:latin typeface="+mj-lt"/>
            </a:rPr>
            <a:t>Claims Data</a:t>
          </a:r>
        </a:p>
      </dsp:txBody>
      <dsp:txXfrm>
        <a:off x="5799633" y="2584"/>
        <a:ext cx="2548235" cy="1528941"/>
      </dsp:txXfrm>
    </dsp:sp>
    <dsp:sp modelId="{D36C2D7B-AC9A-8D4A-A653-F7B43D40AF91}">
      <dsp:nvSpPr>
        <dsp:cNvPr id="0" name=""/>
        <dsp:cNvSpPr/>
      </dsp:nvSpPr>
      <dsp:spPr>
        <a:xfrm>
          <a:off x="193515" y="1786349"/>
          <a:ext cx="2548235" cy="1528941"/>
        </a:xfrm>
        <a:prstGeom prst="rect">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solidFill>
                <a:schemeClr val="bg2"/>
              </a:solidFill>
              <a:latin typeface="+mj-lt"/>
            </a:rPr>
            <a:t>Survey Data</a:t>
          </a:r>
        </a:p>
      </dsp:txBody>
      <dsp:txXfrm>
        <a:off x="193515" y="1786349"/>
        <a:ext cx="2548235" cy="1528941"/>
      </dsp:txXfrm>
    </dsp:sp>
    <dsp:sp modelId="{8B1B1365-1F1D-484C-8934-CEEB85A57D65}">
      <dsp:nvSpPr>
        <dsp:cNvPr id="0" name=""/>
        <dsp:cNvSpPr/>
      </dsp:nvSpPr>
      <dsp:spPr>
        <a:xfrm>
          <a:off x="2996574" y="1786349"/>
          <a:ext cx="2548235" cy="1528941"/>
        </a:xfrm>
        <a:prstGeom prst="rect">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solidFill>
                <a:schemeClr val="bg2"/>
              </a:solidFill>
              <a:latin typeface="+mj-lt"/>
            </a:rPr>
            <a:t>Hospital Data</a:t>
          </a:r>
        </a:p>
      </dsp:txBody>
      <dsp:txXfrm>
        <a:off x="2996574" y="1786349"/>
        <a:ext cx="2548235" cy="1528941"/>
      </dsp:txXfrm>
    </dsp:sp>
    <dsp:sp modelId="{C6060507-496A-45DC-8172-C6314E555975}">
      <dsp:nvSpPr>
        <dsp:cNvPr id="0" name=""/>
        <dsp:cNvSpPr/>
      </dsp:nvSpPr>
      <dsp:spPr>
        <a:xfrm>
          <a:off x="5799633" y="1786349"/>
          <a:ext cx="2548235" cy="1528941"/>
        </a:xfrm>
        <a:prstGeom prst="rect">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solidFill>
                <a:schemeClr val="bg2"/>
              </a:solidFill>
              <a:latin typeface="+mj-lt"/>
            </a:rPr>
            <a:t>County Health Rankings</a:t>
          </a:r>
        </a:p>
      </dsp:txBody>
      <dsp:txXfrm>
        <a:off x="5799633" y="1786349"/>
        <a:ext cx="2548235" cy="152894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268D41-01F5-0D4B-BAA0-97173044E97E}">
      <dsp:nvSpPr>
        <dsp:cNvPr id="0" name=""/>
        <dsp:cNvSpPr/>
      </dsp:nvSpPr>
      <dsp:spPr>
        <a:xfrm>
          <a:off x="627919" y="2146679"/>
          <a:ext cx="3384104" cy="2030462"/>
        </a:xfrm>
        <a:prstGeom prst="rect">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ln>
                <a:noFill/>
              </a:ln>
              <a:solidFill>
                <a:schemeClr val="bg2"/>
              </a:solidFill>
              <a:latin typeface="+mj-lt"/>
            </a:rPr>
            <a:t>Mail surveys to patients to assess satisfaction </a:t>
          </a:r>
        </a:p>
      </dsp:txBody>
      <dsp:txXfrm>
        <a:off x="627919" y="2146679"/>
        <a:ext cx="3384104" cy="2030462"/>
      </dsp:txXfrm>
    </dsp:sp>
    <dsp:sp modelId="{0D1C62AB-50FC-1042-A9CA-373FFC1E50DB}">
      <dsp:nvSpPr>
        <dsp:cNvPr id="0" name=""/>
        <dsp:cNvSpPr/>
      </dsp:nvSpPr>
      <dsp:spPr>
        <a:xfrm>
          <a:off x="4547539" y="2146679"/>
          <a:ext cx="3384104" cy="2030462"/>
        </a:xfrm>
        <a:prstGeom prst="rect">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ln>
                <a:noFill/>
              </a:ln>
              <a:solidFill>
                <a:schemeClr val="bg2"/>
              </a:solidFill>
              <a:latin typeface="+mj-lt"/>
            </a:rPr>
            <a:t>Email clinic supervisors to assess if and how new screening tests were implemented</a:t>
          </a:r>
        </a:p>
      </dsp:txBody>
      <dsp:txXfrm>
        <a:off x="4547539" y="2146679"/>
        <a:ext cx="3384104" cy="203046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8552FB-D4EB-E64C-8644-1E06314A6833}">
      <dsp:nvSpPr>
        <dsp:cNvPr id="0" name=""/>
        <dsp:cNvSpPr/>
      </dsp:nvSpPr>
      <dsp:spPr>
        <a:xfrm>
          <a:off x="0" y="0"/>
          <a:ext cx="7383441" cy="992022"/>
        </a:xfrm>
        <a:prstGeom prst="rect">
          <a:avLst/>
        </a:prstGeom>
        <a:solidFill>
          <a:srgbClr val="253E67"/>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Font typeface="Arial" panose="020B0604020202020204" pitchFamily="34" charset="0"/>
            <a:buNone/>
          </a:pPr>
          <a:r>
            <a:rPr lang="en-US" sz="2400" kern="1200" dirty="0">
              <a:solidFill>
                <a:schemeClr val="bg2"/>
              </a:solidFill>
              <a:latin typeface="+mn-lt"/>
            </a:rPr>
            <a:t>In hospitals, staff or QI meetings are an opportune time to obtain input from providers and administrators </a:t>
          </a:r>
        </a:p>
      </dsp:txBody>
      <dsp:txXfrm>
        <a:off x="0" y="0"/>
        <a:ext cx="7383441" cy="99202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939E61-BD22-4F2F-9119-B3A2929B88A1}">
      <dsp:nvSpPr>
        <dsp:cNvPr id="0" name=""/>
        <dsp:cNvSpPr/>
      </dsp:nvSpPr>
      <dsp:spPr>
        <a:xfrm>
          <a:off x="0" y="502"/>
          <a:ext cx="8103870" cy="0"/>
        </a:xfrm>
        <a:prstGeom prst="line">
          <a:avLst/>
        </a:prstGeom>
        <a:solidFill>
          <a:schemeClr val="accent3">
            <a:shade val="50000"/>
            <a:hueOff val="0"/>
            <a:satOff val="0"/>
            <a:lumOff val="0"/>
            <a:alphaOff val="0"/>
          </a:schemeClr>
        </a:solidFill>
        <a:ln w="12700" cap="flat" cmpd="sng" algn="ctr">
          <a:solidFill>
            <a:schemeClr val="accent3">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A8EC9BD-D0E4-4EC4-8494-87FDAB8B335B}">
      <dsp:nvSpPr>
        <dsp:cNvPr id="0" name=""/>
        <dsp:cNvSpPr/>
      </dsp:nvSpPr>
      <dsp:spPr>
        <a:xfrm>
          <a:off x="0" y="502"/>
          <a:ext cx="8103870" cy="5879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latin typeface="+mn-lt"/>
            </a:rPr>
            <a:t>Aims</a:t>
          </a:r>
        </a:p>
      </dsp:txBody>
      <dsp:txXfrm>
        <a:off x="0" y="502"/>
        <a:ext cx="8103870" cy="587956"/>
      </dsp:txXfrm>
    </dsp:sp>
    <dsp:sp modelId="{D4EFB0E5-BB4E-4C31-B00E-9C5E263A3D8F}">
      <dsp:nvSpPr>
        <dsp:cNvPr id="0" name=""/>
        <dsp:cNvSpPr/>
      </dsp:nvSpPr>
      <dsp:spPr>
        <a:xfrm>
          <a:off x="0" y="588459"/>
          <a:ext cx="8103870" cy="0"/>
        </a:xfrm>
        <a:prstGeom prst="line">
          <a:avLst/>
        </a:prstGeom>
        <a:solidFill>
          <a:schemeClr val="accent3">
            <a:shade val="50000"/>
            <a:hueOff val="10904"/>
            <a:satOff val="5164"/>
            <a:lumOff val="8712"/>
            <a:alphaOff val="0"/>
          </a:schemeClr>
        </a:solidFill>
        <a:ln w="12700" cap="flat" cmpd="sng" algn="ctr">
          <a:solidFill>
            <a:schemeClr val="accent3">
              <a:shade val="50000"/>
              <a:hueOff val="10904"/>
              <a:satOff val="5164"/>
              <a:lumOff val="871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C14A53B-9846-41A7-9F8B-733364B98669}">
      <dsp:nvSpPr>
        <dsp:cNvPr id="0" name=""/>
        <dsp:cNvSpPr/>
      </dsp:nvSpPr>
      <dsp:spPr>
        <a:xfrm>
          <a:off x="0" y="588459"/>
          <a:ext cx="8103870" cy="5879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latin typeface="+mn-lt"/>
            </a:rPr>
            <a:t>Activities for each Aim </a:t>
          </a:r>
        </a:p>
      </dsp:txBody>
      <dsp:txXfrm>
        <a:off x="0" y="588459"/>
        <a:ext cx="8103870" cy="587956"/>
      </dsp:txXfrm>
    </dsp:sp>
    <dsp:sp modelId="{AF63E0B1-77CA-4E1E-9FAA-04F7F35C80BB}">
      <dsp:nvSpPr>
        <dsp:cNvPr id="0" name=""/>
        <dsp:cNvSpPr/>
      </dsp:nvSpPr>
      <dsp:spPr>
        <a:xfrm>
          <a:off x="0" y="1176416"/>
          <a:ext cx="8103870" cy="0"/>
        </a:xfrm>
        <a:prstGeom prst="line">
          <a:avLst/>
        </a:prstGeom>
        <a:solidFill>
          <a:schemeClr val="accent3">
            <a:shade val="50000"/>
            <a:hueOff val="21807"/>
            <a:satOff val="10328"/>
            <a:lumOff val="17425"/>
            <a:alphaOff val="0"/>
          </a:schemeClr>
        </a:solidFill>
        <a:ln w="12700" cap="flat" cmpd="sng" algn="ctr">
          <a:solidFill>
            <a:schemeClr val="accent3">
              <a:shade val="50000"/>
              <a:hueOff val="21807"/>
              <a:satOff val="10328"/>
              <a:lumOff val="1742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4F54337-CFB0-4692-A38D-0ADD241965A0}">
      <dsp:nvSpPr>
        <dsp:cNvPr id="0" name=""/>
        <dsp:cNvSpPr/>
      </dsp:nvSpPr>
      <dsp:spPr>
        <a:xfrm>
          <a:off x="0" y="1176416"/>
          <a:ext cx="8103870" cy="5879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latin typeface="+mn-lt"/>
            </a:rPr>
            <a:t>Indicators/measures (of progress or completion) </a:t>
          </a:r>
        </a:p>
      </dsp:txBody>
      <dsp:txXfrm>
        <a:off x="0" y="1176416"/>
        <a:ext cx="8103870" cy="587956"/>
      </dsp:txXfrm>
    </dsp:sp>
    <dsp:sp modelId="{AB2AA8A7-06FD-4980-8CDC-7344FD84F548}">
      <dsp:nvSpPr>
        <dsp:cNvPr id="0" name=""/>
        <dsp:cNvSpPr/>
      </dsp:nvSpPr>
      <dsp:spPr>
        <a:xfrm>
          <a:off x="0" y="1764373"/>
          <a:ext cx="8103870" cy="0"/>
        </a:xfrm>
        <a:prstGeom prst="line">
          <a:avLst/>
        </a:prstGeom>
        <a:solidFill>
          <a:schemeClr val="accent3">
            <a:shade val="50000"/>
            <a:hueOff val="32711"/>
            <a:satOff val="15492"/>
            <a:lumOff val="26137"/>
            <a:alphaOff val="0"/>
          </a:schemeClr>
        </a:solidFill>
        <a:ln w="12700" cap="flat" cmpd="sng" algn="ctr">
          <a:solidFill>
            <a:schemeClr val="accent3">
              <a:shade val="50000"/>
              <a:hueOff val="32711"/>
              <a:satOff val="15492"/>
              <a:lumOff val="2613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398A402-9EF7-47BE-BE14-48AABA1575CB}">
      <dsp:nvSpPr>
        <dsp:cNvPr id="0" name=""/>
        <dsp:cNvSpPr/>
      </dsp:nvSpPr>
      <dsp:spPr>
        <a:xfrm>
          <a:off x="0" y="1764373"/>
          <a:ext cx="8103870" cy="5879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latin typeface="+mn-lt"/>
            </a:rPr>
            <a:t>Person responsible for evaluation activities </a:t>
          </a:r>
        </a:p>
      </dsp:txBody>
      <dsp:txXfrm>
        <a:off x="0" y="1764373"/>
        <a:ext cx="8103870" cy="587956"/>
      </dsp:txXfrm>
    </dsp:sp>
    <dsp:sp modelId="{2A016B1C-CC3D-4E7B-9F8C-AD8824E86AD3}">
      <dsp:nvSpPr>
        <dsp:cNvPr id="0" name=""/>
        <dsp:cNvSpPr/>
      </dsp:nvSpPr>
      <dsp:spPr>
        <a:xfrm>
          <a:off x="0" y="2352330"/>
          <a:ext cx="8103870" cy="0"/>
        </a:xfrm>
        <a:prstGeom prst="line">
          <a:avLst/>
        </a:prstGeom>
        <a:solidFill>
          <a:schemeClr val="accent3">
            <a:shade val="50000"/>
            <a:hueOff val="32711"/>
            <a:satOff val="15492"/>
            <a:lumOff val="26137"/>
            <a:alphaOff val="0"/>
          </a:schemeClr>
        </a:solidFill>
        <a:ln w="12700" cap="flat" cmpd="sng" algn="ctr">
          <a:solidFill>
            <a:schemeClr val="accent3">
              <a:shade val="50000"/>
              <a:hueOff val="32711"/>
              <a:satOff val="15492"/>
              <a:lumOff val="2613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0FE43CC-3BF6-4830-A3C3-C2A07F20CC69}">
      <dsp:nvSpPr>
        <dsp:cNvPr id="0" name=""/>
        <dsp:cNvSpPr/>
      </dsp:nvSpPr>
      <dsp:spPr>
        <a:xfrm>
          <a:off x="0" y="2352330"/>
          <a:ext cx="8103870" cy="5879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latin typeface="+mn-lt"/>
            </a:rPr>
            <a:t>Data sources </a:t>
          </a:r>
        </a:p>
      </dsp:txBody>
      <dsp:txXfrm>
        <a:off x="0" y="2352330"/>
        <a:ext cx="8103870" cy="587956"/>
      </dsp:txXfrm>
    </dsp:sp>
    <dsp:sp modelId="{88BFFEC8-D24B-40A5-8AD1-1CC910A3DC4F}">
      <dsp:nvSpPr>
        <dsp:cNvPr id="0" name=""/>
        <dsp:cNvSpPr/>
      </dsp:nvSpPr>
      <dsp:spPr>
        <a:xfrm>
          <a:off x="0" y="2940287"/>
          <a:ext cx="8103870" cy="0"/>
        </a:xfrm>
        <a:prstGeom prst="line">
          <a:avLst/>
        </a:prstGeom>
        <a:solidFill>
          <a:schemeClr val="accent3">
            <a:shade val="50000"/>
            <a:hueOff val="21807"/>
            <a:satOff val="10328"/>
            <a:lumOff val="17425"/>
            <a:alphaOff val="0"/>
          </a:schemeClr>
        </a:solidFill>
        <a:ln w="12700" cap="flat" cmpd="sng" algn="ctr">
          <a:solidFill>
            <a:schemeClr val="accent3">
              <a:shade val="50000"/>
              <a:hueOff val="21807"/>
              <a:satOff val="10328"/>
              <a:lumOff val="1742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43BD57-BCB0-4366-A311-508C6BF28019}">
      <dsp:nvSpPr>
        <dsp:cNvPr id="0" name=""/>
        <dsp:cNvSpPr/>
      </dsp:nvSpPr>
      <dsp:spPr>
        <a:xfrm>
          <a:off x="0" y="2940287"/>
          <a:ext cx="8103870" cy="5879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latin typeface="+mn-lt"/>
            </a:rPr>
            <a:t>Target completion dates</a:t>
          </a:r>
        </a:p>
      </dsp:txBody>
      <dsp:txXfrm>
        <a:off x="0" y="2940287"/>
        <a:ext cx="8103870" cy="587956"/>
      </dsp:txXfrm>
    </dsp:sp>
    <dsp:sp modelId="{37277053-B198-4F3C-A862-A926FBC7443B}">
      <dsp:nvSpPr>
        <dsp:cNvPr id="0" name=""/>
        <dsp:cNvSpPr/>
      </dsp:nvSpPr>
      <dsp:spPr>
        <a:xfrm>
          <a:off x="0" y="3528244"/>
          <a:ext cx="8103870" cy="0"/>
        </a:xfrm>
        <a:prstGeom prst="line">
          <a:avLst/>
        </a:prstGeom>
        <a:solidFill>
          <a:schemeClr val="accent3">
            <a:shade val="50000"/>
            <a:hueOff val="10904"/>
            <a:satOff val="5164"/>
            <a:lumOff val="8712"/>
            <a:alphaOff val="0"/>
          </a:schemeClr>
        </a:solidFill>
        <a:ln w="12700" cap="flat" cmpd="sng" algn="ctr">
          <a:solidFill>
            <a:schemeClr val="accent3">
              <a:shade val="50000"/>
              <a:hueOff val="10904"/>
              <a:satOff val="5164"/>
              <a:lumOff val="871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002E27D-D1D2-4C41-B675-1B124A93A4A6}">
      <dsp:nvSpPr>
        <dsp:cNvPr id="0" name=""/>
        <dsp:cNvSpPr/>
      </dsp:nvSpPr>
      <dsp:spPr>
        <a:xfrm>
          <a:off x="0" y="3528244"/>
          <a:ext cx="8103870" cy="5879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latin typeface="+mn-lt"/>
            </a:rPr>
            <a:t>Process for monitoring, reporting, modifying implementation and evaluation plans</a:t>
          </a:r>
        </a:p>
      </dsp:txBody>
      <dsp:txXfrm>
        <a:off x="0" y="3528244"/>
        <a:ext cx="8103870" cy="587956"/>
      </dsp:txXfrm>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BCBF4D-A853-BA45-87EC-100B59234410}" type="datetimeFigureOut">
              <a:rPr lang="en-US" smtClean="0"/>
              <a:t>6/22/2021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5068A5-8C81-1946-A3F2-2DAC8D58D688}" type="slidenum">
              <a:rPr lang="en-US" smtClean="0"/>
              <a:t>‹#›</a:t>
            </a:fld>
            <a:endParaRPr lang="en-US"/>
          </a:p>
        </p:txBody>
      </p:sp>
    </p:spTree>
    <p:extLst>
      <p:ext uri="{BB962C8B-B14F-4D97-AF65-F5344CB8AC3E}">
        <p14:creationId xmlns:p14="http://schemas.microsoft.com/office/powerpoint/2010/main" val="16911862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5068A5-8C81-1946-A3F2-2DAC8D58D6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83850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3BC3E74-20A5-47B6-A4F4-09B8CF81FB2E}" type="slidenum">
              <a:rPr lang="en-US" smtClean="0">
                <a:solidFill>
                  <a:prstClr val="black"/>
                </a:solidFill>
              </a:rPr>
              <a:pPr>
                <a:defRPr/>
              </a:pPr>
              <a:t>12</a:t>
            </a:fld>
            <a:endParaRPr lang="en-US">
              <a:solidFill>
                <a:prstClr val="black"/>
              </a:solidFill>
            </a:endParaRPr>
          </a:p>
        </p:txBody>
      </p:sp>
    </p:spTree>
    <p:extLst>
      <p:ext uri="{BB962C8B-B14F-4D97-AF65-F5344CB8AC3E}">
        <p14:creationId xmlns:p14="http://schemas.microsoft.com/office/powerpoint/2010/main" val="32753253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FD4E3D-A7E4-477C-8A18-AB6F6BDE1119}" type="slidenum">
              <a:rPr lang="en-US" smtClean="0"/>
              <a:t>13</a:t>
            </a:fld>
            <a:endParaRPr lang="en-US"/>
          </a:p>
        </p:txBody>
      </p:sp>
    </p:spTree>
    <p:extLst>
      <p:ext uri="{BB962C8B-B14F-4D97-AF65-F5344CB8AC3E}">
        <p14:creationId xmlns:p14="http://schemas.microsoft.com/office/powerpoint/2010/main" val="12939245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Evidence-Based Strategies in Public Health Practice</a:t>
            </a:r>
          </a:p>
        </p:txBody>
      </p:sp>
      <p:sp>
        <p:nvSpPr>
          <p:cNvPr id="5" name="Date Placeholder 4"/>
          <p:cNvSpPr>
            <a:spLocks noGrp="1"/>
          </p:cNvSpPr>
          <p:nvPr>
            <p:ph type="dt"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14</a:t>
            </a:fld>
            <a:endParaRPr lang="en-US"/>
          </a:p>
        </p:txBody>
      </p:sp>
    </p:spTree>
    <p:extLst>
      <p:ext uri="{BB962C8B-B14F-4D97-AF65-F5344CB8AC3E}">
        <p14:creationId xmlns:p14="http://schemas.microsoft.com/office/powerpoint/2010/main" val="40274204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3600" dirty="0"/>
          </a:p>
        </p:txBody>
      </p:sp>
      <p:sp>
        <p:nvSpPr>
          <p:cNvPr id="4" name="Slide Number Placeholder 3"/>
          <p:cNvSpPr>
            <a:spLocks noGrp="1"/>
          </p:cNvSpPr>
          <p:nvPr>
            <p:ph type="sldNum" sz="quarter" idx="10"/>
          </p:nvPr>
        </p:nvSpPr>
        <p:spPr/>
        <p:txBody>
          <a:bodyPr/>
          <a:lstStyle/>
          <a:p>
            <a:pPr>
              <a:defRPr/>
            </a:pPr>
            <a:fld id="{A3BC3E74-20A5-47B6-A4F4-09B8CF81FB2E}" type="slidenum">
              <a:rPr lang="en-US" smtClean="0">
                <a:solidFill>
                  <a:prstClr val="black"/>
                </a:solidFill>
              </a:rPr>
              <a:pPr>
                <a:defRPr/>
              </a:pPr>
              <a:t>15</a:t>
            </a:fld>
            <a:endParaRPr lang="en-US">
              <a:solidFill>
                <a:prstClr val="black"/>
              </a:solidFill>
            </a:endParaRPr>
          </a:p>
        </p:txBody>
      </p:sp>
    </p:spTree>
    <p:extLst>
      <p:ext uri="{BB962C8B-B14F-4D97-AF65-F5344CB8AC3E}">
        <p14:creationId xmlns:p14="http://schemas.microsoft.com/office/powerpoint/2010/main" val="6241172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Evidence-Based Strategies in Public Health Practice</a:t>
            </a:r>
          </a:p>
        </p:txBody>
      </p:sp>
      <p:sp>
        <p:nvSpPr>
          <p:cNvPr id="5" name="Date Placeholder 4"/>
          <p:cNvSpPr>
            <a:spLocks noGrp="1"/>
          </p:cNvSpPr>
          <p:nvPr>
            <p:ph type="dt"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16</a:t>
            </a:fld>
            <a:endParaRPr lang="en-US"/>
          </a:p>
        </p:txBody>
      </p:sp>
    </p:spTree>
    <p:extLst>
      <p:ext uri="{BB962C8B-B14F-4D97-AF65-F5344CB8AC3E}">
        <p14:creationId xmlns:p14="http://schemas.microsoft.com/office/powerpoint/2010/main" val="6133038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17</a:t>
            </a:fld>
            <a:endParaRPr lang="en-US"/>
          </a:p>
        </p:txBody>
      </p:sp>
    </p:spTree>
    <p:extLst>
      <p:ext uri="{BB962C8B-B14F-4D97-AF65-F5344CB8AC3E}">
        <p14:creationId xmlns:p14="http://schemas.microsoft.com/office/powerpoint/2010/main" val="38559287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2688" y="698500"/>
            <a:ext cx="4645025" cy="3482975"/>
          </a:xfrm>
        </p:spPr>
      </p:sp>
      <p:sp>
        <p:nvSpPr>
          <p:cNvPr id="3" name="Notes Placeholder 2"/>
          <p:cNvSpPr>
            <a:spLocks noGrp="1"/>
          </p:cNvSpPr>
          <p:nvPr>
            <p:ph type="body" idx="1"/>
          </p:nvPr>
        </p:nvSpPr>
        <p:spPr/>
        <p:txBody>
          <a:bodyPr/>
          <a:lstStyle/>
          <a:p>
            <a:endParaRPr lang="en-US" sz="1100" dirty="0">
              <a:latin typeface="+mn-lt"/>
            </a:endParaRPr>
          </a:p>
        </p:txBody>
      </p:sp>
      <p:sp>
        <p:nvSpPr>
          <p:cNvPr id="4" name="Slide Number Placeholder 3"/>
          <p:cNvSpPr>
            <a:spLocks noGrp="1"/>
          </p:cNvSpPr>
          <p:nvPr>
            <p:ph type="sldNum" sz="quarter" idx="10"/>
          </p:nvPr>
        </p:nvSpPr>
        <p:spPr/>
        <p:txBody>
          <a:bodyPr/>
          <a:lstStyle/>
          <a:p>
            <a:pPr>
              <a:defRPr/>
            </a:pPr>
            <a:fld id="{3775AEB6-8179-4CE9-AB7B-15193185AB78}" type="slidenum">
              <a:rPr lang="en-US" smtClean="0"/>
              <a:pPr>
                <a:defRPr/>
              </a:pPr>
              <a:t>18</a:t>
            </a:fld>
            <a:endParaRPr lang="en-US" dirty="0"/>
          </a:p>
        </p:txBody>
      </p:sp>
    </p:spTree>
    <p:extLst>
      <p:ext uri="{BB962C8B-B14F-4D97-AF65-F5344CB8AC3E}">
        <p14:creationId xmlns:p14="http://schemas.microsoft.com/office/powerpoint/2010/main" val="17432303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19</a:t>
            </a:fld>
            <a:endParaRPr lang="en-US"/>
          </a:p>
        </p:txBody>
      </p:sp>
    </p:spTree>
    <p:extLst>
      <p:ext uri="{BB962C8B-B14F-4D97-AF65-F5344CB8AC3E}">
        <p14:creationId xmlns:p14="http://schemas.microsoft.com/office/powerpoint/2010/main" val="10510539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3BC3E74-20A5-47B6-A4F4-09B8CF81FB2E}" type="slidenum">
              <a:rPr lang="en-US" smtClean="0">
                <a:solidFill>
                  <a:prstClr val="black"/>
                </a:solidFill>
              </a:rPr>
              <a:pPr>
                <a:defRPr/>
              </a:pPr>
              <a:t>20</a:t>
            </a:fld>
            <a:endParaRPr lang="en-US">
              <a:solidFill>
                <a:prstClr val="black"/>
              </a:solidFill>
            </a:endParaRPr>
          </a:p>
        </p:txBody>
      </p:sp>
    </p:spTree>
    <p:extLst>
      <p:ext uri="{BB962C8B-B14F-4D97-AF65-F5344CB8AC3E}">
        <p14:creationId xmlns:p14="http://schemas.microsoft.com/office/powerpoint/2010/main" val="39323930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21</a:t>
            </a:fld>
            <a:endParaRPr lang="en-US"/>
          </a:p>
        </p:txBody>
      </p:sp>
    </p:spTree>
    <p:extLst>
      <p:ext uri="{BB962C8B-B14F-4D97-AF65-F5344CB8AC3E}">
        <p14:creationId xmlns:p14="http://schemas.microsoft.com/office/powerpoint/2010/main" val="2596654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2</a:t>
            </a:fld>
            <a:endParaRPr lang="en-US"/>
          </a:p>
        </p:txBody>
      </p:sp>
    </p:spTree>
    <p:extLst>
      <p:ext uri="{BB962C8B-B14F-4D97-AF65-F5344CB8AC3E}">
        <p14:creationId xmlns:p14="http://schemas.microsoft.com/office/powerpoint/2010/main" val="9096442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22</a:t>
            </a:fld>
            <a:endParaRPr lang="en-US"/>
          </a:p>
        </p:txBody>
      </p:sp>
    </p:spTree>
    <p:extLst>
      <p:ext uri="{BB962C8B-B14F-4D97-AF65-F5344CB8AC3E}">
        <p14:creationId xmlns:p14="http://schemas.microsoft.com/office/powerpoint/2010/main" val="41193324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23</a:t>
            </a:fld>
            <a:endParaRPr lang="en-US"/>
          </a:p>
        </p:txBody>
      </p:sp>
    </p:spTree>
    <p:extLst>
      <p:ext uri="{BB962C8B-B14F-4D97-AF65-F5344CB8AC3E}">
        <p14:creationId xmlns:p14="http://schemas.microsoft.com/office/powerpoint/2010/main" val="29584948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24</a:t>
            </a:fld>
            <a:endParaRPr lang="en-US"/>
          </a:p>
        </p:txBody>
      </p:sp>
    </p:spTree>
    <p:extLst>
      <p:ext uri="{BB962C8B-B14F-4D97-AF65-F5344CB8AC3E}">
        <p14:creationId xmlns:p14="http://schemas.microsoft.com/office/powerpoint/2010/main" val="29372755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xfrm>
            <a:off x="212725" y="4344026"/>
            <a:ext cx="6432550" cy="451110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p>
        </p:txBody>
      </p:sp>
      <p:sp>
        <p:nvSpPr>
          <p:cNvPr id="58372" name="Date Placeholder 3"/>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35" indent="-285744" eaLnBrk="0" hangingPunct="0">
              <a:defRPr>
                <a:solidFill>
                  <a:schemeClr val="tx1"/>
                </a:solidFill>
                <a:latin typeface="Arial" charset="0"/>
                <a:cs typeface="Arial" charset="0"/>
              </a:defRPr>
            </a:lvl2pPr>
            <a:lvl3pPr marL="1142977" indent="-228596" eaLnBrk="0" hangingPunct="0">
              <a:defRPr>
                <a:solidFill>
                  <a:schemeClr val="tx1"/>
                </a:solidFill>
                <a:latin typeface="Arial" charset="0"/>
                <a:cs typeface="Arial" charset="0"/>
              </a:defRPr>
            </a:lvl3pPr>
            <a:lvl4pPr marL="1600168" indent="-228596" eaLnBrk="0" hangingPunct="0">
              <a:defRPr>
                <a:solidFill>
                  <a:schemeClr val="tx1"/>
                </a:solidFill>
                <a:latin typeface="Arial" charset="0"/>
                <a:cs typeface="Arial" charset="0"/>
              </a:defRPr>
            </a:lvl4pPr>
            <a:lvl5pPr marL="2057359" indent="-228596" eaLnBrk="0" hangingPunct="0">
              <a:defRPr>
                <a:solidFill>
                  <a:schemeClr val="tx1"/>
                </a:solidFill>
                <a:latin typeface="Arial" charset="0"/>
                <a:cs typeface="Arial" charset="0"/>
              </a:defRPr>
            </a:lvl5pPr>
            <a:lvl6pPr marL="2514550" indent="-228596" eaLnBrk="0" fontAlgn="base" hangingPunct="0">
              <a:spcBef>
                <a:spcPct val="0"/>
              </a:spcBef>
              <a:spcAft>
                <a:spcPct val="0"/>
              </a:spcAft>
              <a:defRPr>
                <a:solidFill>
                  <a:schemeClr val="tx1"/>
                </a:solidFill>
                <a:latin typeface="Arial" charset="0"/>
                <a:cs typeface="Arial" charset="0"/>
              </a:defRPr>
            </a:lvl6pPr>
            <a:lvl7pPr marL="2971741" indent="-228596" eaLnBrk="0" fontAlgn="base" hangingPunct="0">
              <a:spcBef>
                <a:spcPct val="0"/>
              </a:spcBef>
              <a:spcAft>
                <a:spcPct val="0"/>
              </a:spcAft>
              <a:defRPr>
                <a:solidFill>
                  <a:schemeClr val="tx1"/>
                </a:solidFill>
                <a:latin typeface="Arial" charset="0"/>
                <a:cs typeface="Arial" charset="0"/>
              </a:defRPr>
            </a:lvl7pPr>
            <a:lvl8pPr marL="3428932" indent="-228596" eaLnBrk="0" fontAlgn="base" hangingPunct="0">
              <a:spcBef>
                <a:spcPct val="0"/>
              </a:spcBef>
              <a:spcAft>
                <a:spcPct val="0"/>
              </a:spcAft>
              <a:defRPr>
                <a:solidFill>
                  <a:schemeClr val="tx1"/>
                </a:solidFill>
                <a:latin typeface="Arial" charset="0"/>
                <a:cs typeface="Arial" charset="0"/>
              </a:defRPr>
            </a:lvl8pPr>
            <a:lvl9pPr marL="3886122" indent="-228596" eaLnBrk="0" fontAlgn="base" hangingPunct="0">
              <a:spcBef>
                <a:spcPct val="0"/>
              </a:spcBef>
              <a:spcAft>
                <a:spcPct val="0"/>
              </a:spcAft>
              <a:defRPr>
                <a:solidFill>
                  <a:schemeClr val="tx1"/>
                </a:solidFill>
                <a:latin typeface="Arial" charset="0"/>
                <a:cs typeface="Arial" charset="0"/>
              </a:defRPr>
            </a:lvl9pPr>
          </a:lstStyle>
          <a:p>
            <a:pPr eaLnBrk="1" hangingPunct="1"/>
            <a:fld id="{CE53248F-780F-4517-BF4B-3555755CFAF0}" type="datetime9">
              <a:rPr lang="en-US" smtClean="0">
                <a:solidFill>
                  <a:prstClr val="black"/>
                </a:solidFill>
                <a:latin typeface="Calibri" pitchFamily="34" charset="0"/>
              </a:rPr>
              <a:pPr eaLnBrk="1" hangingPunct="1"/>
              <a:t>6/22/2021 3:43:10 PM</a:t>
            </a:fld>
            <a:endParaRPr lang="en-US">
              <a:solidFill>
                <a:prstClr val="black"/>
              </a:solidFill>
              <a:latin typeface="Calibri" pitchFamily="34" charset="0"/>
            </a:endParaRPr>
          </a:p>
        </p:txBody>
      </p:sp>
      <p:sp>
        <p:nvSpPr>
          <p:cNvPr id="58373"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35" indent="-285744" eaLnBrk="0" hangingPunct="0">
              <a:defRPr>
                <a:solidFill>
                  <a:schemeClr val="tx1"/>
                </a:solidFill>
                <a:latin typeface="Arial" charset="0"/>
                <a:cs typeface="Arial" charset="0"/>
              </a:defRPr>
            </a:lvl2pPr>
            <a:lvl3pPr marL="1142977" indent="-228596" eaLnBrk="0" hangingPunct="0">
              <a:defRPr>
                <a:solidFill>
                  <a:schemeClr val="tx1"/>
                </a:solidFill>
                <a:latin typeface="Arial" charset="0"/>
                <a:cs typeface="Arial" charset="0"/>
              </a:defRPr>
            </a:lvl3pPr>
            <a:lvl4pPr marL="1600168" indent="-228596" eaLnBrk="0" hangingPunct="0">
              <a:defRPr>
                <a:solidFill>
                  <a:schemeClr val="tx1"/>
                </a:solidFill>
                <a:latin typeface="Arial" charset="0"/>
                <a:cs typeface="Arial" charset="0"/>
              </a:defRPr>
            </a:lvl4pPr>
            <a:lvl5pPr marL="2057359" indent="-228596" eaLnBrk="0" hangingPunct="0">
              <a:defRPr>
                <a:solidFill>
                  <a:schemeClr val="tx1"/>
                </a:solidFill>
                <a:latin typeface="Arial" charset="0"/>
                <a:cs typeface="Arial" charset="0"/>
              </a:defRPr>
            </a:lvl5pPr>
            <a:lvl6pPr marL="2514550" indent="-228596" eaLnBrk="0" fontAlgn="base" hangingPunct="0">
              <a:spcBef>
                <a:spcPct val="0"/>
              </a:spcBef>
              <a:spcAft>
                <a:spcPct val="0"/>
              </a:spcAft>
              <a:defRPr>
                <a:solidFill>
                  <a:schemeClr val="tx1"/>
                </a:solidFill>
                <a:latin typeface="Arial" charset="0"/>
                <a:cs typeface="Arial" charset="0"/>
              </a:defRPr>
            </a:lvl6pPr>
            <a:lvl7pPr marL="2971741" indent="-228596" eaLnBrk="0" fontAlgn="base" hangingPunct="0">
              <a:spcBef>
                <a:spcPct val="0"/>
              </a:spcBef>
              <a:spcAft>
                <a:spcPct val="0"/>
              </a:spcAft>
              <a:defRPr>
                <a:solidFill>
                  <a:schemeClr val="tx1"/>
                </a:solidFill>
                <a:latin typeface="Arial" charset="0"/>
                <a:cs typeface="Arial" charset="0"/>
              </a:defRPr>
            </a:lvl7pPr>
            <a:lvl8pPr marL="3428932" indent="-228596" eaLnBrk="0" fontAlgn="base" hangingPunct="0">
              <a:spcBef>
                <a:spcPct val="0"/>
              </a:spcBef>
              <a:spcAft>
                <a:spcPct val="0"/>
              </a:spcAft>
              <a:defRPr>
                <a:solidFill>
                  <a:schemeClr val="tx1"/>
                </a:solidFill>
                <a:latin typeface="Arial" charset="0"/>
                <a:cs typeface="Arial" charset="0"/>
              </a:defRPr>
            </a:lvl8pPr>
            <a:lvl9pPr marL="3886122" indent="-228596" eaLnBrk="0" fontAlgn="base" hangingPunct="0">
              <a:spcBef>
                <a:spcPct val="0"/>
              </a:spcBef>
              <a:spcAft>
                <a:spcPct val="0"/>
              </a:spcAft>
              <a:defRPr>
                <a:solidFill>
                  <a:schemeClr val="tx1"/>
                </a:solidFill>
                <a:latin typeface="Arial" charset="0"/>
                <a:cs typeface="Arial" charset="0"/>
              </a:defRPr>
            </a:lvl9pPr>
          </a:lstStyle>
          <a:p>
            <a:pPr eaLnBrk="1" hangingPunct="1"/>
            <a:fld id="{D70B5DF8-F29F-48E5-AF49-F56823E18CEE}" type="slidenum">
              <a:rPr lang="en-US" smtClean="0">
                <a:solidFill>
                  <a:prstClr val="black"/>
                </a:solidFill>
                <a:latin typeface="Calibri" pitchFamily="34" charset="0"/>
              </a:rPr>
              <a:pPr eaLnBrk="1" hangingPunct="1"/>
              <a:t>32</a:t>
            </a:fld>
            <a:endParaRPr lang="en-US">
              <a:solidFill>
                <a:prstClr val="black"/>
              </a:solidFill>
              <a:latin typeface="Calibri" pitchFamily="34" charset="0"/>
            </a:endParaRPr>
          </a:p>
        </p:txBody>
      </p:sp>
    </p:spTree>
    <p:extLst>
      <p:ext uri="{BB962C8B-B14F-4D97-AF65-F5344CB8AC3E}">
        <p14:creationId xmlns:p14="http://schemas.microsoft.com/office/powerpoint/2010/main" val="15737269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33</a:t>
            </a:fld>
            <a:endParaRPr lang="en-US"/>
          </a:p>
        </p:txBody>
      </p:sp>
    </p:spTree>
    <p:extLst>
      <p:ext uri="{BB962C8B-B14F-4D97-AF65-F5344CB8AC3E}">
        <p14:creationId xmlns:p14="http://schemas.microsoft.com/office/powerpoint/2010/main" val="33794608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34</a:t>
            </a:fld>
            <a:endParaRPr lang="en-US"/>
          </a:p>
        </p:txBody>
      </p:sp>
    </p:spTree>
    <p:extLst>
      <p:ext uri="{BB962C8B-B14F-4D97-AF65-F5344CB8AC3E}">
        <p14:creationId xmlns:p14="http://schemas.microsoft.com/office/powerpoint/2010/main" val="25623807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35</a:t>
            </a:fld>
            <a:endParaRPr lang="en-US"/>
          </a:p>
        </p:txBody>
      </p:sp>
    </p:spTree>
    <p:extLst>
      <p:ext uri="{BB962C8B-B14F-4D97-AF65-F5344CB8AC3E}">
        <p14:creationId xmlns:p14="http://schemas.microsoft.com/office/powerpoint/2010/main" val="16542866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36</a:t>
            </a:fld>
            <a:endParaRPr lang="en-US"/>
          </a:p>
        </p:txBody>
      </p:sp>
    </p:spTree>
    <p:extLst>
      <p:ext uri="{BB962C8B-B14F-4D97-AF65-F5344CB8AC3E}">
        <p14:creationId xmlns:p14="http://schemas.microsoft.com/office/powerpoint/2010/main" val="9022136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3200" dirty="0"/>
          </a:p>
        </p:txBody>
      </p:sp>
      <p:sp>
        <p:nvSpPr>
          <p:cNvPr id="4" name="Slide Number Placeholder 3"/>
          <p:cNvSpPr>
            <a:spLocks noGrp="1"/>
          </p:cNvSpPr>
          <p:nvPr>
            <p:ph type="sldNum" sz="quarter" idx="10"/>
          </p:nvPr>
        </p:nvSpPr>
        <p:spPr/>
        <p:txBody>
          <a:bodyPr/>
          <a:lstStyle/>
          <a:p>
            <a:fld id="{CFF8B5E7-4237-4065-9263-6A4EF0BFEA00}" type="slidenum">
              <a:rPr lang="en-US" smtClean="0"/>
              <a:t>37</a:t>
            </a:fld>
            <a:endParaRPr lang="en-US"/>
          </a:p>
        </p:txBody>
      </p:sp>
    </p:spTree>
    <p:extLst>
      <p:ext uri="{BB962C8B-B14F-4D97-AF65-F5344CB8AC3E}">
        <p14:creationId xmlns:p14="http://schemas.microsoft.com/office/powerpoint/2010/main" val="40850858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39</a:t>
            </a:fld>
            <a:endParaRPr lang="en-US"/>
          </a:p>
        </p:txBody>
      </p:sp>
    </p:spTree>
    <p:extLst>
      <p:ext uri="{BB962C8B-B14F-4D97-AF65-F5344CB8AC3E}">
        <p14:creationId xmlns:p14="http://schemas.microsoft.com/office/powerpoint/2010/main" val="33895795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3</a:t>
            </a:fld>
            <a:endParaRPr lang="en-US"/>
          </a:p>
        </p:txBody>
      </p:sp>
    </p:spTree>
    <p:extLst>
      <p:ext uri="{BB962C8B-B14F-4D97-AF65-F5344CB8AC3E}">
        <p14:creationId xmlns:p14="http://schemas.microsoft.com/office/powerpoint/2010/main" val="40342257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40</a:t>
            </a:fld>
            <a:endParaRPr lang="en-US"/>
          </a:p>
        </p:txBody>
      </p:sp>
    </p:spTree>
    <p:extLst>
      <p:ext uri="{BB962C8B-B14F-4D97-AF65-F5344CB8AC3E}">
        <p14:creationId xmlns:p14="http://schemas.microsoft.com/office/powerpoint/2010/main" val="20778170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3BC3E74-20A5-47B6-A4F4-09B8CF81FB2E}" type="slidenum">
              <a:rPr lang="en-US" smtClean="0">
                <a:solidFill>
                  <a:prstClr val="black"/>
                </a:solidFill>
              </a:rPr>
              <a:pPr>
                <a:defRPr/>
              </a:pPr>
              <a:t>41</a:t>
            </a:fld>
            <a:endParaRPr lang="en-US">
              <a:solidFill>
                <a:prstClr val="black"/>
              </a:solidFill>
            </a:endParaRPr>
          </a:p>
        </p:txBody>
      </p:sp>
    </p:spTree>
    <p:extLst>
      <p:ext uri="{BB962C8B-B14F-4D97-AF65-F5344CB8AC3E}">
        <p14:creationId xmlns:p14="http://schemas.microsoft.com/office/powerpoint/2010/main" val="23823030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4</a:t>
            </a:fld>
            <a:endParaRPr lang="en-US"/>
          </a:p>
        </p:txBody>
      </p:sp>
    </p:spTree>
    <p:extLst>
      <p:ext uri="{BB962C8B-B14F-4D97-AF65-F5344CB8AC3E}">
        <p14:creationId xmlns:p14="http://schemas.microsoft.com/office/powerpoint/2010/main" val="1023259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5</a:t>
            </a:fld>
            <a:endParaRPr lang="en-US"/>
          </a:p>
        </p:txBody>
      </p:sp>
    </p:spTree>
    <p:extLst>
      <p:ext uri="{BB962C8B-B14F-4D97-AF65-F5344CB8AC3E}">
        <p14:creationId xmlns:p14="http://schemas.microsoft.com/office/powerpoint/2010/main" val="19003510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3BC3E74-20A5-47B6-A4F4-09B8CF81FB2E}" type="slidenum">
              <a:rPr lang="en-US" smtClean="0">
                <a:solidFill>
                  <a:prstClr val="black"/>
                </a:solidFill>
              </a:rPr>
              <a:pPr>
                <a:defRPr/>
              </a:pPr>
              <a:t>7</a:t>
            </a:fld>
            <a:endParaRPr lang="en-US">
              <a:solidFill>
                <a:prstClr val="black"/>
              </a:solidFill>
            </a:endParaRPr>
          </a:p>
        </p:txBody>
      </p:sp>
    </p:spTree>
    <p:extLst>
      <p:ext uri="{BB962C8B-B14F-4D97-AF65-F5344CB8AC3E}">
        <p14:creationId xmlns:p14="http://schemas.microsoft.com/office/powerpoint/2010/main" val="34730246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8</a:t>
            </a:fld>
            <a:endParaRPr lang="en-US"/>
          </a:p>
        </p:txBody>
      </p:sp>
    </p:spTree>
    <p:extLst>
      <p:ext uri="{BB962C8B-B14F-4D97-AF65-F5344CB8AC3E}">
        <p14:creationId xmlns:p14="http://schemas.microsoft.com/office/powerpoint/2010/main" val="3130830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3BC3E74-20A5-47B6-A4F4-09B8CF81FB2E}" type="slidenum">
              <a:rPr lang="en-US" smtClean="0">
                <a:solidFill>
                  <a:prstClr val="black"/>
                </a:solidFill>
              </a:rPr>
              <a:pPr>
                <a:defRPr/>
              </a:pPr>
              <a:t>9</a:t>
            </a:fld>
            <a:endParaRPr lang="en-US">
              <a:solidFill>
                <a:prstClr val="black"/>
              </a:solidFill>
            </a:endParaRPr>
          </a:p>
        </p:txBody>
      </p:sp>
    </p:spTree>
    <p:extLst>
      <p:ext uri="{BB962C8B-B14F-4D97-AF65-F5344CB8AC3E}">
        <p14:creationId xmlns:p14="http://schemas.microsoft.com/office/powerpoint/2010/main" val="25709605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2800" i="1" kern="1200" dirty="0">
              <a:solidFill>
                <a:schemeClr val="tx1"/>
              </a:solidFill>
              <a:latin typeface="Arial"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EAA4181A-3FA5-4B53-A7E4-BEEF052C82C7}" type="slidenum">
              <a:rPr lang="en-US" smtClean="0"/>
              <a:pPr>
                <a:defRPr/>
              </a:pPr>
              <a:t>10</a:t>
            </a:fld>
            <a:endParaRPr lang="en-US"/>
          </a:p>
        </p:txBody>
      </p:sp>
    </p:spTree>
    <p:extLst>
      <p:ext uri="{BB962C8B-B14F-4D97-AF65-F5344CB8AC3E}">
        <p14:creationId xmlns:p14="http://schemas.microsoft.com/office/powerpoint/2010/main" val="2126373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232749"/>
            <a:ext cx="6858000" cy="2277213"/>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4"/>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a:t>Click to edit Master subtitle style</a:t>
            </a:r>
          </a:p>
        </p:txBody>
      </p:sp>
      <p:pic>
        <p:nvPicPr>
          <p:cNvPr id="11" name="Pictur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641350"/>
          </a:xfrm>
          <a:prstGeom prst="rect">
            <a:avLst/>
          </a:prstGeom>
        </p:spPr>
      </p:pic>
      <p:grpSp>
        <p:nvGrpSpPr>
          <p:cNvPr id="5" name="Group 4"/>
          <p:cNvGrpSpPr/>
          <p:nvPr userDrawn="1"/>
        </p:nvGrpSpPr>
        <p:grpSpPr>
          <a:xfrm>
            <a:off x="6394451" y="237785"/>
            <a:ext cx="2476500" cy="807129"/>
            <a:chOff x="9607550" y="-2693101"/>
            <a:chExt cx="2476500" cy="807129"/>
          </a:xfrm>
        </p:grpSpPr>
        <p:sp>
          <p:nvSpPr>
            <p:cNvPr id="6" name="Rectangle 5"/>
            <p:cNvSpPr/>
            <p:nvPr/>
          </p:nvSpPr>
          <p:spPr>
            <a:xfrm>
              <a:off x="9607550" y="-2693101"/>
              <a:ext cx="2476500" cy="807129"/>
            </a:xfrm>
            <a:prstGeom prst="rect">
              <a:avLst/>
            </a:prstGeom>
            <a:solidFill>
              <a:schemeClr val="bg1"/>
            </a:solidFill>
            <a:ln w="25400">
              <a:solidFill>
                <a:srgbClr val="485C7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02800" y="-2605353"/>
              <a:ext cx="2286000" cy="606232"/>
            </a:xfrm>
            <a:prstGeom prst="rect">
              <a:avLst/>
            </a:prstGeom>
          </p:spPr>
        </p:pic>
      </p:grpSp>
      <p:pic>
        <p:nvPicPr>
          <p:cNvPr id="4" name="Picture 3">
            <a:extLst>
              <a:ext uri="{FF2B5EF4-FFF2-40B4-BE49-F238E27FC236}">
                <a16:creationId xmlns:a16="http://schemas.microsoft.com/office/drawing/2014/main" id="{B69B980A-90B6-4D7A-9887-FCA1927C5D3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211792"/>
            <a:ext cx="9144000" cy="641350"/>
          </a:xfrm>
          <a:prstGeom prst="rect">
            <a:avLst/>
          </a:prstGeom>
        </p:spPr>
      </p:pic>
    </p:spTree>
    <p:extLst>
      <p:ext uri="{BB962C8B-B14F-4D97-AF65-F5344CB8AC3E}">
        <p14:creationId xmlns:p14="http://schemas.microsoft.com/office/powerpoint/2010/main" val="3713288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7469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987429"/>
            <a:ext cx="2949178" cy="1069975"/>
          </a:xfrm>
          <a:solidFill>
            <a:schemeClr val="accent2"/>
          </a:solidFill>
        </p:spPr>
        <p:txBody>
          <a:bodyPr anchor="b"/>
          <a:lstStyle>
            <a:lvl1pPr>
              <a:defRPr sz="2400">
                <a:solidFill>
                  <a:schemeClr val="bg2"/>
                </a:solidFill>
              </a:defRPr>
            </a:lvl1pPr>
          </a:lstStyle>
          <a:p>
            <a:r>
              <a:rPr lang="en-US"/>
              <a:t>Click to edit Master title style</a:t>
            </a:r>
          </a:p>
        </p:txBody>
      </p:sp>
      <p:sp>
        <p:nvSpPr>
          <p:cNvPr id="3" name="Content Placeholder 2"/>
          <p:cNvSpPr>
            <a:spLocks noGrp="1"/>
          </p:cNvSpPr>
          <p:nvPr>
            <p:ph idx="1"/>
          </p:nvPr>
        </p:nvSpPr>
        <p:spPr>
          <a:xfrm>
            <a:off x="3887391" y="987426"/>
            <a:ext cx="4629150" cy="467282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556971" y="5924701"/>
            <a:ext cx="2320544" cy="611239"/>
          </a:xfrm>
          <a:prstGeom prst="rect">
            <a:avLst/>
          </a:prstGeom>
        </p:spPr>
      </p:pic>
      <p:cxnSp>
        <p:nvCxnSpPr>
          <p:cNvPr id="10" name="Straight Connector 9"/>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787400"/>
            <a:ext cx="2949178" cy="1270000"/>
          </a:xfrm>
          <a:solidFill>
            <a:schemeClr val="accent2"/>
          </a:solidFill>
        </p:spPr>
        <p:txBody>
          <a:bodyPr anchor="b"/>
          <a:lstStyle>
            <a:lvl1pPr>
              <a:defRPr sz="2400">
                <a:solidFill>
                  <a:schemeClr val="bg2"/>
                </a:solidFill>
              </a:defRPr>
            </a:lvl1pPr>
          </a:lstStyle>
          <a:p>
            <a:r>
              <a:rPr lang="en-US"/>
              <a:t>Click to edit Master title style</a:t>
            </a:r>
          </a:p>
        </p:txBody>
      </p:sp>
      <p:sp>
        <p:nvSpPr>
          <p:cNvPr id="3" name="Picture Placeholder 2"/>
          <p:cNvSpPr>
            <a:spLocks noGrp="1"/>
          </p:cNvSpPr>
          <p:nvPr>
            <p:ph type="pic" idx="1"/>
          </p:nvPr>
        </p:nvSpPr>
        <p:spPr>
          <a:xfrm>
            <a:off x="3887391" y="787400"/>
            <a:ext cx="4629150" cy="487285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556971" y="5924701"/>
            <a:ext cx="2320544" cy="611239"/>
          </a:xfrm>
          <a:prstGeom prst="rect">
            <a:avLst/>
          </a:prstGeom>
        </p:spPr>
      </p:pic>
      <p:cxnSp>
        <p:nvCxnSpPr>
          <p:cNvPr id="10" name="Straight Connector 9"/>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232749"/>
            <a:ext cx="6858000" cy="2277213"/>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4"/>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a:t>Click to edit Master subtitle style</a:t>
            </a:r>
          </a:p>
        </p:txBody>
      </p:sp>
      <p:pic>
        <p:nvPicPr>
          <p:cNvPr id="12" name="Picture 1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700" y="230133"/>
            <a:ext cx="2320544" cy="611239"/>
          </a:xfrm>
          <a:prstGeom prst="rect">
            <a:avLst/>
          </a:prstGeom>
        </p:spPr>
      </p:pic>
      <p:cxnSp>
        <p:nvCxnSpPr>
          <p:cNvPr id="13" name="Straight Connector 12"/>
          <p:cNvCxnSpPr/>
          <p:nvPr userDrawn="1"/>
        </p:nvCxnSpPr>
        <p:spPr>
          <a:xfrm flipH="1">
            <a:off x="2599944" y="794574"/>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pic>
        <p:nvPicPr>
          <p:cNvPr id="5" name="Picture 4" descr="A picture containing object, light, drawing, clock&#10;&#10;Description automatically generated">
            <a:extLst>
              <a:ext uri="{FF2B5EF4-FFF2-40B4-BE49-F238E27FC236}">
                <a16:creationId xmlns:a16="http://schemas.microsoft.com/office/drawing/2014/main" id="{C63652FC-F8D4-458A-A36D-33801A60355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437743" y="5987252"/>
            <a:ext cx="2534160" cy="74813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628650" y="1825630"/>
            <a:ext cx="7886700" cy="38334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556971" y="5924701"/>
            <a:ext cx="2320544" cy="611239"/>
          </a:xfrm>
          <a:prstGeom prst="rect">
            <a:avLst/>
          </a:prstGeom>
        </p:spPr>
      </p:pic>
      <p:cxnSp>
        <p:nvCxnSpPr>
          <p:cNvPr id="9" name="Straight Connector 8"/>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72B9209-B437-4FEF-A906-B0DC8425AFE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197609"/>
            <a:ext cx="9144000" cy="641350"/>
          </a:xfrm>
          <a:prstGeom prst="rect">
            <a:avLst/>
          </a:prstGeom>
        </p:spPr>
      </p:pic>
      <p:sp>
        <p:nvSpPr>
          <p:cNvPr id="2" name="Title 1"/>
          <p:cNvSpPr>
            <a:spLocks noGrp="1"/>
          </p:cNvSpPr>
          <p:nvPr>
            <p:ph type="title"/>
          </p:nvPr>
        </p:nvSpPr>
        <p:spPr>
          <a:xfrm>
            <a:off x="623888" y="1112843"/>
            <a:ext cx="7886700" cy="2852737"/>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992568"/>
            <a:ext cx="7886700" cy="1500187"/>
          </a:xfrm>
        </p:spPr>
        <p:txBody>
          <a:bodyPr/>
          <a:lstStyle>
            <a:lvl1pPr marL="0" indent="0">
              <a:buNone/>
              <a:defRPr sz="1800">
                <a:solidFill>
                  <a:schemeClr val="accent4"/>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dirty="0"/>
              <a:t>Click to edit Master text styles</a:t>
            </a:r>
          </a:p>
        </p:txBody>
      </p:sp>
      <p:grpSp>
        <p:nvGrpSpPr>
          <p:cNvPr id="30" name="Group 29"/>
          <p:cNvGrpSpPr/>
          <p:nvPr userDrawn="1"/>
        </p:nvGrpSpPr>
        <p:grpSpPr>
          <a:xfrm>
            <a:off x="6394451" y="5794045"/>
            <a:ext cx="2476500" cy="807129"/>
            <a:chOff x="9607550" y="-2693101"/>
            <a:chExt cx="2476500" cy="807129"/>
          </a:xfrm>
        </p:grpSpPr>
        <p:sp>
          <p:nvSpPr>
            <p:cNvPr id="31" name="Rectangle 30"/>
            <p:cNvSpPr/>
            <p:nvPr/>
          </p:nvSpPr>
          <p:spPr>
            <a:xfrm>
              <a:off x="9607550" y="-2693101"/>
              <a:ext cx="2476500" cy="807129"/>
            </a:xfrm>
            <a:prstGeom prst="rect">
              <a:avLst/>
            </a:prstGeom>
            <a:solidFill>
              <a:schemeClr val="bg1"/>
            </a:solidFill>
            <a:ln w="25400">
              <a:solidFill>
                <a:srgbClr val="485C7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32" name="Picture 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02800" y="-2605353"/>
              <a:ext cx="2286000" cy="606232"/>
            </a:xfrm>
            <a:prstGeom prst="rect">
              <a:avLst/>
            </a:prstGeom>
          </p:spPr>
        </p:pic>
      </p:grpSp>
      <p:pic>
        <p:nvPicPr>
          <p:cNvPr id="10" name="Picture 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641350"/>
          </a:xfrm>
          <a:prstGeom prst="rect">
            <a:avLst/>
          </a:prstGeom>
        </p:spPr>
      </p:pic>
    </p:spTree>
    <p:extLst>
      <p:ext uri="{BB962C8B-B14F-4D97-AF65-F5344CB8AC3E}">
        <p14:creationId xmlns:p14="http://schemas.microsoft.com/office/powerpoint/2010/main" val="1182621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112843"/>
            <a:ext cx="7886700" cy="2852737"/>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992568"/>
            <a:ext cx="7886700" cy="1500187"/>
          </a:xfrm>
        </p:spPr>
        <p:txBody>
          <a:bodyPr/>
          <a:lstStyle>
            <a:lvl1pPr marL="0" indent="0">
              <a:buNone/>
              <a:defRPr sz="1800">
                <a:solidFill>
                  <a:schemeClr val="accent4"/>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dirty="0"/>
              <a:t>Click to edit Master text styles</a:t>
            </a:r>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556971" y="5924701"/>
            <a:ext cx="2320544" cy="611239"/>
          </a:xfrm>
          <a:prstGeom prst="rect">
            <a:avLst/>
          </a:prstGeom>
        </p:spPr>
      </p:pic>
      <p:cxnSp>
        <p:nvCxnSpPr>
          <p:cNvPr id="9" name="Straight Connector 8"/>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3798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556971" y="5924701"/>
            <a:ext cx="2320544" cy="611239"/>
          </a:xfrm>
          <a:prstGeom prst="rect">
            <a:avLst/>
          </a:prstGeom>
        </p:spPr>
      </p:pic>
      <p:cxnSp>
        <p:nvCxnSpPr>
          <p:cNvPr id="10" name="Straight Connector 9"/>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609600"/>
            <a:ext cx="7886700" cy="1081088"/>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solidFill>
            <a:schemeClr val="accent2"/>
          </a:solidFill>
        </p:spPr>
        <p:txBody>
          <a:bodyPr anchor="b"/>
          <a:lstStyle>
            <a:lvl1pPr marL="0" indent="0">
              <a:buNone/>
              <a:defRPr sz="1800" b="1">
                <a:solidFill>
                  <a:schemeClr val="bg2"/>
                </a:solidFill>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2" y="1690687"/>
            <a:ext cx="3887391" cy="814387"/>
          </a:xfrm>
          <a:solidFill>
            <a:schemeClr val="accent2"/>
          </a:solidFill>
        </p:spPr>
        <p:txBody>
          <a:bodyPr anchor="b"/>
          <a:lstStyle>
            <a:lvl1pPr marL="0" indent="0">
              <a:buNone/>
              <a:defRPr sz="1800" b="1">
                <a:solidFill>
                  <a:schemeClr val="bg2"/>
                </a:solidFill>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dirty="0"/>
              <a:t>Click to edit Master text styles</a:t>
            </a:r>
          </a:p>
        </p:txBody>
      </p:sp>
      <p:sp>
        <p:nvSpPr>
          <p:cNvPr id="6" name="Content Placeholder 5"/>
          <p:cNvSpPr>
            <a:spLocks noGrp="1"/>
          </p:cNvSpPr>
          <p:nvPr>
            <p:ph sz="quarter" idx="4"/>
          </p:nvPr>
        </p:nvSpPr>
        <p:spPr>
          <a:xfrm>
            <a:off x="4629152" y="2505075"/>
            <a:ext cx="3887391" cy="311886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556971" y="5924701"/>
            <a:ext cx="2320544" cy="611239"/>
          </a:xfrm>
          <a:prstGeom prst="rect">
            <a:avLst/>
          </a:prstGeom>
        </p:spPr>
      </p:pic>
      <p:cxnSp>
        <p:nvCxnSpPr>
          <p:cNvPr id="12" name="Straight Connector 11"/>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556971" y="5924701"/>
            <a:ext cx="2320544" cy="611239"/>
          </a:xfrm>
          <a:prstGeom prst="rect">
            <a:avLst/>
          </a:prstGeom>
        </p:spPr>
      </p:pic>
      <p:cxnSp>
        <p:nvCxnSpPr>
          <p:cNvPr id="8" name="Straight Connector 7"/>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556971" y="5924701"/>
            <a:ext cx="2320544" cy="611239"/>
          </a:xfrm>
          <a:prstGeom prst="rect">
            <a:avLst/>
          </a:prstGeom>
        </p:spPr>
      </p:pic>
      <p:cxnSp>
        <p:nvCxnSpPr>
          <p:cNvPr id="7" name="Straight Connector 6"/>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629594"/>
            <a:ext cx="7886700" cy="106109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6914611"/>
      </p:ext>
    </p:extLst>
  </p:cSld>
  <p:clrMap bg1="lt1" tx1="dk1" bg2="lt2" tx2="dk2" accent1="accent1" accent2="accent2" accent3="accent3" accent4="accent4" accent5="accent5" accent6="accent6" hlink="hlink" folHlink="folHlink"/>
  <p:sldLayoutIdLst>
    <p:sldLayoutId id="2147483668" r:id="rId1"/>
    <p:sldLayoutId id="2147483659" r:id="rId2"/>
    <p:sldLayoutId id="2147483660" r:id="rId3"/>
    <p:sldLayoutId id="2147483670" r:id="rId4"/>
    <p:sldLayoutId id="2147483661" r:id="rId5"/>
    <p:sldLayoutId id="2147483662" r:id="rId6"/>
    <p:sldLayoutId id="2147483663" r:id="rId7"/>
    <p:sldLayoutId id="2147483664" r:id="rId8"/>
    <p:sldLayoutId id="2147483665" r:id="rId9"/>
    <p:sldLayoutId id="2147483669" r:id="rId10"/>
    <p:sldLayoutId id="2147483666" r:id="rId11"/>
    <p:sldLayoutId id="2147483667" r:id="rId12"/>
  </p:sldLayoutIdLst>
  <p:txStyles>
    <p:titleStyle>
      <a:lvl1pPr algn="l" defTabSz="685783" rtl="0" eaLnBrk="1" latinLnBrk="0" hangingPunct="1">
        <a:lnSpc>
          <a:spcPct val="90000"/>
        </a:lnSpc>
        <a:spcBef>
          <a:spcPct val="0"/>
        </a:spcBef>
        <a:buNone/>
        <a:defRPr sz="3300" kern="1200">
          <a:solidFill>
            <a:schemeClr val="tx2"/>
          </a:solidFill>
          <a:latin typeface="+mj-lt"/>
          <a:ea typeface="+mj-ea"/>
          <a:cs typeface="+mj-cs"/>
        </a:defRPr>
      </a:lvl1pPr>
    </p:titleStyle>
    <p:bodyStyle>
      <a:lvl1pPr marL="171446" indent="-171446" algn="l" defTabSz="685783" rtl="0" eaLnBrk="1" latinLnBrk="0" hangingPunct="1">
        <a:lnSpc>
          <a:spcPct val="90000"/>
        </a:lnSpc>
        <a:spcBef>
          <a:spcPts val="750"/>
        </a:spcBef>
        <a:buFontTx/>
        <a:buBlip>
          <a:blip r:embed="rId14"/>
        </a:buBlip>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Clr>
          <a:srgbClr val="263E67"/>
        </a:buClr>
        <a:buFont typeface="Arial"/>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Clr>
          <a:srgbClr val="263E67"/>
        </a:buClr>
        <a:buFont typeface="Arial"/>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Clr>
          <a:srgbClr val="263E67"/>
        </a:buClr>
        <a:buFont typeface="Arial"/>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Clr>
          <a:srgbClr val="263E67"/>
        </a:buClr>
        <a:buFont typeface="Arial"/>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5.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8.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 Id="rId9" Type="http://schemas.openxmlformats.org/officeDocument/2006/relationships/image" Target="../media/image13.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8" Type="http://schemas.openxmlformats.org/officeDocument/2006/relationships/diagramLayout" Target="../diagrams/layout11.xml"/><Relationship Id="rId3" Type="http://schemas.openxmlformats.org/officeDocument/2006/relationships/diagramLayout" Target="../diagrams/layout10.xml"/><Relationship Id="rId7" Type="http://schemas.openxmlformats.org/officeDocument/2006/relationships/diagramData" Target="../diagrams/data11.xml"/><Relationship Id="rId2" Type="http://schemas.openxmlformats.org/officeDocument/2006/relationships/diagramData" Target="../diagrams/data10.xml"/><Relationship Id="rId1" Type="http://schemas.openxmlformats.org/officeDocument/2006/relationships/slideLayout" Target="../slideLayouts/slideLayout3.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3.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D652B-1192-4149-B954-E587E086836E}"/>
              </a:ext>
            </a:extLst>
          </p:cNvPr>
          <p:cNvSpPr>
            <a:spLocks noGrp="1"/>
          </p:cNvSpPr>
          <p:nvPr>
            <p:ph type="title"/>
          </p:nvPr>
        </p:nvSpPr>
        <p:spPr>
          <a:xfrm>
            <a:off x="623887" y="1112843"/>
            <a:ext cx="8239557" cy="2239957"/>
          </a:xfrm>
        </p:spPr>
        <p:txBody>
          <a:bodyPr>
            <a:normAutofit/>
          </a:bodyPr>
          <a:lstStyle/>
          <a:p>
            <a:r>
              <a:rPr lang="en-US" sz="4800" dirty="0"/>
              <a:t>PUTTING PUBLIC HEALTH EVIDENCE IN ACTION</a:t>
            </a:r>
          </a:p>
        </p:txBody>
      </p:sp>
      <p:sp>
        <p:nvSpPr>
          <p:cNvPr id="5" name="TextBox 4">
            <a:extLst>
              <a:ext uri="{FF2B5EF4-FFF2-40B4-BE49-F238E27FC236}">
                <a16:creationId xmlns:a16="http://schemas.microsoft.com/office/drawing/2014/main" id="{C2FCC88D-8BB0-4CA5-AC57-8C8B9CCB8C17}"/>
              </a:ext>
            </a:extLst>
          </p:cNvPr>
          <p:cNvSpPr txBox="1"/>
          <p:nvPr/>
        </p:nvSpPr>
        <p:spPr>
          <a:xfrm>
            <a:off x="0" y="5484836"/>
            <a:ext cx="6390968"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Franklin Gothic Book" panose="020B0503020102020204"/>
                <a:ea typeface="+mn-ea"/>
                <a:cs typeface="+mn-cs"/>
              </a:rPr>
              <a:t>This training is supported by the Centers for Disease Control and Prevention of the U.S. Department of Health and Human Services (HHS) as part of financial assistance awards (cooperative agreement numbers U48 DP006400 and U48 DP006377). The contents are those of the author(s) and do not necessarily represent the official views of, nor an endorsement, by CDC/HHS, or the U.S. Government.</a:t>
            </a:r>
          </a:p>
        </p:txBody>
      </p:sp>
      <p:pic>
        <p:nvPicPr>
          <p:cNvPr id="4" name="Picture 3">
            <a:extLst>
              <a:ext uri="{FF2B5EF4-FFF2-40B4-BE49-F238E27FC236}">
                <a16:creationId xmlns:a16="http://schemas.microsoft.com/office/drawing/2014/main" id="{6FEE6B25-2EBD-4F5B-8CD0-C9E14202A7A6}"/>
              </a:ext>
            </a:extLst>
          </p:cNvPr>
          <p:cNvPicPr>
            <a:picLocks noChangeAspect="1"/>
          </p:cNvPicPr>
          <p:nvPr/>
        </p:nvPicPr>
        <p:blipFill>
          <a:blip r:embed="rId3"/>
          <a:stretch>
            <a:fillRect/>
          </a:stretch>
        </p:blipFill>
        <p:spPr>
          <a:xfrm>
            <a:off x="6611785" y="4434190"/>
            <a:ext cx="1908327" cy="1096912"/>
          </a:xfrm>
          <a:prstGeom prst="rect">
            <a:avLst/>
          </a:prstGeom>
        </p:spPr>
      </p:pic>
      <p:sp>
        <p:nvSpPr>
          <p:cNvPr id="7" name="TextBox 6">
            <a:extLst>
              <a:ext uri="{FF2B5EF4-FFF2-40B4-BE49-F238E27FC236}">
                <a16:creationId xmlns:a16="http://schemas.microsoft.com/office/drawing/2014/main" id="{003D60B4-5C88-468D-9964-9423FF036625}"/>
              </a:ext>
            </a:extLst>
          </p:cNvPr>
          <p:cNvSpPr txBox="1"/>
          <p:nvPr/>
        </p:nvSpPr>
        <p:spPr>
          <a:xfrm>
            <a:off x="623887" y="3291145"/>
            <a:ext cx="6390968"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439DF"/>
                </a:solidFill>
                <a:effectLst/>
                <a:uLnTx/>
                <a:uFillTx/>
                <a:latin typeface="Franklin Gothic Book" panose="020B0503020102020204"/>
                <a:ea typeface="+mn-ea"/>
                <a:cs typeface="+mn-cs"/>
              </a:rPr>
              <a:t>Evaluate Evidence-Based Interventions</a:t>
            </a:r>
          </a:p>
        </p:txBody>
      </p:sp>
    </p:spTree>
    <p:extLst>
      <p:ext uri="{BB962C8B-B14F-4D97-AF65-F5344CB8AC3E}">
        <p14:creationId xmlns:p14="http://schemas.microsoft.com/office/powerpoint/2010/main" val="16893147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Engage Stakeholders</a:t>
            </a:r>
          </a:p>
        </p:txBody>
      </p:sp>
      <p:sp>
        <p:nvSpPr>
          <p:cNvPr id="3" name="Content Placeholder 2"/>
          <p:cNvSpPr>
            <a:spLocks noGrp="1"/>
          </p:cNvSpPr>
          <p:nvPr>
            <p:ph idx="1"/>
          </p:nvPr>
        </p:nvSpPr>
        <p:spPr>
          <a:xfrm>
            <a:off x="781477" y="2057401"/>
            <a:ext cx="7733873" cy="4038600"/>
          </a:xfrm>
        </p:spPr>
        <p:txBody>
          <a:bodyPr>
            <a:noAutofit/>
          </a:bodyPr>
          <a:lstStyle/>
          <a:p>
            <a:pPr marL="0" indent="0">
              <a:lnSpc>
                <a:spcPct val="100000"/>
              </a:lnSpc>
              <a:spcAft>
                <a:spcPts val="600"/>
              </a:spcAft>
              <a:buNone/>
            </a:pPr>
            <a:r>
              <a:rPr lang="en-US" sz="2800" dirty="0"/>
              <a:t>Include people who: </a:t>
            </a:r>
          </a:p>
          <a:p>
            <a:pPr>
              <a:lnSpc>
                <a:spcPct val="100000"/>
              </a:lnSpc>
              <a:spcAft>
                <a:spcPts val="600"/>
              </a:spcAft>
              <a:buFont typeface="Arial" panose="020B0604020202020204" pitchFamily="34" charset="0"/>
              <a:buChar char="•"/>
            </a:pPr>
            <a:r>
              <a:rPr lang="en-US" sz="2800" dirty="0"/>
              <a:t>Will directly benefit</a:t>
            </a:r>
          </a:p>
          <a:p>
            <a:pPr>
              <a:lnSpc>
                <a:spcPct val="100000"/>
              </a:lnSpc>
              <a:spcAft>
                <a:spcPts val="600"/>
              </a:spcAft>
              <a:buFont typeface="Arial" panose="020B0604020202020204" pitchFamily="34" charset="0"/>
              <a:buChar char="•"/>
            </a:pPr>
            <a:r>
              <a:rPr lang="en-US" sz="2800" dirty="0"/>
              <a:t>Oppose</a:t>
            </a:r>
          </a:p>
          <a:p>
            <a:pPr>
              <a:lnSpc>
                <a:spcPct val="100000"/>
              </a:lnSpc>
              <a:spcAft>
                <a:spcPts val="600"/>
              </a:spcAft>
              <a:buFont typeface="Arial" panose="020B0604020202020204" pitchFamily="34" charset="0"/>
              <a:buChar char="•"/>
            </a:pPr>
            <a:r>
              <a:rPr lang="en-US" sz="2800" dirty="0"/>
              <a:t>Will decide/support</a:t>
            </a:r>
          </a:p>
          <a:p>
            <a:pPr>
              <a:lnSpc>
                <a:spcPct val="100000"/>
              </a:lnSpc>
              <a:spcAft>
                <a:spcPts val="600"/>
              </a:spcAft>
              <a:buFont typeface="Arial" panose="020B0604020202020204" pitchFamily="34" charset="0"/>
              <a:buChar char="•"/>
            </a:pPr>
            <a:r>
              <a:rPr lang="en-US" sz="2800" dirty="0"/>
              <a:t>Will implement</a:t>
            </a:r>
          </a:p>
          <a:p>
            <a:pPr marL="0" indent="0">
              <a:lnSpc>
                <a:spcPct val="100000"/>
              </a:lnSpc>
              <a:spcAft>
                <a:spcPts val="600"/>
              </a:spcAft>
              <a:buNone/>
            </a:pPr>
            <a:r>
              <a:rPr lang="en-US" sz="2800" dirty="0"/>
              <a:t>How you involve stakeholders in planning will vary</a:t>
            </a:r>
          </a:p>
        </p:txBody>
      </p:sp>
      <p:pic>
        <p:nvPicPr>
          <p:cNvPr id="5" name="Picture 4"/>
          <p:cNvPicPr>
            <a:picLocks noChangeAspect="1"/>
          </p:cNvPicPr>
          <p:nvPr/>
        </p:nvPicPr>
        <p:blipFill>
          <a:blip r:embed="rId4">
            <a:clrChange>
              <a:clrFrom>
                <a:srgbClr val="E3EAEF"/>
              </a:clrFrom>
              <a:clrTo>
                <a:srgbClr val="E3EAEF">
                  <a:alpha val="0"/>
                </a:srgbClr>
              </a:clrTo>
            </a:clrChange>
          </a:blip>
          <a:stretch>
            <a:fillRect/>
          </a:stretch>
        </p:blipFill>
        <p:spPr>
          <a:xfrm>
            <a:off x="4406602" y="1690688"/>
            <a:ext cx="3647311" cy="3284995"/>
          </a:xfrm>
          <a:prstGeom prst="rect">
            <a:avLst/>
          </a:prstGeom>
        </p:spPr>
      </p:pic>
      <p:sp>
        <p:nvSpPr>
          <p:cNvPr id="4" name="Slide Number Placeholder 3">
            <a:extLst>
              <a:ext uri="{FF2B5EF4-FFF2-40B4-BE49-F238E27FC236}">
                <a16:creationId xmlns:a16="http://schemas.microsoft.com/office/drawing/2014/main" id="{C7B83D15-6B11-8644-B824-1CC8CF2F50E2}"/>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10</a:t>
            </a:fld>
            <a:endParaRPr lang="en-US" dirty="0"/>
          </a:p>
        </p:txBody>
      </p:sp>
    </p:spTree>
    <p:custDataLst>
      <p:tags r:id="rId1"/>
    </p:custDataLst>
    <p:extLst>
      <p:ext uri="{BB962C8B-B14F-4D97-AF65-F5344CB8AC3E}">
        <p14:creationId xmlns:p14="http://schemas.microsoft.com/office/powerpoint/2010/main" val="1472037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1A48FA-30AA-4516-917C-520DD2E9718A}"/>
              </a:ext>
            </a:extLst>
          </p:cNvPr>
          <p:cNvSpPr>
            <a:spLocks noGrp="1"/>
          </p:cNvSpPr>
          <p:nvPr>
            <p:ph type="title"/>
          </p:nvPr>
        </p:nvSpPr>
        <p:spPr>
          <a:xfrm>
            <a:off x="628650" y="2080653"/>
            <a:ext cx="7886700" cy="1061094"/>
          </a:xfrm>
        </p:spPr>
        <p:txBody>
          <a:bodyPr>
            <a:noAutofit/>
          </a:bodyPr>
          <a:lstStyle/>
          <a:p>
            <a:r>
              <a:rPr lang="en-US" sz="4400" dirty="0"/>
              <a:t>Who might be stakeholders in an implementation evaluation?</a:t>
            </a:r>
          </a:p>
        </p:txBody>
      </p:sp>
      <p:sp>
        <p:nvSpPr>
          <p:cNvPr id="3" name="Content Placeholder 2">
            <a:extLst>
              <a:ext uri="{FF2B5EF4-FFF2-40B4-BE49-F238E27FC236}">
                <a16:creationId xmlns:a16="http://schemas.microsoft.com/office/drawing/2014/main" id="{6E70AC6B-328D-4B91-A6F1-A0A8E01E3749}"/>
              </a:ext>
            </a:extLst>
          </p:cNvPr>
          <p:cNvSpPr>
            <a:spLocks noGrp="1"/>
          </p:cNvSpPr>
          <p:nvPr>
            <p:ph idx="1"/>
          </p:nvPr>
        </p:nvSpPr>
        <p:spPr>
          <a:xfrm>
            <a:off x="628650" y="3281083"/>
            <a:ext cx="7886700" cy="1530856"/>
          </a:xfrm>
        </p:spPr>
        <p:txBody>
          <a:bodyPr vert="horz" lIns="91440" tIns="45720" rIns="91440" bIns="45720" rtlCol="0" anchor="t">
            <a:normAutofit/>
          </a:bodyPr>
          <a:lstStyle/>
          <a:p>
            <a:pPr marL="0" indent="0">
              <a:buNone/>
            </a:pPr>
            <a:r>
              <a:rPr lang="en-US" sz="2800" dirty="0"/>
              <a:t>Add your answers to the chat</a:t>
            </a:r>
          </a:p>
        </p:txBody>
      </p:sp>
    </p:spTree>
    <p:extLst>
      <p:ext uri="{BB962C8B-B14F-4D97-AF65-F5344CB8AC3E}">
        <p14:creationId xmlns:p14="http://schemas.microsoft.com/office/powerpoint/2010/main" val="15451461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72800" y="337751"/>
            <a:ext cx="7912637" cy="990600"/>
          </a:xfrm>
        </p:spPr>
        <p:txBody>
          <a:bodyPr>
            <a:normAutofit/>
          </a:bodyPr>
          <a:lstStyle/>
          <a:p>
            <a:r>
              <a:rPr lang="en-US" sz="3400" dirty="0"/>
              <a:t>Step 2 –Describe the Program</a:t>
            </a:r>
          </a:p>
        </p:txBody>
      </p:sp>
      <p:sp>
        <p:nvSpPr>
          <p:cNvPr id="2" name="Oval 1"/>
          <p:cNvSpPr/>
          <p:nvPr/>
        </p:nvSpPr>
        <p:spPr bwMode="auto">
          <a:xfrm>
            <a:off x="1178015" y="1529784"/>
            <a:ext cx="6623221" cy="4431957"/>
          </a:xfrm>
          <a:prstGeom prst="ellipse">
            <a:avLst/>
          </a:prstGeom>
          <a:noFill/>
          <a:ln w="28575" cap="flat" cmpd="sng" algn="ctr">
            <a:solidFill>
              <a:srgbClr val="253E6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0000"/>
              </a:solidFill>
              <a:latin typeface="Times" pitchFamily="18" charset="0"/>
            </a:endParaRPr>
          </a:p>
        </p:txBody>
      </p:sp>
      <p:sp>
        <p:nvSpPr>
          <p:cNvPr id="3" name="TextBox 2"/>
          <p:cNvSpPr txBox="1"/>
          <p:nvPr/>
        </p:nvSpPr>
        <p:spPr>
          <a:xfrm>
            <a:off x="3500057" y="2929287"/>
            <a:ext cx="2166552" cy="1446550"/>
          </a:xfrm>
          <a:prstGeom prst="rect">
            <a:avLst/>
          </a:prstGeom>
          <a:noFill/>
          <a:ln w="28575">
            <a:solidFill>
              <a:schemeClr val="accent1"/>
            </a:solidFill>
          </a:ln>
        </p:spPr>
        <p:txBody>
          <a:bodyPr wrap="square" rtlCol="0">
            <a:spAutoFit/>
          </a:bodyPr>
          <a:lstStyle/>
          <a:p>
            <a:pPr algn="ctr" eaLnBrk="0" fontAlgn="base" hangingPunct="0">
              <a:spcBef>
                <a:spcPct val="0"/>
              </a:spcBef>
              <a:spcAft>
                <a:spcPct val="0"/>
              </a:spcAft>
            </a:pPr>
            <a:r>
              <a:rPr lang="en-US" sz="2000" b="1" dirty="0">
                <a:solidFill>
                  <a:schemeClr val="accent1">
                    <a:lumMod val="75000"/>
                  </a:schemeClr>
                </a:solidFill>
                <a:latin typeface="Calibri" pitchFamily="34" charset="0"/>
              </a:rPr>
              <a:t>Standards</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Utility </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Feasibility</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Propriety</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Accuracy</a:t>
            </a:r>
          </a:p>
        </p:txBody>
      </p:sp>
      <p:sp>
        <p:nvSpPr>
          <p:cNvPr id="4" name="TextBox 3"/>
          <p:cNvSpPr txBox="1"/>
          <p:nvPr/>
        </p:nvSpPr>
        <p:spPr>
          <a:xfrm>
            <a:off x="1281855" y="2667000"/>
            <a:ext cx="2075935" cy="830997"/>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Ensure use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and share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lessons learned</a:t>
            </a:r>
          </a:p>
        </p:txBody>
      </p:sp>
      <p:sp>
        <p:nvSpPr>
          <p:cNvPr id="9" name="TextBox 8"/>
          <p:cNvSpPr txBox="1"/>
          <p:nvPr/>
        </p:nvSpPr>
        <p:spPr>
          <a:xfrm>
            <a:off x="1777313" y="4210207"/>
            <a:ext cx="1470454"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Justify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conclusions</a:t>
            </a:r>
          </a:p>
        </p:txBody>
      </p:sp>
      <p:sp>
        <p:nvSpPr>
          <p:cNvPr id="10" name="TextBox 9"/>
          <p:cNvSpPr txBox="1"/>
          <p:nvPr/>
        </p:nvSpPr>
        <p:spPr>
          <a:xfrm>
            <a:off x="3545366" y="5087544"/>
            <a:ext cx="2075935"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Gather credible evidence</a:t>
            </a:r>
          </a:p>
        </p:txBody>
      </p:sp>
      <p:sp>
        <p:nvSpPr>
          <p:cNvPr id="12" name="TextBox 11"/>
          <p:cNvSpPr txBox="1"/>
          <p:nvPr/>
        </p:nvSpPr>
        <p:spPr>
          <a:xfrm>
            <a:off x="5351789" y="4228820"/>
            <a:ext cx="2233477"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Focus the evaluation design</a:t>
            </a:r>
          </a:p>
        </p:txBody>
      </p:sp>
      <p:sp>
        <p:nvSpPr>
          <p:cNvPr id="14" name="TextBox 13"/>
          <p:cNvSpPr txBox="1"/>
          <p:nvPr/>
        </p:nvSpPr>
        <p:spPr>
          <a:xfrm>
            <a:off x="5984793" y="2831548"/>
            <a:ext cx="1460157"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Describe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the program</a:t>
            </a:r>
          </a:p>
        </p:txBody>
      </p:sp>
      <p:sp>
        <p:nvSpPr>
          <p:cNvPr id="15" name="TextBox 14"/>
          <p:cNvSpPr txBox="1"/>
          <p:nvPr/>
        </p:nvSpPr>
        <p:spPr>
          <a:xfrm>
            <a:off x="3545366" y="2057145"/>
            <a:ext cx="2075935"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Engage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stakeholders</a:t>
            </a:r>
          </a:p>
        </p:txBody>
      </p:sp>
      <p:sp>
        <p:nvSpPr>
          <p:cNvPr id="42" name="TextBox 41"/>
          <p:cNvSpPr txBox="1"/>
          <p:nvPr/>
        </p:nvSpPr>
        <p:spPr>
          <a:xfrm>
            <a:off x="3534033" y="1529784"/>
            <a:ext cx="2075935" cy="461665"/>
          </a:xfrm>
          <a:prstGeom prst="rect">
            <a:avLst/>
          </a:prstGeom>
          <a:noFill/>
          <a:ln>
            <a:noFill/>
          </a:ln>
        </p:spPr>
        <p:txBody>
          <a:bodyPr wrap="square" rtlCol="0">
            <a:spAutoFit/>
          </a:bodyPr>
          <a:lstStyle/>
          <a:p>
            <a:pPr algn="ctr" eaLnBrk="0" fontAlgn="base" hangingPunct="0">
              <a:spcBef>
                <a:spcPct val="0"/>
              </a:spcBef>
              <a:spcAft>
                <a:spcPct val="0"/>
              </a:spcAft>
            </a:pPr>
            <a:r>
              <a:rPr lang="en-US" sz="2400" dirty="0">
                <a:solidFill>
                  <a:srgbClr val="274F77"/>
                </a:solidFill>
                <a:latin typeface="Tahoma" pitchFamily="34" charset="0"/>
                <a:ea typeface="Tahoma" pitchFamily="34" charset="0"/>
                <a:cs typeface="Tahoma" pitchFamily="34" charset="0"/>
              </a:rPr>
              <a:t>Steps</a:t>
            </a:r>
          </a:p>
        </p:txBody>
      </p:sp>
      <p:sp>
        <p:nvSpPr>
          <p:cNvPr id="46" name="Oval Callout 45"/>
          <p:cNvSpPr/>
          <p:nvPr/>
        </p:nvSpPr>
        <p:spPr>
          <a:xfrm flipH="1">
            <a:off x="6813979" y="1919537"/>
            <a:ext cx="1904119" cy="722383"/>
          </a:xfrm>
          <a:prstGeom prst="wedgeEllipseCallout">
            <a:avLst>
              <a:gd name="adj1" fmla="val 28432"/>
              <a:gd name="adj2" fmla="val 9027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sz="2800" dirty="0">
                <a:solidFill>
                  <a:srgbClr val="253E67"/>
                </a:solidFill>
              </a:rPr>
              <a:t>Step 2</a:t>
            </a:r>
          </a:p>
        </p:txBody>
      </p:sp>
      <p:sp>
        <p:nvSpPr>
          <p:cNvPr id="23" name="Bent Arrow 1"/>
          <p:cNvSpPr/>
          <p:nvPr/>
        </p:nvSpPr>
        <p:spPr bwMode="auto">
          <a:xfrm rot="20571452">
            <a:off x="2773809" y="2295312"/>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19" name="Bent Arrow 1"/>
          <p:cNvSpPr/>
          <p:nvPr/>
        </p:nvSpPr>
        <p:spPr bwMode="auto">
          <a:xfrm rot="2069617">
            <a:off x="5509288" y="2328726"/>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0" name="Bent Arrow 1"/>
          <p:cNvSpPr/>
          <p:nvPr/>
        </p:nvSpPr>
        <p:spPr bwMode="auto">
          <a:xfrm rot="6352055">
            <a:off x="6470760" y="3747534"/>
            <a:ext cx="686438"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7" name="Bent Arrow 1"/>
          <p:cNvSpPr/>
          <p:nvPr/>
        </p:nvSpPr>
        <p:spPr bwMode="auto">
          <a:xfrm rot="9445297">
            <a:off x="5523439" y="5052856"/>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8" name="Bent Arrow 1"/>
          <p:cNvSpPr/>
          <p:nvPr/>
        </p:nvSpPr>
        <p:spPr bwMode="auto">
          <a:xfrm rot="12830069">
            <a:off x="2727108" y="5053170"/>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9" name="Bent Arrow 1"/>
          <p:cNvSpPr/>
          <p:nvPr/>
        </p:nvSpPr>
        <p:spPr bwMode="auto">
          <a:xfrm rot="16959681">
            <a:off x="1891667" y="3731057"/>
            <a:ext cx="621413"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5" name="Slide Number Placeholder 4">
            <a:extLst>
              <a:ext uri="{FF2B5EF4-FFF2-40B4-BE49-F238E27FC236}">
                <a16:creationId xmlns:a16="http://schemas.microsoft.com/office/drawing/2014/main" id="{A10959C5-65BB-934D-9B48-195598BFBAFB}"/>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12</a:t>
            </a:fld>
            <a:endParaRPr lang="en-US" dirty="0"/>
          </a:p>
        </p:txBody>
      </p:sp>
    </p:spTree>
    <p:extLst>
      <p:ext uri="{BB962C8B-B14F-4D97-AF65-F5344CB8AC3E}">
        <p14:creationId xmlns:p14="http://schemas.microsoft.com/office/powerpoint/2010/main" val="1696697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1480" y="1600200"/>
            <a:ext cx="8503920" cy="5257800"/>
          </a:xfrm>
          <a:ln>
            <a:noFill/>
          </a:ln>
        </p:spPr>
        <p:txBody>
          <a:bodyPr>
            <a:normAutofit/>
          </a:bodyPr>
          <a:lstStyle/>
          <a:p>
            <a:pPr>
              <a:spcBef>
                <a:spcPts val="0"/>
              </a:spcBef>
              <a:buFont typeface="Arial" panose="020B0604020202020204" pitchFamily="34" charset="0"/>
              <a:buChar char="•"/>
            </a:pPr>
            <a:r>
              <a:rPr lang="en-US" sz="2800" dirty="0"/>
              <a:t>Logic/theory of change: If we do or have A, then B will happen, and if B happens, then C will happen…and so on.</a:t>
            </a:r>
          </a:p>
          <a:p>
            <a:pPr marL="0" indent="0">
              <a:spcBef>
                <a:spcPts val="0"/>
              </a:spcBef>
              <a:buNone/>
            </a:pPr>
            <a:r>
              <a:rPr lang="en-US" sz="2800" dirty="0"/>
              <a:t>                   </a:t>
            </a:r>
            <a:r>
              <a:rPr lang="en-US" sz="4400" dirty="0"/>
              <a:t>A </a:t>
            </a:r>
            <a:r>
              <a:rPr lang="en-US" sz="4400" dirty="0">
                <a:solidFill>
                  <a:schemeClr val="accent1"/>
                </a:solidFill>
                <a:sym typeface="Wingdings" panose="05000000000000000000" pitchFamily="2" charset="2"/>
              </a:rPr>
              <a:t> </a:t>
            </a:r>
            <a:r>
              <a:rPr lang="en-US" sz="4400" dirty="0"/>
              <a:t>B </a:t>
            </a:r>
            <a:r>
              <a:rPr lang="en-US" sz="4400" dirty="0">
                <a:solidFill>
                  <a:schemeClr val="accent1"/>
                </a:solidFill>
                <a:sym typeface="Wingdings" panose="05000000000000000000" pitchFamily="2" charset="2"/>
              </a:rPr>
              <a:t> </a:t>
            </a:r>
            <a:r>
              <a:rPr lang="en-US" sz="4400" dirty="0"/>
              <a:t>C </a:t>
            </a:r>
            <a:r>
              <a:rPr lang="en-US" sz="4400" dirty="0">
                <a:solidFill>
                  <a:schemeClr val="accent1"/>
                </a:solidFill>
                <a:sym typeface="Wingdings" panose="05000000000000000000" pitchFamily="2" charset="2"/>
              </a:rPr>
              <a:t> </a:t>
            </a:r>
            <a:r>
              <a:rPr lang="en-US" sz="4400" dirty="0"/>
              <a:t>D</a:t>
            </a:r>
          </a:p>
          <a:p>
            <a:pPr marL="0" indent="0">
              <a:spcBef>
                <a:spcPts val="0"/>
              </a:spcBef>
              <a:buNone/>
            </a:pPr>
            <a:endParaRPr lang="en-US" sz="2800" dirty="0"/>
          </a:p>
          <a:p>
            <a:pPr>
              <a:spcBef>
                <a:spcPts val="0"/>
              </a:spcBef>
              <a:buFont typeface="Arial" panose="020B0604020202020204" pitchFamily="34" charset="0"/>
              <a:buChar char="•"/>
            </a:pPr>
            <a:r>
              <a:rPr lang="en-US" sz="2800" dirty="0"/>
              <a:t>Stakeholders need to agree on the logic/theory of change.</a:t>
            </a:r>
          </a:p>
          <a:p>
            <a:pPr>
              <a:spcBef>
                <a:spcPts val="0"/>
              </a:spcBef>
              <a:buFont typeface="Arial" panose="020B0604020202020204" pitchFamily="34" charset="0"/>
              <a:buChar char="•"/>
            </a:pPr>
            <a:endParaRPr lang="en-US" sz="2800" dirty="0"/>
          </a:p>
          <a:p>
            <a:pPr>
              <a:spcBef>
                <a:spcPts val="0"/>
              </a:spcBef>
              <a:buFont typeface="Arial" panose="020B0604020202020204" pitchFamily="34" charset="0"/>
              <a:buChar char="•"/>
            </a:pPr>
            <a:r>
              <a:rPr lang="en-US" sz="2800" dirty="0"/>
              <a:t>Logic models are one of several formats</a:t>
            </a:r>
          </a:p>
        </p:txBody>
      </p:sp>
      <p:sp>
        <p:nvSpPr>
          <p:cNvPr id="2" name="Slide Number Placeholder 1"/>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13</a:t>
            </a:fld>
            <a:endParaRPr lang="en-US"/>
          </a:p>
        </p:txBody>
      </p:sp>
      <p:sp>
        <p:nvSpPr>
          <p:cNvPr id="5" name="TextBox 4">
            <a:extLst>
              <a:ext uri="{FF2B5EF4-FFF2-40B4-BE49-F238E27FC236}">
                <a16:creationId xmlns:a16="http://schemas.microsoft.com/office/drawing/2014/main" id="{E55DD18F-2FFD-453D-89C6-A948A2B77C9E}"/>
              </a:ext>
            </a:extLst>
          </p:cNvPr>
          <p:cNvSpPr txBox="1"/>
          <p:nvPr/>
        </p:nvSpPr>
        <p:spPr>
          <a:xfrm>
            <a:off x="411480" y="427556"/>
            <a:ext cx="8732520" cy="615553"/>
          </a:xfrm>
          <a:prstGeom prst="rect">
            <a:avLst/>
          </a:prstGeom>
          <a:noFill/>
        </p:spPr>
        <p:txBody>
          <a:bodyPr wrap="square" rtlCol="0">
            <a:spAutoFit/>
          </a:bodyPr>
          <a:lstStyle/>
          <a:p>
            <a:pPr>
              <a:spcBef>
                <a:spcPct val="0"/>
              </a:spcBef>
            </a:pPr>
            <a:r>
              <a:rPr lang="en-US" sz="3400" dirty="0">
                <a:solidFill>
                  <a:srgbClr val="253E67"/>
                </a:solidFill>
                <a:latin typeface="+mj-lt"/>
                <a:ea typeface="+mj-ea"/>
              </a:rPr>
              <a:t>Step 2. Describe the Logic/Theory of Change</a:t>
            </a:r>
          </a:p>
        </p:txBody>
      </p:sp>
    </p:spTree>
    <p:extLst>
      <p:ext uri="{BB962C8B-B14F-4D97-AF65-F5344CB8AC3E}">
        <p14:creationId xmlns:p14="http://schemas.microsoft.com/office/powerpoint/2010/main" val="19442415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169" y="471656"/>
            <a:ext cx="8363266" cy="646331"/>
          </a:xfrm>
        </p:spPr>
        <p:txBody>
          <a:bodyPr/>
          <a:lstStyle/>
          <a:p>
            <a:r>
              <a:rPr lang="en-US" sz="3600" dirty="0"/>
              <a:t>Step 2. Flu/FIT Logic Model</a:t>
            </a:r>
          </a:p>
        </p:txBody>
      </p:sp>
      <p:sp>
        <p:nvSpPr>
          <p:cNvPr id="3" name="Slide Number Placeholder 2">
            <a:extLst>
              <a:ext uri="{FF2B5EF4-FFF2-40B4-BE49-F238E27FC236}">
                <a16:creationId xmlns:a16="http://schemas.microsoft.com/office/drawing/2014/main" id="{1E738AD2-5EC0-6B41-BA5A-A018885D900B}"/>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14</a:t>
            </a:fld>
            <a:endParaRPr lang="en-US" dirty="0"/>
          </a:p>
        </p:txBody>
      </p:sp>
      <p:sp>
        <p:nvSpPr>
          <p:cNvPr id="30" name="TextBox 29">
            <a:extLst>
              <a:ext uri="{FF2B5EF4-FFF2-40B4-BE49-F238E27FC236}">
                <a16:creationId xmlns:a16="http://schemas.microsoft.com/office/drawing/2014/main" id="{1D3A5765-7B67-354A-8647-B865F3096F6A}"/>
              </a:ext>
            </a:extLst>
          </p:cNvPr>
          <p:cNvSpPr txBox="1"/>
          <p:nvPr/>
        </p:nvSpPr>
        <p:spPr>
          <a:xfrm flipH="1">
            <a:off x="456692" y="1617960"/>
            <a:ext cx="6178573" cy="369332"/>
          </a:xfrm>
          <a:prstGeom prst="rect">
            <a:avLst/>
          </a:prstGeom>
          <a:noFill/>
        </p:spPr>
        <p:txBody>
          <a:bodyPr wrap="square" rtlCol="0">
            <a:spAutoFit/>
          </a:bodyPr>
          <a:lstStyle/>
          <a:p>
            <a:r>
              <a:rPr lang="en-US" b="1" dirty="0"/>
              <a:t>Inputs               Activities                    Outputs</a:t>
            </a:r>
          </a:p>
        </p:txBody>
      </p:sp>
      <p:grpSp>
        <p:nvGrpSpPr>
          <p:cNvPr id="4" name="Group 3">
            <a:extLst>
              <a:ext uri="{FF2B5EF4-FFF2-40B4-BE49-F238E27FC236}">
                <a16:creationId xmlns:a16="http://schemas.microsoft.com/office/drawing/2014/main" id="{42994F45-AF17-4290-800D-AFB987B5C9F3}"/>
              </a:ext>
            </a:extLst>
          </p:cNvPr>
          <p:cNvGrpSpPr/>
          <p:nvPr/>
        </p:nvGrpSpPr>
        <p:grpSpPr>
          <a:xfrm>
            <a:off x="217168" y="1972662"/>
            <a:ext cx="8783300" cy="3765408"/>
            <a:chOff x="143466" y="1944170"/>
            <a:chExt cx="8783300" cy="3765408"/>
          </a:xfrm>
        </p:grpSpPr>
        <p:sp>
          <p:nvSpPr>
            <p:cNvPr id="24" name="Rectangle 23">
              <a:extLst>
                <a:ext uri="{FF2B5EF4-FFF2-40B4-BE49-F238E27FC236}">
                  <a16:creationId xmlns:a16="http://schemas.microsoft.com/office/drawing/2014/main" id="{7C6FB08E-DD02-A141-B96D-772C395367B2}"/>
                </a:ext>
              </a:extLst>
            </p:cNvPr>
            <p:cNvSpPr/>
            <p:nvPr/>
          </p:nvSpPr>
          <p:spPr>
            <a:xfrm>
              <a:off x="143466" y="1949949"/>
              <a:ext cx="1446857" cy="3759629"/>
            </a:xfrm>
            <a:prstGeom prst="rect">
              <a:avLst/>
            </a:prstGeom>
            <a:solidFill>
              <a:srgbClr val="C6D6E0"/>
            </a:solidFill>
            <a:ln w="28575">
              <a:solidFill>
                <a:srgbClr val="253E67"/>
              </a:solidFill>
            </a:ln>
          </p:spPr>
          <p:style>
            <a:lnRef idx="1">
              <a:schemeClr val="accent1"/>
            </a:lnRef>
            <a:fillRef idx="3">
              <a:schemeClr val="accent1"/>
            </a:fillRef>
            <a:effectRef idx="2">
              <a:schemeClr val="accent1"/>
            </a:effectRef>
            <a:fontRef idx="minor">
              <a:schemeClr val="lt1"/>
            </a:fontRef>
          </p:style>
          <p:txBody>
            <a:bodyPr rtlCol="0" anchor="ctr"/>
            <a:lstStyle/>
            <a:p>
              <a:pPr marL="91440" indent="-91440">
                <a:buFont typeface="Arial" panose="020B0604020202020204" pitchFamily="34" charset="0"/>
                <a:buChar char="•"/>
              </a:pPr>
              <a:r>
                <a:rPr lang="en-US" dirty="0">
                  <a:solidFill>
                    <a:schemeClr val="tx1"/>
                  </a:solidFill>
                </a:rPr>
                <a:t>FLU/FIT champion</a:t>
              </a:r>
            </a:p>
            <a:p>
              <a:pPr marL="91440" indent="-91440">
                <a:buFont typeface="Arial" panose="020B0604020202020204" pitchFamily="34" charset="0"/>
                <a:buChar char="•"/>
              </a:pPr>
              <a:r>
                <a:rPr lang="en-US" dirty="0">
                  <a:solidFill>
                    <a:schemeClr val="tx1"/>
                  </a:solidFill>
                </a:rPr>
                <a:t>EHR system to identify patients due for screen</a:t>
              </a:r>
            </a:p>
            <a:p>
              <a:pPr marL="91440" indent="-91440">
                <a:buFont typeface="Arial" panose="020B0604020202020204" pitchFamily="34" charset="0"/>
                <a:buChar char="•"/>
              </a:pPr>
              <a:r>
                <a:rPr lang="en-US" dirty="0">
                  <a:solidFill>
                    <a:schemeClr val="tx1"/>
                  </a:solidFill>
                </a:rPr>
                <a:t>FIT kits</a:t>
              </a:r>
            </a:p>
            <a:p>
              <a:pPr marL="91440" indent="-91440">
                <a:buFont typeface="Arial" panose="020B0604020202020204" pitchFamily="34" charset="0"/>
                <a:buChar char="•"/>
              </a:pPr>
              <a:r>
                <a:rPr lang="en-US" dirty="0">
                  <a:solidFill>
                    <a:schemeClr val="tx1"/>
                  </a:solidFill>
                </a:rPr>
                <a:t>Educational materials</a:t>
              </a:r>
            </a:p>
            <a:p>
              <a:pPr marL="91440" indent="-91440">
                <a:buFont typeface="Arial" panose="020B0604020202020204" pitchFamily="34" charset="0"/>
                <a:buChar char="•"/>
              </a:pPr>
              <a:r>
                <a:rPr lang="en-US" dirty="0">
                  <a:solidFill>
                    <a:schemeClr val="tx1"/>
                  </a:solidFill>
                </a:rPr>
                <a:t>GI doctors - diagnostic tests</a:t>
              </a:r>
            </a:p>
          </p:txBody>
        </p:sp>
        <p:sp>
          <p:nvSpPr>
            <p:cNvPr id="25" name="Rectangle 24">
              <a:extLst>
                <a:ext uri="{FF2B5EF4-FFF2-40B4-BE49-F238E27FC236}">
                  <a16:creationId xmlns:a16="http://schemas.microsoft.com/office/drawing/2014/main" id="{B7BEFF30-3FBD-D541-8072-472137717422}"/>
                </a:ext>
              </a:extLst>
            </p:cNvPr>
            <p:cNvSpPr/>
            <p:nvPr/>
          </p:nvSpPr>
          <p:spPr>
            <a:xfrm>
              <a:off x="1635842" y="1949949"/>
              <a:ext cx="1751681" cy="3759629"/>
            </a:xfrm>
            <a:prstGeom prst="rect">
              <a:avLst/>
            </a:prstGeom>
            <a:solidFill>
              <a:srgbClr val="C6D6E0"/>
            </a:solidFill>
            <a:ln w="28575">
              <a:solidFill>
                <a:srgbClr val="253E67"/>
              </a:solidFill>
            </a:ln>
          </p:spPr>
          <p:style>
            <a:lnRef idx="1">
              <a:schemeClr val="accent1"/>
            </a:lnRef>
            <a:fillRef idx="3">
              <a:schemeClr val="accent1"/>
            </a:fillRef>
            <a:effectRef idx="2">
              <a:schemeClr val="accent1"/>
            </a:effectRef>
            <a:fontRef idx="minor">
              <a:schemeClr val="lt1"/>
            </a:fontRef>
          </p:style>
          <p:txBody>
            <a:bodyPr rtlCol="0" anchor="ctr"/>
            <a:lstStyle/>
            <a:p>
              <a:pPr marL="91440" indent="-91440">
                <a:buFont typeface="Arial" panose="020B0604020202020204" pitchFamily="34" charset="0"/>
                <a:buChar char="•"/>
              </a:pPr>
              <a:r>
                <a:rPr lang="en-US" dirty="0">
                  <a:solidFill>
                    <a:schemeClr val="tx1"/>
                  </a:solidFill>
                </a:rPr>
                <a:t>Eligible patients  flagged</a:t>
              </a:r>
            </a:p>
            <a:p>
              <a:pPr marL="91440" indent="-91440">
                <a:buFont typeface="Arial" panose="020B0604020202020204" pitchFamily="34" charset="0"/>
                <a:buChar char="•"/>
              </a:pPr>
              <a:r>
                <a:rPr lang="en-US" dirty="0">
                  <a:solidFill>
                    <a:schemeClr val="tx1"/>
                  </a:solidFill>
                </a:rPr>
                <a:t>Kits distributed</a:t>
              </a:r>
            </a:p>
            <a:p>
              <a:pPr marL="91440" indent="-91440">
                <a:buFont typeface="Arial" panose="020B0604020202020204" pitchFamily="34" charset="0"/>
                <a:buChar char="•"/>
              </a:pPr>
              <a:r>
                <a:rPr lang="en-US" dirty="0">
                  <a:solidFill>
                    <a:schemeClr val="tx1"/>
                  </a:solidFill>
                </a:rPr>
                <a:t>Patients educated</a:t>
              </a:r>
            </a:p>
            <a:p>
              <a:pPr marL="91440" indent="-91440">
                <a:buFont typeface="Arial" panose="020B0604020202020204" pitchFamily="34" charset="0"/>
                <a:buChar char="•"/>
              </a:pPr>
              <a:r>
                <a:rPr lang="en-US" dirty="0">
                  <a:solidFill>
                    <a:schemeClr val="tx1"/>
                  </a:solidFill>
                </a:rPr>
                <a:t>Patients complete and return kits</a:t>
              </a:r>
            </a:p>
            <a:p>
              <a:pPr marL="91440" indent="-91440">
                <a:buFont typeface="Arial" panose="020B0604020202020204" pitchFamily="34" charset="0"/>
                <a:buChar char="•"/>
              </a:pPr>
              <a:r>
                <a:rPr lang="en-US" dirty="0">
                  <a:solidFill>
                    <a:schemeClr val="tx1"/>
                  </a:solidFill>
                </a:rPr>
                <a:t>Kits tested</a:t>
              </a:r>
            </a:p>
            <a:p>
              <a:pPr marL="91440" indent="-91440">
                <a:buFont typeface="Arial" panose="020B0604020202020204" pitchFamily="34" charset="0"/>
                <a:buChar char="•"/>
              </a:pPr>
              <a:r>
                <a:rPr lang="en-US" dirty="0">
                  <a:solidFill>
                    <a:schemeClr val="tx1"/>
                  </a:solidFill>
                </a:rPr>
                <a:t>Results communicated</a:t>
              </a:r>
            </a:p>
            <a:p>
              <a:pPr marL="91440" indent="-91440">
                <a:buFont typeface="Arial" panose="020B0604020202020204" pitchFamily="34" charset="0"/>
                <a:buChar char="•"/>
              </a:pPr>
              <a:endParaRPr lang="en-US" dirty="0">
                <a:solidFill>
                  <a:schemeClr val="tx1"/>
                </a:solidFill>
              </a:endParaRPr>
            </a:p>
          </p:txBody>
        </p:sp>
        <p:sp>
          <p:nvSpPr>
            <p:cNvPr id="26" name="Rectangle 25">
              <a:extLst>
                <a:ext uri="{FF2B5EF4-FFF2-40B4-BE49-F238E27FC236}">
                  <a16:creationId xmlns:a16="http://schemas.microsoft.com/office/drawing/2014/main" id="{4D578F61-CD0C-FE41-BD96-9A7CEA12317E}"/>
                </a:ext>
              </a:extLst>
            </p:cNvPr>
            <p:cNvSpPr/>
            <p:nvPr/>
          </p:nvSpPr>
          <p:spPr>
            <a:xfrm>
              <a:off x="3350779" y="1949949"/>
              <a:ext cx="1797199" cy="3759627"/>
            </a:xfrm>
            <a:prstGeom prst="rect">
              <a:avLst/>
            </a:prstGeom>
            <a:solidFill>
              <a:srgbClr val="C6D6E0"/>
            </a:solidFill>
            <a:ln w="28575">
              <a:solidFill>
                <a:srgbClr val="253E67"/>
              </a:solidFill>
            </a:ln>
          </p:spPr>
          <p:style>
            <a:lnRef idx="1">
              <a:schemeClr val="accent1"/>
            </a:lnRef>
            <a:fillRef idx="3">
              <a:schemeClr val="accent1"/>
            </a:fillRef>
            <a:effectRef idx="2">
              <a:schemeClr val="accent1"/>
            </a:effectRef>
            <a:fontRef idx="minor">
              <a:schemeClr val="lt1"/>
            </a:fontRef>
          </p:style>
          <p:txBody>
            <a:bodyPr rtlCol="0" anchor="ctr"/>
            <a:lstStyle/>
            <a:p>
              <a:pPr marL="91440" indent="-91440">
                <a:buFont typeface="Arial" panose="020B0604020202020204" pitchFamily="34" charset="0"/>
                <a:buChar char="•"/>
              </a:pPr>
              <a:r>
                <a:rPr lang="en-US" dirty="0">
                  <a:solidFill>
                    <a:schemeClr val="tx1"/>
                  </a:solidFill>
                </a:rPr>
                <a:t># and % patients flagged</a:t>
              </a:r>
            </a:p>
            <a:p>
              <a:pPr marL="91440" indent="-91440">
                <a:buFont typeface="Arial" panose="020B0604020202020204" pitchFamily="34" charset="0"/>
                <a:buChar char="•"/>
              </a:pPr>
              <a:r>
                <a:rPr lang="en-US" dirty="0">
                  <a:solidFill>
                    <a:schemeClr val="tx1"/>
                  </a:solidFill>
                </a:rPr>
                <a:t># and % received kits </a:t>
              </a:r>
            </a:p>
            <a:p>
              <a:pPr marL="91440" indent="-91440">
                <a:buFont typeface="Arial" panose="020B0604020202020204" pitchFamily="34" charset="0"/>
                <a:buChar char="•"/>
              </a:pPr>
              <a:r>
                <a:rPr lang="en-US" dirty="0">
                  <a:solidFill>
                    <a:schemeClr val="tx1"/>
                  </a:solidFill>
                </a:rPr>
                <a:t># and % returned kits</a:t>
              </a:r>
            </a:p>
            <a:p>
              <a:pPr marL="91440" indent="-91440">
                <a:buFont typeface="Arial" panose="020B0604020202020204" pitchFamily="34" charset="0"/>
                <a:buChar char="•"/>
              </a:pPr>
              <a:r>
                <a:rPr lang="en-US" dirty="0">
                  <a:solidFill>
                    <a:schemeClr val="tx1"/>
                  </a:solidFill>
                </a:rPr>
                <a:t># and % positive tests, referred to GI</a:t>
              </a:r>
            </a:p>
            <a:p>
              <a:pPr marL="91440" indent="-91440">
                <a:buFont typeface="Arial" panose="020B0604020202020204" pitchFamily="34" charset="0"/>
                <a:buChar char="•"/>
              </a:pPr>
              <a:r>
                <a:rPr lang="en-US" dirty="0">
                  <a:solidFill>
                    <a:schemeClr val="tx1"/>
                  </a:solidFill>
                </a:rPr>
                <a:t># and % diagnostic colonoscopies</a:t>
              </a:r>
            </a:p>
          </p:txBody>
        </p:sp>
        <p:sp>
          <p:nvSpPr>
            <p:cNvPr id="27" name="Rectangle 26">
              <a:extLst>
                <a:ext uri="{FF2B5EF4-FFF2-40B4-BE49-F238E27FC236}">
                  <a16:creationId xmlns:a16="http://schemas.microsoft.com/office/drawing/2014/main" id="{712E44E1-C5A1-AA49-82AE-7EE749D9F3D6}"/>
                </a:ext>
              </a:extLst>
            </p:cNvPr>
            <p:cNvSpPr/>
            <p:nvPr/>
          </p:nvSpPr>
          <p:spPr>
            <a:xfrm>
              <a:off x="5147980" y="2313503"/>
              <a:ext cx="1382616" cy="3360699"/>
            </a:xfrm>
            <a:prstGeom prst="rect">
              <a:avLst/>
            </a:prstGeom>
            <a:solidFill>
              <a:srgbClr val="C6D6E0"/>
            </a:solidFill>
            <a:ln w="28575">
              <a:solidFill>
                <a:srgbClr val="253E67"/>
              </a:solidFill>
            </a:ln>
          </p:spPr>
          <p:style>
            <a:lnRef idx="1">
              <a:schemeClr val="accent1"/>
            </a:lnRef>
            <a:fillRef idx="3">
              <a:schemeClr val="accent1"/>
            </a:fillRef>
            <a:effectRef idx="2">
              <a:schemeClr val="accent1"/>
            </a:effectRef>
            <a:fontRef idx="minor">
              <a:schemeClr val="lt1"/>
            </a:fontRef>
          </p:style>
          <p:txBody>
            <a:bodyPr rtlCol="0" anchor="t"/>
            <a:lstStyle/>
            <a:p>
              <a:pPr algn="ctr"/>
              <a:r>
                <a:rPr lang="en-US" b="1" dirty="0">
                  <a:solidFill>
                    <a:schemeClr val="tx1"/>
                  </a:solidFill>
                </a:rPr>
                <a:t>Short Term</a:t>
              </a:r>
            </a:p>
            <a:p>
              <a:pPr marL="91440" indent="-91440">
                <a:buFont typeface="Arial" panose="020B0604020202020204" pitchFamily="34" charset="0"/>
                <a:buChar char="•"/>
              </a:pPr>
              <a:r>
                <a:rPr lang="en-US" dirty="0">
                  <a:solidFill>
                    <a:schemeClr val="tx1"/>
                  </a:solidFill>
                </a:rPr>
                <a:t>Patient knowledge, beliefs about CRC screening</a:t>
              </a:r>
            </a:p>
            <a:p>
              <a:pPr marL="91440" indent="-91440">
                <a:buFont typeface="Arial" panose="020B0604020202020204" pitchFamily="34" charset="0"/>
                <a:buChar char="•"/>
              </a:pPr>
              <a:r>
                <a:rPr lang="en-US" dirty="0">
                  <a:solidFill>
                    <a:schemeClr val="tx1"/>
                  </a:solidFill>
                </a:rPr>
                <a:t>Patient confidence to do FIT</a:t>
              </a:r>
            </a:p>
          </p:txBody>
        </p:sp>
        <p:sp>
          <p:nvSpPr>
            <p:cNvPr id="28" name="Rectangle 27">
              <a:extLst>
                <a:ext uri="{FF2B5EF4-FFF2-40B4-BE49-F238E27FC236}">
                  <a16:creationId xmlns:a16="http://schemas.microsoft.com/office/drawing/2014/main" id="{C9FDDD84-FACF-A74C-83FA-8DD38CE6CC61}"/>
                </a:ext>
              </a:extLst>
            </p:cNvPr>
            <p:cNvSpPr/>
            <p:nvPr/>
          </p:nvSpPr>
          <p:spPr>
            <a:xfrm>
              <a:off x="6530596" y="2313503"/>
              <a:ext cx="1119233" cy="3360697"/>
            </a:xfrm>
            <a:prstGeom prst="rect">
              <a:avLst/>
            </a:prstGeom>
            <a:solidFill>
              <a:srgbClr val="C6D6E0"/>
            </a:solidFill>
            <a:ln w="28575">
              <a:solidFill>
                <a:srgbClr val="253E67"/>
              </a:solidFill>
            </a:ln>
          </p:spPr>
          <p:style>
            <a:lnRef idx="1">
              <a:schemeClr val="accent1"/>
            </a:lnRef>
            <a:fillRef idx="3">
              <a:schemeClr val="accent1"/>
            </a:fillRef>
            <a:effectRef idx="2">
              <a:schemeClr val="accent1"/>
            </a:effectRef>
            <a:fontRef idx="minor">
              <a:schemeClr val="lt1"/>
            </a:fontRef>
          </p:style>
          <p:txBody>
            <a:bodyPr rtlCol="0" anchor="t"/>
            <a:lstStyle/>
            <a:p>
              <a:pPr algn="ctr"/>
              <a:r>
                <a:rPr lang="en-US" b="1" dirty="0">
                  <a:solidFill>
                    <a:schemeClr val="tx1"/>
                  </a:solidFill>
                </a:rPr>
                <a:t>Mid Term</a:t>
              </a:r>
            </a:p>
            <a:p>
              <a:pPr marL="91440" indent="-91440">
                <a:buFont typeface="Arial" panose="020B0604020202020204" pitchFamily="34" charset="0"/>
                <a:buChar char="•"/>
              </a:pPr>
              <a:r>
                <a:rPr lang="en-US" dirty="0">
                  <a:solidFill>
                    <a:schemeClr val="tx1"/>
                  </a:solidFill>
                </a:rPr>
                <a:t>Patient uses and returns FIT kit</a:t>
              </a:r>
            </a:p>
            <a:p>
              <a:pPr marL="91440" indent="-91440">
                <a:buFont typeface="Arial" panose="020B0604020202020204" pitchFamily="34" charset="0"/>
                <a:buChar char="•"/>
              </a:pPr>
              <a:r>
                <a:rPr lang="en-US" dirty="0">
                  <a:solidFill>
                    <a:schemeClr val="tx1"/>
                  </a:solidFill>
                </a:rPr>
                <a:t>Patient gets dx test if needed</a:t>
              </a:r>
            </a:p>
            <a:p>
              <a:endParaRPr lang="en-US" dirty="0">
                <a:solidFill>
                  <a:schemeClr val="tx1"/>
                </a:solidFill>
              </a:endParaRPr>
            </a:p>
          </p:txBody>
        </p:sp>
        <p:sp>
          <p:nvSpPr>
            <p:cNvPr id="29" name="Rectangle 28">
              <a:extLst>
                <a:ext uri="{FF2B5EF4-FFF2-40B4-BE49-F238E27FC236}">
                  <a16:creationId xmlns:a16="http://schemas.microsoft.com/office/drawing/2014/main" id="{BFEA7353-3F81-6544-BE9A-E09F38C561C6}"/>
                </a:ext>
              </a:extLst>
            </p:cNvPr>
            <p:cNvSpPr/>
            <p:nvPr/>
          </p:nvSpPr>
          <p:spPr>
            <a:xfrm>
              <a:off x="7649829" y="2313503"/>
              <a:ext cx="1276937" cy="3360697"/>
            </a:xfrm>
            <a:prstGeom prst="rect">
              <a:avLst/>
            </a:prstGeom>
            <a:solidFill>
              <a:srgbClr val="C6D6E0"/>
            </a:solidFill>
            <a:ln w="28575">
              <a:solidFill>
                <a:srgbClr val="253E67"/>
              </a:solidFill>
            </a:ln>
          </p:spPr>
          <p:style>
            <a:lnRef idx="1">
              <a:schemeClr val="accent1"/>
            </a:lnRef>
            <a:fillRef idx="3">
              <a:schemeClr val="accent1"/>
            </a:fillRef>
            <a:effectRef idx="2">
              <a:schemeClr val="accent1"/>
            </a:effectRef>
            <a:fontRef idx="minor">
              <a:schemeClr val="lt1"/>
            </a:fontRef>
          </p:style>
          <p:txBody>
            <a:bodyPr rtlCol="0" anchor="t"/>
            <a:lstStyle/>
            <a:p>
              <a:pPr algn="ctr"/>
              <a:r>
                <a:rPr lang="en-US" b="1" dirty="0">
                  <a:solidFill>
                    <a:schemeClr val="tx1"/>
                  </a:solidFill>
                </a:rPr>
                <a:t>Long Term</a:t>
              </a:r>
            </a:p>
            <a:p>
              <a:pPr marL="91440" indent="-91440">
                <a:buFont typeface="Arial" panose="020B0604020202020204" pitchFamily="34" charset="0"/>
                <a:buChar char="•"/>
              </a:pPr>
              <a:r>
                <a:rPr lang="en-US" dirty="0">
                  <a:solidFill>
                    <a:schemeClr val="tx1"/>
                  </a:solidFill>
                </a:rPr>
                <a:t>CRC morbidity &amp; mortality decrease</a:t>
              </a:r>
            </a:p>
            <a:p>
              <a:pPr marL="91440" indent="-91440">
                <a:buFont typeface="Arial" panose="020B0604020202020204" pitchFamily="34" charset="0"/>
                <a:buChar char="•"/>
              </a:pPr>
              <a:r>
                <a:rPr lang="en-US" dirty="0">
                  <a:solidFill>
                    <a:schemeClr val="tx1"/>
                  </a:solidFill>
                </a:rPr>
                <a:t>CRC disparities decrease</a:t>
              </a:r>
            </a:p>
          </p:txBody>
        </p:sp>
        <p:sp>
          <p:nvSpPr>
            <p:cNvPr id="31" name="Rectangle 30">
              <a:extLst>
                <a:ext uri="{FF2B5EF4-FFF2-40B4-BE49-F238E27FC236}">
                  <a16:creationId xmlns:a16="http://schemas.microsoft.com/office/drawing/2014/main" id="{CA02EC6C-BA74-D444-BD43-D74E36C13F16}"/>
                </a:ext>
              </a:extLst>
            </p:cNvPr>
            <p:cNvSpPr/>
            <p:nvPr/>
          </p:nvSpPr>
          <p:spPr>
            <a:xfrm>
              <a:off x="5147978" y="1944170"/>
              <a:ext cx="3778786" cy="363553"/>
            </a:xfrm>
            <a:prstGeom prst="rect">
              <a:avLst/>
            </a:prstGeom>
            <a:solidFill>
              <a:srgbClr val="C6D6E0"/>
            </a:solidFill>
            <a:ln w="28575">
              <a:solidFill>
                <a:srgbClr val="253E67"/>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rPr>
                <a:t>Outcomes</a:t>
              </a:r>
            </a:p>
          </p:txBody>
        </p:sp>
      </p:grpSp>
    </p:spTree>
    <p:custDataLst>
      <p:tags r:id="rId1"/>
    </p:custDataLst>
    <p:extLst>
      <p:ext uri="{BB962C8B-B14F-4D97-AF65-F5344CB8AC3E}">
        <p14:creationId xmlns:p14="http://schemas.microsoft.com/office/powerpoint/2010/main" val="6179141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72800" y="337751"/>
            <a:ext cx="8792314" cy="990600"/>
          </a:xfrm>
        </p:spPr>
        <p:txBody>
          <a:bodyPr>
            <a:normAutofit/>
          </a:bodyPr>
          <a:lstStyle/>
          <a:p>
            <a:r>
              <a:rPr lang="en-US" sz="3600" dirty="0"/>
              <a:t>Step 3 - Focus the Evaluation</a:t>
            </a:r>
          </a:p>
        </p:txBody>
      </p:sp>
      <p:sp>
        <p:nvSpPr>
          <p:cNvPr id="2" name="Oval 1"/>
          <p:cNvSpPr/>
          <p:nvPr/>
        </p:nvSpPr>
        <p:spPr bwMode="auto">
          <a:xfrm>
            <a:off x="1178015" y="1529784"/>
            <a:ext cx="6623221" cy="4431957"/>
          </a:xfrm>
          <a:prstGeom prst="ellipse">
            <a:avLst/>
          </a:prstGeom>
          <a:noFill/>
          <a:ln w="28575" cap="flat" cmpd="sng" algn="ctr">
            <a:solidFill>
              <a:srgbClr val="253E6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0000"/>
              </a:solidFill>
              <a:latin typeface="Times" pitchFamily="18" charset="0"/>
            </a:endParaRPr>
          </a:p>
        </p:txBody>
      </p:sp>
      <p:sp>
        <p:nvSpPr>
          <p:cNvPr id="3" name="TextBox 2"/>
          <p:cNvSpPr txBox="1"/>
          <p:nvPr/>
        </p:nvSpPr>
        <p:spPr>
          <a:xfrm>
            <a:off x="3500057" y="2929287"/>
            <a:ext cx="2166552" cy="1446550"/>
          </a:xfrm>
          <a:prstGeom prst="rect">
            <a:avLst/>
          </a:prstGeom>
          <a:noFill/>
          <a:ln w="28575">
            <a:solidFill>
              <a:schemeClr val="accent1"/>
            </a:solidFill>
          </a:ln>
        </p:spPr>
        <p:txBody>
          <a:bodyPr wrap="square" rtlCol="0">
            <a:spAutoFit/>
          </a:bodyPr>
          <a:lstStyle/>
          <a:p>
            <a:pPr algn="ctr" eaLnBrk="0" fontAlgn="base" hangingPunct="0">
              <a:spcBef>
                <a:spcPct val="0"/>
              </a:spcBef>
              <a:spcAft>
                <a:spcPct val="0"/>
              </a:spcAft>
            </a:pPr>
            <a:r>
              <a:rPr lang="en-US" sz="2000" b="1" dirty="0">
                <a:solidFill>
                  <a:schemeClr val="accent1">
                    <a:lumMod val="75000"/>
                  </a:schemeClr>
                </a:solidFill>
                <a:latin typeface="Calibri" pitchFamily="34" charset="0"/>
              </a:rPr>
              <a:t>Standards</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Utility </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Feasibility</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Propriety</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Accuracy</a:t>
            </a:r>
          </a:p>
        </p:txBody>
      </p:sp>
      <p:sp>
        <p:nvSpPr>
          <p:cNvPr id="4" name="TextBox 3"/>
          <p:cNvSpPr txBox="1"/>
          <p:nvPr/>
        </p:nvSpPr>
        <p:spPr>
          <a:xfrm>
            <a:off x="1281855" y="2667000"/>
            <a:ext cx="2075935" cy="830997"/>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Ensure use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and share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lessons learned</a:t>
            </a:r>
          </a:p>
        </p:txBody>
      </p:sp>
      <p:sp>
        <p:nvSpPr>
          <p:cNvPr id="9" name="TextBox 8"/>
          <p:cNvSpPr txBox="1"/>
          <p:nvPr/>
        </p:nvSpPr>
        <p:spPr>
          <a:xfrm>
            <a:off x="1777313" y="4210207"/>
            <a:ext cx="1470454"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Justify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conclusions</a:t>
            </a:r>
          </a:p>
        </p:txBody>
      </p:sp>
      <p:sp>
        <p:nvSpPr>
          <p:cNvPr id="10" name="TextBox 9"/>
          <p:cNvSpPr txBox="1"/>
          <p:nvPr/>
        </p:nvSpPr>
        <p:spPr>
          <a:xfrm>
            <a:off x="3545366" y="5087544"/>
            <a:ext cx="2075935"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Gather credible evidence</a:t>
            </a:r>
          </a:p>
        </p:txBody>
      </p:sp>
      <p:sp>
        <p:nvSpPr>
          <p:cNvPr id="12" name="TextBox 11"/>
          <p:cNvSpPr txBox="1"/>
          <p:nvPr/>
        </p:nvSpPr>
        <p:spPr>
          <a:xfrm>
            <a:off x="5351789" y="4228820"/>
            <a:ext cx="2233477"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Focus the evaluation design</a:t>
            </a:r>
          </a:p>
        </p:txBody>
      </p:sp>
      <p:sp>
        <p:nvSpPr>
          <p:cNvPr id="14" name="TextBox 13"/>
          <p:cNvSpPr txBox="1"/>
          <p:nvPr/>
        </p:nvSpPr>
        <p:spPr>
          <a:xfrm>
            <a:off x="5984793" y="2831548"/>
            <a:ext cx="1460157"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Describe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the program</a:t>
            </a:r>
          </a:p>
        </p:txBody>
      </p:sp>
      <p:sp>
        <p:nvSpPr>
          <p:cNvPr id="15" name="TextBox 14"/>
          <p:cNvSpPr txBox="1"/>
          <p:nvPr/>
        </p:nvSpPr>
        <p:spPr>
          <a:xfrm>
            <a:off x="3545366" y="2057145"/>
            <a:ext cx="2075935"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Engage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stakeholders</a:t>
            </a:r>
          </a:p>
        </p:txBody>
      </p:sp>
      <p:sp>
        <p:nvSpPr>
          <p:cNvPr id="42" name="TextBox 41"/>
          <p:cNvSpPr txBox="1"/>
          <p:nvPr/>
        </p:nvSpPr>
        <p:spPr>
          <a:xfrm>
            <a:off x="3534033" y="1529784"/>
            <a:ext cx="2075935" cy="461665"/>
          </a:xfrm>
          <a:prstGeom prst="rect">
            <a:avLst/>
          </a:prstGeom>
          <a:noFill/>
          <a:ln>
            <a:noFill/>
          </a:ln>
        </p:spPr>
        <p:txBody>
          <a:bodyPr wrap="square" rtlCol="0">
            <a:spAutoFit/>
          </a:bodyPr>
          <a:lstStyle/>
          <a:p>
            <a:pPr algn="ctr" eaLnBrk="0" fontAlgn="base" hangingPunct="0">
              <a:spcBef>
                <a:spcPct val="0"/>
              </a:spcBef>
              <a:spcAft>
                <a:spcPct val="0"/>
              </a:spcAft>
            </a:pPr>
            <a:r>
              <a:rPr lang="en-US" sz="2400" dirty="0">
                <a:solidFill>
                  <a:srgbClr val="274F77"/>
                </a:solidFill>
                <a:latin typeface="Tahoma" pitchFamily="34" charset="0"/>
                <a:ea typeface="Tahoma" pitchFamily="34" charset="0"/>
                <a:cs typeface="Tahoma" pitchFamily="34" charset="0"/>
              </a:rPr>
              <a:t>Steps</a:t>
            </a:r>
          </a:p>
        </p:txBody>
      </p:sp>
      <p:sp>
        <p:nvSpPr>
          <p:cNvPr id="46" name="Oval Callout 45"/>
          <p:cNvSpPr/>
          <p:nvPr/>
        </p:nvSpPr>
        <p:spPr>
          <a:xfrm flipH="1">
            <a:off x="6468527" y="5011738"/>
            <a:ext cx="1955483" cy="660581"/>
          </a:xfrm>
          <a:prstGeom prst="wedgeEllipseCallout">
            <a:avLst>
              <a:gd name="adj1" fmla="val 23707"/>
              <a:gd name="adj2" fmla="val -8581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sz="2800" dirty="0">
                <a:solidFill>
                  <a:srgbClr val="253E67"/>
                </a:solidFill>
              </a:rPr>
              <a:t>Step</a:t>
            </a:r>
            <a:r>
              <a:rPr lang="en-US" sz="2800" dirty="0">
                <a:solidFill>
                  <a:srgbClr val="FFFFFF"/>
                </a:solidFill>
              </a:rPr>
              <a:t> </a:t>
            </a:r>
            <a:r>
              <a:rPr lang="en-US" sz="2800" dirty="0">
                <a:solidFill>
                  <a:srgbClr val="253E67"/>
                </a:solidFill>
              </a:rPr>
              <a:t>3</a:t>
            </a:r>
          </a:p>
        </p:txBody>
      </p:sp>
      <p:sp>
        <p:nvSpPr>
          <p:cNvPr id="23" name="Bent Arrow 1"/>
          <p:cNvSpPr/>
          <p:nvPr/>
        </p:nvSpPr>
        <p:spPr bwMode="auto">
          <a:xfrm rot="20571452">
            <a:off x="2773809" y="2295312"/>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19" name="Bent Arrow 1"/>
          <p:cNvSpPr/>
          <p:nvPr/>
        </p:nvSpPr>
        <p:spPr bwMode="auto">
          <a:xfrm rot="2069617">
            <a:off x="5509288" y="2328726"/>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0" name="Bent Arrow 1"/>
          <p:cNvSpPr/>
          <p:nvPr/>
        </p:nvSpPr>
        <p:spPr bwMode="auto">
          <a:xfrm rot="6352055">
            <a:off x="6470760" y="3747534"/>
            <a:ext cx="686438"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7" name="Bent Arrow 1"/>
          <p:cNvSpPr/>
          <p:nvPr/>
        </p:nvSpPr>
        <p:spPr bwMode="auto">
          <a:xfrm rot="9445297">
            <a:off x="5523439" y="5052856"/>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8" name="Bent Arrow 1"/>
          <p:cNvSpPr/>
          <p:nvPr/>
        </p:nvSpPr>
        <p:spPr bwMode="auto">
          <a:xfrm rot="12830069">
            <a:off x="2727108" y="5053170"/>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9" name="Bent Arrow 1"/>
          <p:cNvSpPr/>
          <p:nvPr/>
        </p:nvSpPr>
        <p:spPr bwMode="auto">
          <a:xfrm rot="16959681">
            <a:off x="1891667" y="3731057"/>
            <a:ext cx="621413"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5" name="Slide Number Placeholder 4">
            <a:extLst>
              <a:ext uri="{FF2B5EF4-FFF2-40B4-BE49-F238E27FC236}">
                <a16:creationId xmlns:a16="http://schemas.microsoft.com/office/drawing/2014/main" id="{E131E392-8D73-CF47-921E-54BB9EB76C8C}"/>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15</a:t>
            </a:fld>
            <a:endParaRPr lang="en-US" dirty="0"/>
          </a:p>
        </p:txBody>
      </p:sp>
    </p:spTree>
    <p:extLst>
      <p:ext uri="{BB962C8B-B14F-4D97-AF65-F5344CB8AC3E}">
        <p14:creationId xmlns:p14="http://schemas.microsoft.com/office/powerpoint/2010/main" val="1944588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137432" y="2158425"/>
            <a:ext cx="2155928" cy="338554"/>
          </a:xfrm>
          <a:prstGeom prst="rect">
            <a:avLst/>
          </a:prstGeom>
          <a:noFill/>
        </p:spPr>
        <p:txBody>
          <a:bodyPr wrap="square" rtlCol="0">
            <a:spAutoFit/>
          </a:bodyPr>
          <a:lstStyle/>
          <a:p>
            <a:pPr algn="ctr"/>
            <a:r>
              <a:rPr lang="en-US" sz="1600" b="1" dirty="0">
                <a:ea typeface="Verdana" panose="020B0604030504040204" pitchFamily="34" charset="0"/>
                <a:cs typeface="Verdana" panose="020B0604030504040204" pitchFamily="34" charset="0"/>
              </a:rPr>
              <a:t>OUTPUTS</a:t>
            </a:r>
          </a:p>
        </p:txBody>
      </p:sp>
      <p:sp>
        <p:nvSpPr>
          <p:cNvPr id="8" name="TextBox 7"/>
          <p:cNvSpPr txBox="1"/>
          <p:nvPr/>
        </p:nvSpPr>
        <p:spPr>
          <a:xfrm>
            <a:off x="1741109" y="2191435"/>
            <a:ext cx="1613024" cy="323165"/>
          </a:xfrm>
          <a:prstGeom prst="rect">
            <a:avLst/>
          </a:prstGeom>
          <a:noFill/>
        </p:spPr>
        <p:txBody>
          <a:bodyPr wrap="square" rtlCol="0">
            <a:spAutoFit/>
          </a:bodyPr>
          <a:lstStyle/>
          <a:p>
            <a:pPr algn="ctr"/>
            <a:r>
              <a:rPr lang="en-US" sz="1500" b="1" dirty="0">
                <a:ea typeface="Verdana" panose="020B0604030504040204" pitchFamily="34" charset="0"/>
                <a:cs typeface="Verdana" panose="020B0604030504040204" pitchFamily="34" charset="0"/>
              </a:rPr>
              <a:t>ACTIVITIES</a:t>
            </a:r>
          </a:p>
        </p:txBody>
      </p:sp>
      <p:sp>
        <p:nvSpPr>
          <p:cNvPr id="23" name="TextBox 22"/>
          <p:cNvSpPr txBox="1"/>
          <p:nvPr/>
        </p:nvSpPr>
        <p:spPr>
          <a:xfrm>
            <a:off x="-76200" y="2176046"/>
            <a:ext cx="1873878" cy="338554"/>
          </a:xfrm>
          <a:prstGeom prst="rect">
            <a:avLst/>
          </a:prstGeom>
          <a:noFill/>
        </p:spPr>
        <p:txBody>
          <a:bodyPr wrap="square" rtlCol="0">
            <a:spAutoFit/>
          </a:bodyPr>
          <a:lstStyle/>
          <a:p>
            <a:pPr algn="ctr"/>
            <a:r>
              <a:rPr lang="en-US" sz="1600" b="1" dirty="0">
                <a:ea typeface="Verdana" panose="020B0604030504040204" pitchFamily="34" charset="0"/>
                <a:cs typeface="Verdana" panose="020B0604030504040204" pitchFamily="34" charset="0"/>
              </a:rPr>
              <a:t>INPUTS</a:t>
            </a:r>
          </a:p>
        </p:txBody>
      </p:sp>
      <p:sp>
        <p:nvSpPr>
          <p:cNvPr id="2" name="Title 1"/>
          <p:cNvSpPr>
            <a:spLocks noGrp="1"/>
          </p:cNvSpPr>
          <p:nvPr>
            <p:ph type="title"/>
          </p:nvPr>
        </p:nvSpPr>
        <p:spPr>
          <a:xfrm>
            <a:off x="304800" y="466611"/>
            <a:ext cx="8486981" cy="769441"/>
          </a:xfrm>
        </p:spPr>
        <p:txBody>
          <a:bodyPr/>
          <a:lstStyle/>
          <a:p>
            <a:r>
              <a:rPr lang="en-US" dirty="0"/>
              <a:t>Focus the Evaluation  </a:t>
            </a:r>
          </a:p>
        </p:txBody>
      </p:sp>
      <p:grpSp>
        <p:nvGrpSpPr>
          <p:cNvPr id="11" name="Group 10"/>
          <p:cNvGrpSpPr/>
          <p:nvPr/>
        </p:nvGrpSpPr>
        <p:grpSpPr>
          <a:xfrm>
            <a:off x="304800" y="2100570"/>
            <a:ext cx="8610600" cy="3766830"/>
            <a:chOff x="1003702" y="1003300"/>
            <a:chExt cx="5538301" cy="2868930"/>
          </a:xfrm>
          <a:noFill/>
        </p:grpSpPr>
        <p:sp>
          <p:nvSpPr>
            <p:cNvPr id="12" name="Rectangle 11"/>
            <p:cNvSpPr/>
            <p:nvPr/>
          </p:nvSpPr>
          <p:spPr>
            <a:xfrm>
              <a:off x="5744442" y="1003935"/>
              <a:ext cx="797560" cy="2859405"/>
            </a:xfrm>
            <a:prstGeom prst="rect">
              <a:avLst/>
            </a:prstGeom>
            <a:grpFill/>
            <a:ln w="60325">
              <a:solidFill>
                <a:srgbClr val="253E67"/>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sz="1500" i="1" dirty="0">
                  <a:solidFill>
                    <a:schemeClr val="tx1"/>
                  </a:solidFill>
                  <a:ea typeface="Verdana" panose="020B0604030504040204" pitchFamily="34" charset="0"/>
                  <a:cs typeface="Verdana" panose="020B0604030504040204" pitchFamily="34" charset="0"/>
                </a:rPr>
                <a:t> (</a:t>
              </a:r>
              <a:r>
                <a:rPr lang="en-US" sz="1300" i="1" dirty="0">
                  <a:solidFill>
                    <a:schemeClr val="tx1"/>
                  </a:solidFill>
                  <a:ea typeface="Verdana" panose="020B0604030504040204" pitchFamily="34" charset="0"/>
                  <a:cs typeface="Verdana" panose="020B0604030504040204" pitchFamily="34" charset="0"/>
                </a:rPr>
                <a:t>Conditions)</a:t>
              </a:r>
            </a:p>
            <a:p>
              <a:r>
                <a:rPr lang="en-US" sz="1500" i="1" dirty="0">
                  <a:solidFill>
                    <a:schemeClr val="tx1"/>
                  </a:solidFill>
                  <a:ea typeface="Verdana" panose="020B0604030504040204" pitchFamily="34" charset="0"/>
                  <a:cs typeface="Verdana" panose="020B0604030504040204" pitchFamily="34" charset="0"/>
                </a:rPr>
                <a:t>Long: Social </a:t>
              </a:r>
            </a:p>
            <a:p>
              <a:r>
                <a:rPr lang="en-US" sz="1500" i="1" dirty="0">
                  <a:solidFill>
                    <a:schemeClr val="tx1"/>
                  </a:solidFill>
                  <a:ea typeface="Verdana" panose="020B0604030504040204" pitchFamily="34" charset="0"/>
                  <a:cs typeface="Verdana" panose="020B0604030504040204" pitchFamily="34" charset="0"/>
                </a:rPr>
                <a:t>          Economic</a:t>
              </a:r>
            </a:p>
            <a:p>
              <a:r>
                <a:rPr lang="en-US" sz="1500" i="1" dirty="0">
                  <a:solidFill>
                    <a:schemeClr val="tx1"/>
                  </a:solidFill>
                  <a:ea typeface="Verdana" panose="020B0604030504040204" pitchFamily="34" charset="0"/>
                  <a:cs typeface="Verdana" panose="020B0604030504040204" pitchFamily="34" charset="0"/>
                </a:rPr>
                <a:t>          </a:t>
              </a:r>
              <a:r>
                <a:rPr lang="en-US" sz="1300" i="1" dirty="0">
                  <a:solidFill>
                    <a:schemeClr val="tx1"/>
                  </a:solidFill>
                  <a:ea typeface="Verdana" panose="020B0604030504040204" pitchFamily="34" charset="0"/>
                  <a:cs typeface="Verdana" panose="020B0604030504040204" pitchFamily="34" charset="0"/>
                </a:rPr>
                <a:t>Environment</a:t>
              </a:r>
            </a:p>
            <a:p>
              <a:endParaRPr lang="en-US" sz="1300" b="1" i="1" dirty="0">
                <a:solidFill>
                  <a:schemeClr val="tx1"/>
                </a:solidFill>
                <a:effectLst/>
                <a:ea typeface="Verdana" panose="020B0604030504040204" pitchFamily="34" charset="0"/>
                <a:cs typeface="Verdana" panose="020B0604030504040204" pitchFamily="34" charset="0"/>
              </a:endParaRPr>
            </a:p>
            <a:p>
              <a:endParaRPr lang="en-US" sz="1300" b="1" i="1" dirty="0">
                <a:solidFill>
                  <a:schemeClr val="tx1"/>
                </a:solidFill>
                <a:ea typeface="Verdana" panose="020B0604030504040204" pitchFamily="34" charset="0"/>
                <a:cs typeface="Verdana" panose="020B0604030504040204" pitchFamily="34" charset="0"/>
              </a:endParaRPr>
            </a:p>
            <a:p>
              <a:endParaRPr lang="en-US" sz="1300" b="1" i="1" dirty="0">
                <a:solidFill>
                  <a:schemeClr val="tx1"/>
                </a:solidFill>
                <a:effectLst/>
                <a:ea typeface="Verdana" panose="020B0604030504040204" pitchFamily="34" charset="0"/>
                <a:cs typeface="Verdana" panose="020B0604030504040204" pitchFamily="34" charset="0"/>
              </a:endParaRPr>
            </a:p>
            <a:p>
              <a:endParaRPr lang="en-US" sz="1300" b="1" i="1" dirty="0">
                <a:solidFill>
                  <a:schemeClr val="tx1"/>
                </a:solidFill>
                <a:ea typeface="Verdana" panose="020B0604030504040204" pitchFamily="34" charset="0"/>
                <a:cs typeface="Verdana" panose="020B0604030504040204" pitchFamily="34" charset="0"/>
              </a:endParaRPr>
            </a:p>
            <a:p>
              <a:endParaRPr lang="en-US" sz="1300" b="1" i="1" dirty="0">
                <a:solidFill>
                  <a:schemeClr val="tx1"/>
                </a:solidFill>
                <a:effectLst/>
                <a:ea typeface="Verdana" panose="020B0604030504040204" pitchFamily="34" charset="0"/>
                <a:cs typeface="Verdana" panose="020B0604030504040204" pitchFamily="34" charset="0"/>
              </a:endParaRPr>
            </a:p>
            <a:p>
              <a:endParaRPr lang="en-US" sz="1300" b="1" dirty="0">
                <a:solidFill>
                  <a:schemeClr val="tx1"/>
                </a:solidFill>
                <a:effectLst/>
                <a:ea typeface="Verdana" panose="020B0604030504040204" pitchFamily="34" charset="0"/>
                <a:cs typeface="Verdana" panose="020B0604030504040204" pitchFamily="34" charset="0"/>
              </a:endParaRPr>
            </a:p>
          </p:txBody>
        </p:sp>
        <p:grpSp>
          <p:nvGrpSpPr>
            <p:cNvPr id="13" name="Group 12"/>
            <p:cNvGrpSpPr/>
            <p:nvPr/>
          </p:nvGrpSpPr>
          <p:grpSpPr>
            <a:xfrm>
              <a:off x="1003702" y="1003300"/>
              <a:ext cx="5538301" cy="2868930"/>
              <a:chOff x="1003702" y="1003300"/>
              <a:chExt cx="5538301" cy="2868930"/>
            </a:xfrm>
            <a:grpFill/>
          </p:grpSpPr>
          <p:sp>
            <p:nvSpPr>
              <p:cNvPr id="14" name="Rectangle 13"/>
              <p:cNvSpPr/>
              <p:nvPr/>
            </p:nvSpPr>
            <p:spPr>
              <a:xfrm>
                <a:off x="1003702" y="1012825"/>
                <a:ext cx="833196" cy="2859405"/>
              </a:xfrm>
              <a:prstGeom prst="rect">
                <a:avLst/>
              </a:prstGeom>
              <a:grpFill/>
              <a:ln w="73025">
                <a:solidFill>
                  <a:srgbClr val="253E67"/>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Staff</a:t>
                </a:r>
              </a:p>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Volunteers</a:t>
                </a:r>
              </a:p>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Time</a:t>
                </a:r>
              </a:p>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Money</a:t>
                </a:r>
              </a:p>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Research base</a:t>
                </a:r>
              </a:p>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Materials</a:t>
                </a:r>
              </a:p>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Equipment</a:t>
                </a:r>
              </a:p>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Technology</a:t>
                </a:r>
              </a:p>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Partners</a:t>
                </a:r>
              </a:p>
              <a:p>
                <a:pPr marL="91440" indent="-91440">
                  <a:spcBef>
                    <a:spcPts val="50"/>
                  </a:spcBef>
                  <a:buFont typeface="Arial" panose="020B0604020202020204" pitchFamily="34" charset="0"/>
                  <a:buChar char="•"/>
                </a:pPr>
                <a:endParaRPr lang="en-US" sz="1400" i="1" dirty="0">
                  <a:solidFill>
                    <a:schemeClr val="tx1"/>
                  </a:solidFill>
                  <a:ea typeface="Verdana" panose="020B0604030504040204" pitchFamily="34" charset="0"/>
                  <a:cs typeface="Verdana" panose="020B0604030504040204" pitchFamily="34" charset="0"/>
                </a:endParaRPr>
              </a:p>
              <a:p>
                <a:pPr marL="91440" indent="-91440">
                  <a:spcBef>
                    <a:spcPts val="50"/>
                  </a:spcBef>
                  <a:buFont typeface="Arial" panose="020B0604020202020204" pitchFamily="34" charset="0"/>
                  <a:buChar char="•"/>
                </a:pPr>
                <a:endParaRPr lang="en-US" sz="1400" i="1" dirty="0">
                  <a:solidFill>
                    <a:schemeClr val="tx1"/>
                  </a:solidFill>
                  <a:ea typeface="Verdana" panose="020B0604030504040204" pitchFamily="34" charset="0"/>
                  <a:cs typeface="Verdana" panose="020B0604030504040204" pitchFamily="34" charset="0"/>
                </a:endParaRPr>
              </a:p>
            </p:txBody>
          </p:sp>
          <p:sp>
            <p:nvSpPr>
              <p:cNvPr id="15" name="Rectangle 14"/>
              <p:cNvSpPr/>
              <p:nvPr/>
            </p:nvSpPr>
            <p:spPr>
              <a:xfrm>
                <a:off x="1934921" y="1003935"/>
                <a:ext cx="1037490" cy="2859405"/>
              </a:xfrm>
              <a:prstGeom prst="rect">
                <a:avLst/>
              </a:prstGeom>
              <a:grpFill/>
              <a:ln w="73025">
                <a:solidFill>
                  <a:srgbClr val="253E67"/>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1500" i="1" dirty="0">
                  <a:solidFill>
                    <a:schemeClr val="tx1"/>
                  </a:solidFill>
                  <a:ea typeface="Verdana" panose="020B0604030504040204" pitchFamily="34" charset="0"/>
                  <a:cs typeface="Verdana" panose="020B0604030504040204" pitchFamily="34" charset="0"/>
                </a:endParaRPr>
              </a:p>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Conduct workshops </a:t>
                </a:r>
              </a:p>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Deliver services</a:t>
                </a:r>
              </a:p>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Develop products</a:t>
                </a:r>
              </a:p>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Create curriculums</a:t>
                </a:r>
              </a:p>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Train</a:t>
                </a:r>
              </a:p>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Consult</a:t>
                </a:r>
              </a:p>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Assess</a:t>
                </a:r>
              </a:p>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Facilitate</a:t>
                </a:r>
              </a:p>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Partner</a:t>
                </a:r>
              </a:p>
              <a:p>
                <a:pPr>
                  <a:spcBef>
                    <a:spcPts val="50"/>
                  </a:spcBef>
                </a:pPr>
                <a:endParaRPr lang="en-US" sz="1400" i="1" dirty="0">
                  <a:solidFill>
                    <a:schemeClr val="tx1"/>
                  </a:solidFill>
                  <a:ea typeface="Verdana" panose="020B0604030504040204" pitchFamily="34" charset="0"/>
                  <a:cs typeface="Verdana" panose="020B0604030504040204" pitchFamily="34" charset="0"/>
                </a:endParaRPr>
              </a:p>
            </p:txBody>
          </p:sp>
          <p:sp>
            <p:nvSpPr>
              <p:cNvPr id="16" name="Rectangle 15"/>
              <p:cNvSpPr/>
              <p:nvPr/>
            </p:nvSpPr>
            <p:spPr>
              <a:xfrm>
                <a:off x="3062186" y="1003300"/>
                <a:ext cx="1000583" cy="2859405"/>
              </a:xfrm>
              <a:prstGeom prst="rect">
                <a:avLst/>
              </a:prstGeom>
              <a:grpFill/>
              <a:ln w="73025">
                <a:solidFill>
                  <a:srgbClr val="253E67"/>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Number of workshops</a:t>
                </a:r>
              </a:p>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Number of clients served </a:t>
                </a:r>
              </a:p>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Number of classes held</a:t>
                </a:r>
              </a:p>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Number of persons trained</a:t>
                </a:r>
              </a:p>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Increased  capacity</a:t>
                </a:r>
              </a:p>
              <a:p>
                <a:pPr marL="91440" indent="-91440">
                  <a:spcBef>
                    <a:spcPts val="50"/>
                  </a:spcBef>
                  <a:buFont typeface="Arial" panose="020B0604020202020204" pitchFamily="34" charset="0"/>
                  <a:buChar char="•"/>
                </a:pPr>
                <a:r>
                  <a:rPr lang="en-US" sz="1400" i="1" dirty="0">
                    <a:solidFill>
                      <a:schemeClr val="tx1"/>
                    </a:solidFill>
                    <a:ea typeface="Verdana" panose="020B0604030504040204" pitchFamily="34" charset="0"/>
                    <a:cs typeface="Verdana" panose="020B0604030504040204" pitchFamily="34" charset="0"/>
                  </a:rPr>
                  <a:t>Partnerships developed</a:t>
                </a:r>
              </a:p>
            </p:txBody>
          </p:sp>
          <p:sp>
            <p:nvSpPr>
              <p:cNvPr id="17" name="Rectangle 16"/>
              <p:cNvSpPr/>
              <p:nvPr>
                <p:custDataLst>
                  <p:tags r:id="rId2"/>
                </p:custDataLst>
              </p:nvPr>
            </p:nvSpPr>
            <p:spPr>
              <a:xfrm>
                <a:off x="4148687" y="1003935"/>
                <a:ext cx="797560" cy="2859405"/>
              </a:xfrm>
              <a:prstGeom prst="rect">
                <a:avLst/>
              </a:prstGeom>
              <a:grpFill/>
              <a:ln w="60325">
                <a:solidFill>
                  <a:srgbClr val="253E67"/>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sz="1500" i="1" dirty="0">
                    <a:solidFill>
                      <a:schemeClr val="tx1"/>
                    </a:solidFill>
                    <a:ea typeface="Verdana" panose="020B0604030504040204" pitchFamily="34" charset="0"/>
                    <a:cs typeface="Verdana" panose="020B0604030504040204" pitchFamily="34" charset="0"/>
                  </a:rPr>
                  <a:t>(Learning)</a:t>
                </a:r>
              </a:p>
              <a:p>
                <a:r>
                  <a:rPr lang="en-US" sz="1500" i="1" dirty="0">
                    <a:solidFill>
                      <a:schemeClr val="tx1"/>
                    </a:solidFill>
                    <a:ea typeface="Verdana" panose="020B0604030504040204" pitchFamily="34" charset="0"/>
                    <a:cs typeface="Verdana" panose="020B0604030504040204" pitchFamily="34" charset="0"/>
                  </a:rPr>
                  <a:t>Short: Awareness</a:t>
                </a:r>
              </a:p>
              <a:p>
                <a:r>
                  <a:rPr lang="en-US" sz="1500" i="1" dirty="0">
                    <a:solidFill>
                      <a:schemeClr val="tx1"/>
                    </a:solidFill>
                    <a:ea typeface="Verdana" panose="020B0604030504040204" pitchFamily="34" charset="0"/>
                    <a:cs typeface="Verdana" panose="020B0604030504040204" pitchFamily="34" charset="0"/>
                  </a:rPr>
                  <a:t>          </a:t>
                </a:r>
                <a:r>
                  <a:rPr lang="en-US" sz="1400" i="1" dirty="0">
                    <a:solidFill>
                      <a:schemeClr val="tx1"/>
                    </a:solidFill>
                    <a:ea typeface="Verdana" panose="020B0604030504040204" pitchFamily="34" charset="0"/>
                    <a:cs typeface="Verdana" panose="020B0604030504040204" pitchFamily="34" charset="0"/>
                  </a:rPr>
                  <a:t>Knowledge</a:t>
                </a:r>
              </a:p>
              <a:p>
                <a:r>
                  <a:rPr lang="en-US" sz="1500" i="1" dirty="0">
                    <a:solidFill>
                      <a:schemeClr val="tx1"/>
                    </a:solidFill>
                    <a:ea typeface="Verdana" panose="020B0604030504040204" pitchFamily="34" charset="0"/>
                    <a:cs typeface="Verdana" panose="020B0604030504040204" pitchFamily="34" charset="0"/>
                  </a:rPr>
                  <a:t>          Attitudes</a:t>
                </a:r>
                <a:r>
                  <a:rPr lang="en-US" sz="1500" dirty="0">
                    <a:solidFill>
                      <a:schemeClr val="tx1"/>
                    </a:solidFill>
                    <a:effectLst/>
                    <a:ea typeface="Verdana" panose="020B0604030504040204" pitchFamily="34" charset="0"/>
                    <a:cs typeface="Verdana" panose="020B0604030504040204" pitchFamily="34" charset="0"/>
                  </a:rPr>
                  <a:t> </a:t>
                </a:r>
              </a:p>
              <a:p>
                <a:endParaRPr lang="en-US" sz="1500" dirty="0">
                  <a:solidFill>
                    <a:schemeClr val="tx1"/>
                  </a:solidFill>
                  <a:ea typeface="Verdana" panose="020B0604030504040204" pitchFamily="34" charset="0"/>
                  <a:cs typeface="Verdana" panose="020B0604030504040204" pitchFamily="34" charset="0"/>
                </a:endParaRPr>
              </a:p>
              <a:p>
                <a:endParaRPr lang="en-US" sz="1500" dirty="0">
                  <a:solidFill>
                    <a:schemeClr val="tx1"/>
                  </a:solidFill>
                  <a:effectLst/>
                  <a:ea typeface="Verdana" panose="020B0604030504040204" pitchFamily="34" charset="0"/>
                  <a:cs typeface="Verdana" panose="020B0604030504040204" pitchFamily="34" charset="0"/>
                </a:endParaRPr>
              </a:p>
              <a:p>
                <a:endParaRPr lang="en-US" sz="1500" dirty="0">
                  <a:solidFill>
                    <a:schemeClr val="tx1"/>
                  </a:solidFill>
                  <a:ea typeface="Verdana" panose="020B0604030504040204" pitchFamily="34" charset="0"/>
                  <a:cs typeface="Verdana" panose="020B0604030504040204" pitchFamily="34" charset="0"/>
                </a:endParaRPr>
              </a:p>
              <a:p>
                <a:endParaRPr lang="en-US" sz="1500" dirty="0">
                  <a:solidFill>
                    <a:schemeClr val="tx1"/>
                  </a:solidFill>
                  <a:effectLst/>
                  <a:ea typeface="Verdana" panose="020B0604030504040204" pitchFamily="34" charset="0"/>
                  <a:cs typeface="Verdana" panose="020B0604030504040204" pitchFamily="34" charset="0"/>
                </a:endParaRPr>
              </a:p>
            </p:txBody>
          </p:sp>
          <p:sp>
            <p:nvSpPr>
              <p:cNvPr id="18" name="Rectangle 17"/>
              <p:cNvSpPr/>
              <p:nvPr/>
            </p:nvSpPr>
            <p:spPr>
              <a:xfrm>
                <a:off x="4947518" y="1003935"/>
                <a:ext cx="797560" cy="2858770"/>
              </a:xfrm>
              <a:prstGeom prst="rect">
                <a:avLst/>
              </a:prstGeom>
              <a:grpFill/>
              <a:ln w="60325">
                <a:solidFill>
                  <a:srgbClr val="253E67"/>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sz="1500" i="1" dirty="0">
                    <a:solidFill>
                      <a:schemeClr val="tx1"/>
                    </a:solidFill>
                    <a:ea typeface="Verdana" panose="020B0604030504040204" pitchFamily="34" charset="0"/>
                    <a:cs typeface="Verdana" panose="020B0604030504040204" pitchFamily="34" charset="0"/>
                  </a:rPr>
                  <a:t>(Action)     </a:t>
                </a:r>
              </a:p>
              <a:p>
                <a:r>
                  <a:rPr lang="en-US" sz="1500" i="1" dirty="0">
                    <a:solidFill>
                      <a:schemeClr val="tx1"/>
                    </a:solidFill>
                    <a:ea typeface="Verdana" panose="020B0604030504040204" pitchFamily="34" charset="0"/>
                    <a:cs typeface="Verdana" panose="020B0604030504040204" pitchFamily="34" charset="0"/>
                  </a:rPr>
                  <a:t>Mid:   Behavior </a:t>
                </a:r>
              </a:p>
              <a:p>
                <a:r>
                  <a:rPr lang="en-US" sz="1500" i="1" dirty="0">
                    <a:solidFill>
                      <a:schemeClr val="tx1"/>
                    </a:solidFill>
                    <a:ea typeface="Verdana" panose="020B0604030504040204" pitchFamily="34" charset="0"/>
                    <a:cs typeface="Verdana" panose="020B0604030504040204" pitchFamily="34" charset="0"/>
                  </a:rPr>
                  <a:t>          Practice</a:t>
                </a:r>
              </a:p>
              <a:p>
                <a:endParaRPr lang="en-US" sz="1500" i="1" dirty="0">
                  <a:solidFill>
                    <a:schemeClr val="tx1"/>
                  </a:solidFill>
                  <a:effectLst/>
                  <a:ea typeface="Verdana" panose="020B0604030504040204" pitchFamily="34" charset="0"/>
                  <a:cs typeface="Verdana" panose="020B0604030504040204" pitchFamily="34" charset="0"/>
                </a:endParaRPr>
              </a:p>
              <a:p>
                <a:endParaRPr lang="en-US" sz="1500" i="1" dirty="0">
                  <a:solidFill>
                    <a:schemeClr val="tx1"/>
                  </a:solidFill>
                  <a:ea typeface="Verdana" panose="020B0604030504040204" pitchFamily="34" charset="0"/>
                  <a:cs typeface="Verdana" panose="020B0604030504040204" pitchFamily="34" charset="0"/>
                </a:endParaRPr>
              </a:p>
              <a:p>
                <a:endParaRPr lang="en-US" sz="1500" i="1" dirty="0">
                  <a:solidFill>
                    <a:schemeClr val="tx1"/>
                  </a:solidFill>
                  <a:effectLst/>
                  <a:ea typeface="Verdana" panose="020B0604030504040204" pitchFamily="34" charset="0"/>
                  <a:cs typeface="Verdana" panose="020B0604030504040204" pitchFamily="34" charset="0"/>
                </a:endParaRPr>
              </a:p>
              <a:p>
                <a:endParaRPr lang="en-US" sz="1500" i="1" dirty="0">
                  <a:solidFill>
                    <a:schemeClr val="tx1"/>
                  </a:solidFill>
                  <a:ea typeface="Verdana" panose="020B0604030504040204" pitchFamily="34" charset="0"/>
                  <a:cs typeface="Verdana" panose="020B0604030504040204" pitchFamily="34" charset="0"/>
                </a:endParaRPr>
              </a:p>
              <a:p>
                <a:endParaRPr lang="en-US" sz="1500" i="1" dirty="0">
                  <a:solidFill>
                    <a:schemeClr val="tx1"/>
                  </a:solidFill>
                  <a:effectLst/>
                  <a:ea typeface="Verdana" panose="020B0604030504040204" pitchFamily="34" charset="0"/>
                  <a:cs typeface="Verdana" panose="020B0604030504040204" pitchFamily="34" charset="0"/>
                </a:endParaRPr>
              </a:p>
              <a:p>
                <a:endParaRPr lang="en-US" sz="1500" dirty="0">
                  <a:solidFill>
                    <a:schemeClr val="tx1"/>
                  </a:solidFill>
                  <a:effectLst/>
                  <a:ea typeface="Verdana" panose="020B0604030504040204" pitchFamily="34" charset="0"/>
                  <a:cs typeface="Verdana" panose="020B0604030504040204" pitchFamily="34" charset="0"/>
                </a:endParaRPr>
              </a:p>
            </p:txBody>
          </p:sp>
          <p:sp>
            <p:nvSpPr>
              <p:cNvPr id="19" name="Rectangle 18"/>
              <p:cNvSpPr/>
              <p:nvPr/>
            </p:nvSpPr>
            <p:spPr>
              <a:xfrm>
                <a:off x="4149323" y="1012825"/>
                <a:ext cx="2392680" cy="313690"/>
              </a:xfrm>
              <a:prstGeom prst="rect">
                <a:avLst/>
              </a:prstGeom>
              <a:grpFill/>
              <a:ln w="60325">
                <a:solidFill>
                  <a:srgbClr val="253E67"/>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1600" b="1" dirty="0">
                    <a:solidFill>
                      <a:schemeClr val="tx1"/>
                    </a:solidFill>
                    <a:effectLst/>
                    <a:ea typeface="Verdana" panose="020B0604030504040204" pitchFamily="34" charset="0"/>
                    <a:cs typeface="Verdana" panose="020B0604030504040204" pitchFamily="34" charset="0"/>
                  </a:rPr>
                  <a:t>OUTCOMES</a:t>
                </a:r>
                <a:endParaRPr lang="en-US" sz="1600" dirty="0">
                  <a:solidFill>
                    <a:schemeClr val="tx1"/>
                  </a:solidFill>
                  <a:effectLst/>
                  <a:ea typeface="Verdana" panose="020B0604030504040204" pitchFamily="34" charset="0"/>
                  <a:cs typeface="Verdana" panose="020B0604030504040204" pitchFamily="34" charset="0"/>
                </a:endParaRPr>
              </a:p>
            </p:txBody>
          </p:sp>
        </p:grpSp>
      </p:grpSp>
      <p:sp>
        <p:nvSpPr>
          <p:cNvPr id="20" name="Right Arrow 19"/>
          <p:cNvSpPr/>
          <p:nvPr/>
        </p:nvSpPr>
        <p:spPr>
          <a:xfrm>
            <a:off x="1498098" y="2229703"/>
            <a:ext cx="331451" cy="30480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a:off x="3254273" y="2229703"/>
            <a:ext cx="331451" cy="30480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ight Arrow 21"/>
          <p:cNvSpPr/>
          <p:nvPr/>
        </p:nvSpPr>
        <p:spPr>
          <a:xfrm>
            <a:off x="4961909" y="2220143"/>
            <a:ext cx="331451" cy="30480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300250" y="1642527"/>
            <a:ext cx="4760594" cy="369332"/>
          </a:xfrm>
          <a:prstGeom prst="rect">
            <a:avLst/>
          </a:prstGeom>
          <a:noFill/>
        </p:spPr>
        <p:txBody>
          <a:bodyPr wrap="square" rtlCol="0">
            <a:spAutoFit/>
          </a:bodyPr>
          <a:lstStyle/>
          <a:p>
            <a:pPr algn="ctr"/>
            <a:r>
              <a:rPr lang="en-US" b="1" dirty="0">
                <a:ea typeface="Verdana" panose="020B0604030504040204" pitchFamily="34" charset="0"/>
                <a:cs typeface="Verdana" panose="020B0604030504040204" pitchFamily="34" charset="0"/>
              </a:rPr>
              <a:t>Process Evaluation</a:t>
            </a:r>
          </a:p>
        </p:txBody>
      </p:sp>
      <p:sp>
        <p:nvSpPr>
          <p:cNvPr id="3" name="Slide Number Placeholder 2">
            <a:extLst>
              <a:ext uri="{FF2B5EF4-FFF2-40B4-BE49-F238E27FC236}">
                <a16:creationId xmlns:a16="http://schemas.microsoft.com/office/drawing/2014/main" id="{7315A9B8-B588-0245-B959-53BBAE592BD6}"/>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16</a:t>
            </a:fld>
            <a:endParaRPr lang="en-US" dirty="0"/>
          </a:p>
        </p:txBody>
      </p:sp>
      <p:sp>
        <p:nvSpPr>
          <p:cNvPr id="25" name="TextBox 24">
            <a:extLst>
              <a:ext uri="{FF2B5EF4-FFF2-40B4-BE49-F238E27FC236}">
                <a16:creationId xmlns:a16="http://schemas.microsoft.com/office/drawing/2014/main" id="{D35D01BF-B130-43F2-BB4B-0325B84401D7}"/>
              </a:ext>
            </a:extLst>
          </p:cNvPr>
          <p:cNvSpPr txBox="1"/>
          <p:nvPr/>
        </p:nvSpPr>
        <p:spPr>
          <a:xfrm>
            <a:off x="5127634" y="1642527"/>
            <a:ext cx="3787766" cy="369332"/>
          </a:xfrm>
          <a:prstGeom prst="rect">
            <a:avLst/>
          </a:prstGeom>
          <a:noFill/>
        </p:spPr>
        <p:txBody>
          <a:bodyPr wrap="square">
            <a:spAutoFit/>
          </a:bodyPr>
          <a:lstStyle/>
          <a:p>
            <a:pPr algn="ctr"/>
            <a:r>
              <a:rPr lang="en-US" b="1" dirty="0">
                <a:ea typeface="Verdana" panose="020B0604030504040204" pitchFamily="34" charset="0"/>
                <a:cs typeface="Verdana" panose="020B0604030504040204" pitchFamily="34" charset="0"/>
              </a:rPr>
              <a:t>Outcomes Evaluation</a:t>
            </a:r>
            <a:endParaRPr lang="en-US" b="1" dirty="0"/>
          </a:p>
        </p:txBody>
      </p:sp>
    </p:spTree>
    <p:custDataLst>
      <p:tags r:id="rId1"/>
    </p:custDataLst>
    <p:extLst>
      <p:ext uri="{BB962C8B-B14F-4D97-AF65-F5344CB8AC3E}">
        <p14:creationId xmlns:p14="http://schemas.microsoft.com/office/powerpoint/2010/main" val="28089905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1ED7DE2-D926-8846-A95B-30FBCAFBE6B0}"/>
              </a:ext>
            </a:extLst>
          </p:cNvPr>
          <p:cNvSpPr>
            <a:spLocks noGrp="1"/>
          </p:cNvSpPr>
          <p:nvPr>
            <p:ph type="body" idx="1"/>
          </p:nvPr>
        </p:nvSpPr>
        <p:spPr/>
        <p:txBody>
          <a:bodyPr anchor="ctr">
            <a:normAutofit/>
          </a:bodyPr>
          <a:lstStyle/>
          <a:p>
            <a:pPr algn="l"/>
            <a:r>
              <a:rPr lang="en-US" b="1" dirty="0"/>
              <a:t>Process Questions: </a:t>
            </a:r>
            <a:r>
              <a:rPr lang="en-US" dirty="0"/>
              <a:t>monitor and document implementation</a:t>
            </a:r>
          </a:p>
        </p:txBody>
      </p:sp>
      <p:sp>
        <p:nvSpPr>
          <p:cNvPr id="3" name="Content Placeholder 2">
            <a:extLst>
              <a:ext uri="{FF2B5EF4-FFF2-40B4-BE49-F238E27FC236}">
                <a16:creationId xmlns:a16="http://schemas.microsoft.com/office/drawing/2014/main" id="{5C177EC2-8207-B847-8128-A24CE19D4048}"/>
              </a:ext>
            </a:extLst>
          </p:cNvPr>
          <p:cNvSpPr>
            <a:spLocks noGrp="1"/>
          </p:cNvSpPr>
          <p:nvPr>
            <p:ph sz="half" idx="2"/>
          </p:nvPr>
        </p:nvSpPr>
        <p:spPr>
          <a:xfrm>
            <a:off x="457200" y="2536305"/>
            <a:ext cx="4040188" cy="3405817"/>
          </a:xfrm>
        </p:spPr>
        <p:txBody>
          <a:bodyPr>
            <a:noAutofit/>
          </a:bodyPr>
          <a:lstStyle/>
          <a:p>
            <a:pPr>
              <a:spcAft>
                <a:spcPts val="600"/>
              </a:spcAft>
              <a:buClr>
                <a:schemeClr val="accent4"/>
              </a:buClr>
              <a:buFont typeface="Arial" panose="020B0604020202020204" pitchFamily="34" charset="0"/>
              <a:buChar char="•"/>
            </a:pPr>
            <a:r>
              <a:rPr lang="en-US" sz="1800" dirty="0"/>
              <a:t>Are all activities being implemented as planned?</a:t>
            </a:r>
          </a:p>
          <a:p>
            <a:pPr>
              <a:spcAft>
                <a:spcPts val="600"/>
              </a:spcAft>
              <a:buClr>
                <a:schemeClr val="accent4"/>
              </a:buClr>
              <a:buFont typeface="Arial" panose="020B0604020202020204" pitchFamily="34" charset="0"/>
              <a:buChar char="•"/>
            </a:pPr>
            <a:r>
              <a:rPr lang="en-US" sz="1800" dirty="0"/>
              <a:t>Is the intervention feasible and acceptable?</a:t>
            </a:r>
          </a:p>
          <a:p>
            <a:pPr>
              <a:spcAft>
                <a:spcPts val="600"/>
              </a:spcAft>
              <a:buClr>
                <a:schemeClr val="accent4"/>
              </a:buClr>
              <a:buFont typeface="Arial" panose="020B0604020202020204" pitchFamily="34" charset="0"/>
              <a:buChar char="•"/>
            </a:pPr>
            <a:r>
              <a:rPr lang="en-US" sz="1800" dirty="0"/>
              <a:t>Are you reaching patients, particularly those at greatest risk?</a:t>
            </a:r>
          </a:p>
          <a:p>
            <a:pPr>
              <a:spcAft>
                <a:spcPts val="600"/>
              </a:spcAft>
              <a:buClr>
                <a:schemeClr val="accent4"/>
              </a:buClr>
              <a:buFont typeface="Arial" panose="020B0604020202020204" pitchFamily="34" charset="0"/>
              <a:buChar char="•"/>
            </a:pPr>
            <a:r>
              <a:rPr lang="en-US" sz="1800" dirty="0"/>
              <a:t>Are you reaching other audiences (e.g., providers, policy makers)?</a:t>
            </a:r>
          </a:p>
          <a:p>
            <a:pPr marL="0" indent="0">
              <a:buNone/>
            </a:pPr>
            <a:endParaRPr lang="en-US" sz="1800" dirty="0"/>
          </a:p>
        </p:txBody>
      </p:sp>
      <p:sp>
        <p:nvSpPr>
          <p:cNvPr id="4" name="Text Placeholder 3">
            <a:extLst>
              <a:ext uri="{FF2B5EF4-FFF2-40B4-BE49-F238E27FC236}">
                <a16:creationId xmlns:a16="http://schemas.microsoft.com/office/drawing/2014/main" id="{F121FA48-87A7-0744-A08F-3737039FBB08}"/>
              </a:ext>
            </a:extLst>
          </p:cNvPr>
          <p:cNvSpPr>
            <a:spLocks noGrp="1"/>
          </p:cNvSpPr>
          <p:nvPr>
            <p:ph type="body" sz="quarter" idx="3"/>
          </p:nvPr>
        </p:nvSpPr>
        <p:spPr/>
        <p:txBody>
          <a:bodyPr anchor="ctr">
            <a:normAutofit/>
          </a:bodyPr>
          <a:lstStyle/>
          <a:p>
            <a:pPr algn="l"/>
            <a:r>
              <a:rPr lang="en-US" b="1" dirty="0"/>
              <a:t>Outcome Questions: </a:t>
            </a:r>
            <a:r>
              <a:rPr lang="en-US" dirty="0"/>
              <a:t>measure short, medium, long-term impact</a:t>
            </a:r>
          </a:p>
        </p:txBody>
      </p:sp>
      <p:sp>
        <p:nvSpPr>
          <p:cNvPr id="5" name="Content Placeholder 4">
            <a:extLst>
              <a:ext uri="{FF2B5EF4-FFF2-40B4-BE49-F238E27FC236}">
                <a16:creationId xmlns:a16="http://schemas.microsoft.com/office/drawing/2014/main" id="{47842182-E160-8143-BBC3-61A3A1F06278}"/>
              </a:ext>
            </a:extLst>
          </p:cNvPr>
          <p:cNvSpPr>
            <a:spLocks noGrp="1"/>
          </p:cNvSpPr>
          <p:nvPr>
            <p:ph sz="quarter" idx="4"/>
          </p:nvPr>
        </p:nvSpPr>
        <p:spPr>
          <a:xfrm>
            <a:off x="4645024" y="2533351"/>
            <a:ext cx="4041775" cy="3405817"/>
          </a:xfrm>
        </p:spPr>
        <p:txBody>
          <a:bodyPr vert="horz" lIns="91440" tIns="45720" rIns="91440" bIns="45720" rtlCol="0" anchor="t">
            <a:noAutofit/>
          </a:bodyPr>
          <a:lstStyle/>
          <a:p>
            <a:pPr lvl="0">
              <a:lnSpc>
                <a:spcPct val="100000"/>
              </a:lnSpc>
              <a:spcAft>
                <a:spcPts val="600"/>
              </a:spcAft>
              <a:buClr>
                <a:schemeClr val="accent4"/>
              </a:buClr>
              <a:buFont typeface="Arial" panose="020B0604020202020204" pitchFamily="34" charset="0"/>
              <a:buChar char="•"/>
            </a:pPr>
            <a:r>
              <a:rPr lang="en-US" sz="1800" dirty="0"/>
              <a:t>Does behavior, knowledge or attitude change? </a:t>
            </a:r>
          </a:p>
          <a:p>
            <a:pPr lvl="0">
              <a:lnSpc>
                <a:spcPct val="100000"/>
              </a:lnSpc>
              <a:spcAft>
                <a:spcPts val="600"/>
              </a:spcAft>
              <a:buClr>
                <a:schemeClr val="accent4"/>
              </a:buClr>
              <a:buFont typeface="Arial" panose="020B0604020202020204" pitchFamily="34" charset="0"/>
              <a:buChar char="•"/>
            </a:pPr>
            <a:r>
              <a:rPr lang="en-US" sz="1800" dirty="0"/>
              <a:t>Do cancer screening rates improve? </a:t>
            </a:r>
          </a:p>
          <a:p>
            <a:pPr lvl="0">
              <a:lnSpc>
                <a:spcPct val="100000"/>
              </a:lnSpc>
              <a:spcAft>
                <a:spcPts val="600"/>
              </a:spcAft>
              <a:buClr>
                <a:schemeClr val="accent4"/>
              </a:buClr>
              <a:buFont typeface="Arial" panose="020B0604020202020204" pitchFamily="34" charset="0"/>
              <a:buChar char="•"/>
            </a:pPr>
            <a:r>
              <a:rPr lang="en-US" sz="1800" dirty="0"/>
              <a:t>Do rates of diagnostic screening increase following a positive screen?</a:t>
            </a:r>
          </a:p>
          <a:p>
            <a:pPr>
              <a:spcAft>
                <a:spcPts val="600"/>
              </a:spcAft>
              <a:buClr>
                <a:schemeClr val="accent4"/>
              </a:buClr>
              <a:buFont typeface="Arial" panose="020B0604020202020204" pitchFamily="34" charset="0"/>
              <a:buChar char="•"/>
            </a:pPr>
            <a:r>
              <a:rPr lang="en-US" sz="1800" dirty="0"/>
              <a:t>Do cancer-related morbidity and mortality decrease? </a:t>
            </a:r>
          </a:p>
          <a:p>
            <a:pPr>
              <a:spcAft>
                <a:spcPts val="600"/>
              </a:spcAft>
              <a:buClr>
                <a:schemeClr val="accent4"/>
              </a:buClr>
              <a:buFont typeface="Arial" panose="020B0604020202020204" pitchFamily="34" charset="0"/>
              <a:buChar char="•"/>
            </a:pPr>
            <a:r>
              <a:rPr lang="en-US" sz="1800" dirty="0"/>
              <a:t>Do disparities decrease? </a:t>
            </a:r>
          </a:p>
          <a:p>
            <a:pPr marL="0" indent="0">
              <a:buNone/>
            </a:pPr>
            <a:endParaRPr lang="en-US" sz="1800" dirty="0"/>
          </a:p>
        </p:txBody>
      </p:sp>
      <p:sp>
        <p:nvSpPr>
          <p:cNvPr id="6" name="Title 5">
            <a:extLst>
              <a:ext uri="{FF2B5EF4-FFF2-40B4-BE49-F238E27FC236}">
                <a16:creationId xmlns:a16="http://schemas.microsoft.com/office/drawing/2014/main" id="{AA675043-8F63-9E47-87D9-5BDF0BB5ED04}"/>
              </a:ext>
            </a:extLst>
          </p:cNvPr>
          <p:cNvSpPr>
            <a:spLocks noGrp="1"/>
          </p:cNvSpPr>
          <p:nvPr>
            <p:ph type="title"/>
          </p:nvPr>
        </p:nvSpPr>
        <p:spPr>
          <a:xfrm>
            <a:off x="320040" y="609600"/>
            <a:ext cx="8196501" cy="1081088"/>
          </a:xfrm>
        </p:spPr>
        <p:txBody>
          <a:bodyPr>
            <a:normAutofit/>
          </a:bodyPr>
          <a:lstStyle/>
          <a:p>
            <a:r>
              <a:rPr lang="en-US" dirty="0"/>
              <a:t>Two Types of Evaluation Questions</a:t>
            </a:r>
          </a:p>
        </p:txBody>
      </p:sp>
      <p:sp>
        <p:nvSpPr>
          <p:cNvPr id="7" name="Slide Number Placeholder 6">
            <a:extLst>
              <a:ext uri="{FF2B5EF4-FFF2-40B4-BE49-F238E27FC236}">
                <a16:creationId xmlns:a16="http://schemas.microsoft.com/office/drawing/2014/main" id="{DF85794E-A807-F540-9871-836A5FF764A3}"/>
              </a:ext>
            </a:extLst>
          </p:cNvPr>
          <p:cNvSpPr>
            <a:spLocks noGrp="1"/>
          </p:cNvSpPr>
          <p:nvPr>
            <p:ph type="sldNum" sz="quarter" idx="10"/>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17</a:t>
            </a:fld>
            <a:endParaRPr lang="en-US" dirty="0"/>
          </a:p>
        </p:txBody>
      </p:sp>
    </p:spTree>
    <p:extLst>
      <p:ext uri="{BB962C8B-B14F-4D97-AF65-F5344CB8AC3E}">
        <p14:creationId xmlns:p14="http://schemas.microsoft.com/office/powerpoint/2010/main" val="22556827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When Developing Your Questions</a:t>
            </a:r>
          </a:p>
        </p:txBody>
      </p:sp>
      <p:sp>
        <p:nvSpPr>
          <p:cNvPr id="3" name="Content Placeholder 2"/>
          <p:cNvSpPr>
            <a:spLocks noGrp="1"/>
          </p:cNvSpPr>
          <p:nvPr>
            <p:ph sz="quarter" idx="1"/>
          </p:nvPr>
        </p:nvSpPr>
        <p:spPr>
          <a:xfrm>
            <a:off x="863600" y="1803400"/>
            <a:ext cx="4775200" cy="4267200"/>
          </a:xfrm>
        </p:spPr>
        <p:txBody>
          <a:bodyPr>
            <a:normAutofit fontScale="70000" lnSpcReduction="20000"/>
          </a:bodyPr>
          <a:lstStyle/>
          <a:p>
            <a:pPr>
              <a:lnSpc>
                <a:spcPct val="100000"/>
              </a:lnSpc>
              <a:spcAft>
                <a:spcPts val="1200"/>
              </a:spcAft>
              <a:buFont typeface="Arial" panose="020B0604020202020204" pitchFamily="34" charset="0"/>
              <a:buChar char="•"/>
            </a:pPr>
            <a:r>
              <a:rPr lang="en-US" sz="4000" dirty="0">
                <a:cs typeface="Arial" charset="0"/>
              </a:rPr>
              <a:t>Look at your: </a:t>
            </a:r>
          </a:p>
          <a:p>
            <a:pPr lvl="1">
              <a:lnSpc>
                <a:spcPct val="100000"/>
              </a:lnSpc>
              <a:spcAft>
                <a:spcPts val="1200"/>
              </a:spcAft>
            </a:pPr>
            <a:r>
              <a:rPr lang="en-US" sz="4000" dirty="0">
                <a:cs typeface="Arial" charset="0"/>
              </a:rPr>
              <a:t>Aims and Objectives</a:t>
            </a:r>
          </a:p>
          <a:p>
            <a:pPr lvl="1">
              <a:lnSpc>
                <a:spcPct val="100000"/>
              </a:lnSpc>
              <a:spcAft>
                <a:spcPts val="1200"/>
              </a:spcAft>
            </a:pPr>
            <a:r>
              <a:rPr lang="en-US" sz="4000" dirty="0">
                <a:cs typeface="Arial" charset="0"/>
              </a:rPr>
              <a:t>Logic Model</a:t>
            </a:r>
          </a:p>
          <a:p>
            <a:pPr lvl="1">
              <a:lnSpc>
                <a:spcPct val="100000"/>
              </a:lnSpc>
              <a:spcAft>
                <a:spcPts val="1200"/>
              </a:spcAft>
            </a:pPr>
            <a:r>
              <a:rPr lang="en-US" sz="4000" dirty="0">
                <a:cs typeface="Arial" charset="0"/>
              </a:rPr>
              <a:t>Implementation Plan</a:t>
            </a:r>
          </a:p>
          <a:p>
            <a:pPr>
              <a:lnSpc>
                <a:spcPct val="100000"/>
              </a:lnSpc>
              <a:spcAft>
                <a:spcPts val="1200"/>
              </a:spcAft>
              <a:buFont typeface="Arial" panose="020B0604020202020204" pitchFamily="34" charset="0"/>
              <a:buChar char="•"/>
            </a:pPr>
            <a:r>
              <a:rPr lang="en-US" sz="4000" dirty="0">
                <a:cs typeface="Arial" charset="0"/>
              </a:rPr>
              <a:t>Look at the intervention developers’ approach to evaluation</a:t>
            </a:r>
          </a:p>
          <a:p>
            <a:pPr>
              <a:lnSpc>
                <a:spcPct val="100000"/>
              </a:lnSpc>
              <a:spcAft>
                <a:spcPts val="1200"/>
              </a:spcAft>
              <a:buFont typeface="Arial" panose="020B0604020202020204" pitchFamily="34" charset="0"/>
              <a:buChar char="•"/>
            </a:pPr>
            <a:r>
              <a:rPr lang="en-US" sz="4000" dirty="0">
                <a:cs typeface="Arial" charset="0"/>
              </a:rPr>
              <a:t>Talk to your stakeholders</a:t>
            </a:r>
            <a:br>
              <a:rPr lang="en-US" dirty="0">
                <a:solidFill>
                  <a:srgbClr val="FF00FF"/>
                </a:solidFill>
                <a:latin typeface="Georgia" charset="0"/>
                <a:cs typeface="Arial" charset="0"/>
              </a:rPr>
            </a:br>
            <a:endParaRPr lang="en-US" dirty="0">
              <a:solidFill>
                <a:srgbClr val="FF00FF"/>
              </a:solidFill>
            </a:endParaRPr>
          </a:p>
        </p:txBody>
      </p:sp>
      <p:pic>
        <p:nvPicPr>
          <p:cNvPr id="5" name="Picture 2" descr="Blackboard with SMART Goals listed"/>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638800" y="1958463"/>
            <a:ext cx="2641600" cy="357748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A6133F5D-F651-614B-835B-B9B4E43F8F25}"/>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18</a:t>
            </a:fld>
            <a:endParaRPr lang="en-US" dirty="0"/>
          </a:p>
        </p:txBody>
      </p:sp>
    </p:spTree>
    <p:custDataLst>
      <p:tags r:id="rId1"/>
    </p:custDataLst>
    <p:extLst>
      <p:ext uri="{BB962C8B-B14F-4D97-AF65-F5344CB8AC3E}">
        <p14:creationId xmlns:p14="http://schemas.microsoft.com/office/powerpoint/2010/main" val="4326210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0D2B9DE-2BFD-479C-979F-BB009EE003F6}"/>
              </a:ext>
            </a:extLst>
          </p:cNvPr>
          <p:cNvSpPr>
            <a:spLocks noGrp="1"/>
          </p:cNvSpPr>
          <p:nvPr>
            <p:ph type="title"/>
          </p:nvPr>
        </p:nvSpPr>
        <p:spPr>
          <a:xfrm>
            <a:off x="265163" y="251167"/>
            <a:ext cx="8750249" cy="1200329"/>
          </a:xfrm>
        </p:spPr>
        <p:txBody>
          <a:bodyPr/>
          <a:lstStyle/>
          <a:p>
            <a:r>
              <a:rPr lang="en-US" sz="3600" dirty="0"/>
              <a:t>Breakout Group Activity A: </a:t>
            </a:r>
            <a:br>
              <a:rPr lang="en-US" sz="3600" dirty="0"/>
            </a:br>
            <a:r>
              <a:rPr lang="en-US" sz="3600" dirty="0"/>
              <a:t>Developing Evaluation Questions for FLU-FIT</a:t>
            </a:r>
          </a:p>
        </p:txBody>
      </p:sp>
      <p:graphicFrame>
        <p:nvGraphicFramePr>
          <p:cNvPr id="8" name="Table 7">
            <a:extLst>
              <a:ext uri="{FF2B5EF4-FFF2-40B4-BE49-F238E27FC236}">
                <a16:creationId xmlns:a16="http://schemas.microsoft.com/office/drawing/2014/main" id="{6DE039A5-B774-0847-A6EC-20C2C4C490E7}"/>
              </a:ext>
            </a:extLst>
          </p:cNvPr>
          <p:cNvGraphicFramePr>
            <a:graphicFrameLocks noGrp="1"/>
          </p:cNvGraphicFramePr>
          <p:nvPr>
            <p:extLst>
              <p:ext uri="{D42A27DB-BD31-4B8C-83A1-F6EECF244321}">
                <p14:modId xmlns:p14="http://schemas.microsoft.com/office/powerpoint/2010/main" val="3319475838"/>
              </p:ext>
            </p:extLst>
          </p:nvPr>
        </p:nvGraphicFramePr>
        <p:xfrm>
          <a:off x="265163" y="1768473"/>
          <a:ext cx="8750250" cy="3936980"/>
        </p:xfrm>
        <a:graphic>
          <a:graphicData uri="http://schemas.openxmlformats.org/drawingml/2006/table">
            <a:tbl>
              <a:tblPr firstRow="1" bandRow="1">
                <a:tableStyleId>{F2DE63D5-997A-4646-A377-4702673A728D}</a:tableStyleId>
              </a:tblPr>
              <a:tblGrid>
                <a:gridCol w="4375125">
                  <a:extLst>
                    <a:ext uri="{9D8B030D-6E8A-4147-A177-3AD203B41FA5}">
                      <a16:colId xmlns:a16="http://schemas.microsoft.com/office/drawing/2014/main" val="651385951"/>
                    </a:ext>
                  </a:extLst>
                </a:gridCol>
                <a:gridCol w="4375125">
                  <a:extLst>
                    <a:ext uri="{9D8B030D-6E8A-4147-A177-3AD203B41FA5}">
                      <a16:colId xmlns:a16="http://schemas.microsoft.com/office/drawing/2014/main" val="2169854175"/>
                    </a:ext>
                  </a:extLst>
                </a:gridCol>
              </a:tblGrid>
              <a:tr h="663588">
                <a:tc>
                  <a:txBody>
                    <a:bodyPr/>
                    <a:lstStyle/>
                    <a:p>
                      <a:r>
                        <a:rPr lang="en-US" sz="2800" dirty="0">
                          <a:solidFill>
                            <a:schemeClr val="bg2"/>
                          </a:solidFill>
                        </a:rPr>
                        <a:t>Type of Evaluation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53E67"/>
                    </a:solidFill>
                  </a:tcPr>
                </a:tc>
                <a:tc>
                  <a:txBody>
                    <a:bodyPr/>
                    <a:lstStyle/>
                    <a:p>
                      <a:r>
                        <a:rPr lang="en-US" sz="2800" dirty="0">
                          <a:solidFill>
                            <a:schemeClr val="bg2"/>
                          </a:solidFill>
                        </a:rPr>
                        <a:t>Evaluation Questions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53E67"/>
                    </a:solidFill>
                  </a:tcPr>
                </a:tc>
                <a:extLst>
                  <a:ext uri="{0D108BD9-81ED-4DB2-BD59-A6C34878D82A}">
                    <a16:rowId xmlns:a16="http://schemas.microsoft.com/office/drawing/2014/main" val="4279835311"/>
                  </a:ext>
                </a:extLst>
              </a:tr>
              <a:tr h="982652">
                <a:tc>
                  <a:txBody>
                    <a:bodyPr/>
                    <a:lstStyle/>
                    <a:p>
                      <a:r>
                        <a:rPr lang="en-US" sz="2800" dirty="0"/>
                        <a:t>Process Evaluation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9753385"/>
                  </a:ext>
                </a:extLst>
              </a:tr>
              <a:tr h="1145370">
                <a:tc>
                  <a:txBody>
                    <a:bodyPr/>
                    <a:lstStyle/>
                    <a:p>
                      <a:r>
                        <a:rPr lang="en-US" sz="2800" dirty="0"/>
                        <a:t>Short- and Mid-Term Outcome Evaluation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84261142"/>
                  </a:ext>
                </a:extLst>
              </a:tr>
              <a:tr h="1145370">
                <a:tc>
                  <a:txBody>
                    <a:bodyPr/>
                    <a:lstStyle/>
                    <a:p>
                      <a:r>
                        <a:rPr lang="en-US" sz="2800" dirty="0"/>
                        <a:t>Long-Term Outcome Evaluation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63716263"/>
                  </a:ext>
                </a:extLst>
              </a:tr>
            </a:tbl>
          </a:graphicData>
        </a:graphic>
      </p:graphicFrame>
      <p:sp>
        <p:nvSpPr>
          <p:cNvPr id="2" name="Slide Number Placeholder 1">
            <a:extLst>
              <a:ext uri="{FF2B5EF4-FFF2-40B4-BE49-F238E27FC236}">
                <a16:creationId xmlns:a16="http://schemas.microsoft.com/office/drawing/2014/main" id="{541B90D3-A3D3-B445-90FC-8A9151B9DE3B}"/>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19</a:t>
            </a:fld>
            <a:endParaRPr lang="en-US" dirty="0"/>
          </a:p>
        </p:txBody>
      </p:sp>
    </p:spTree>
    <p:extLst>
      <p:ext uri="{BB962C8B-B14F-4D97-AF65-F5344CB8AC3E}">
        <p14:creationId xmlns:p14="http://schemas.microsoft.com/office/powerpoint/2010/main" val="18260863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35FC4CC8-335E-4F2E-AC24-1000EC4DFA9D}"/>
              </a:ext>
            </a:extLst>
          </p:cNvPr>
          <p:cNvGraphicFramePr>
            <a:graphicFrameLocks noGrp="1"/>
          </p:cNvGraphicFramePr>
          <p:nvPr>
            <p:ph idx="1"/>
            <p:extLst>
              <p:ext uri="{D42A27DB-BD31-4B8C-83A1-F6EECF244321}">
                <p14:modId xmlns:p14="http://schemas.microsoft.com/office/powerpoint/2010/main" val="251235681"/>
              </p:ext>
            </p:extLst>
          </p:nvPr>
        </p:nvGraphicFramePr>
        <p:xfrm>
          <a:off x="0" y="811753"/>
          <a:ext cx="9441455" cy="49025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A18938E0-2D44-449A-8BEA-562DCBB4FF6E}"/>
              </a:ext>
            </a:extLst>
          </p:cNvPr>
          <p:cNvSpPr txBox="1"/>
          <p:nvPr/>
        </p:nvSpPr>
        <p:spPr>
          <a:xfrm>
            <a:off x="3664797" y="3006570"/>
            <a:ext cx="2247218" cy="369332"/>
          </a:xfrm>
          <a:prstGeom prst="rect">
            <a:avLst/>
          </a:prstGeom>
          <a:noFill/>
        </p:spPr>
        <p:txBody>
          <a:bodyPr wrap="none" rtlCol="0">
            <a:spAutoFit/>
          </a:bodyPr>
          <a:lstStyle/>
          <a:p>
            <a:r>
              <a:rPr lang="en-US" b="1" dirty="0">
                <a:solidFill>
                  <a:schemeClr val="tx2"/>
                </a:solidFill>
              </a:rPr>
              <a:t>Engage Stakeholders</a:t>
            </a:r>
          </a:p>
        </p:txBody>
      </p:sp>
      <p:cxnSp>
        <p:nvCxnSpPr>
          <p:cNvPr id="6" name="Straight Arrow Connector 5">
            <a:extLst>
              <a:ext uri="{FF2B5EF4-FFF2-40B4-BE49-F238E27FC236}">
                <a16:creationId xmlns:a16="http://schemas.microsoft.com/office/drawing/2014/main" id="{C7E1F11D-3001-4694-B203-9AA24A82ADA2}"/>
              </a:ext>
            </a:extLst>
          </p:cNvPr>
          <p:cNvCxnSpPr>
            <a:cxnSpLocks/>
          </p:cNvCxnSpPr>
          <p:nvPr/>
        </p:nvCxnSpPr>
        <p:spPr>
          <a:xfrm flipH="1">
            <a:off x="926105" y="2256319"/>
            <a:ext cx="1108710" cy="11430"/>
          </a:xfrm>
          <a:prstGeom prst="straightConnector1">
            <a:avLst/>
          </a:prstGeom>
          <a:ln w="76200">
            <a:solidFill>
              <a:srgbClr val="0080E3"/>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F71FBEBE-2071-4E09-92EA-B96BF1ACE201}"/>
              </a:ext>
            </a:extLst>
          </p:cNvPr>
          <p:cNvSpPr txBox="1"/>
          <p:nvPr/>
        </p:nvSpPr>
        <p:spPr>
          <a:xfrm>
            <a:off x="246998" y="6488668"/>
            <a:ext cx="3383234" cy="369332"/>
          </a:xfrm>
          <a:prstGeom prst="rect">
            <a:avLst/>
          </a:prstGeom>
          <a:noFill/>
        </p:spPr>
        <p:txBody>
          <a:bodyPr wrap="none" rtlCol="0">
            <a:spAutoFit/>
          </a:bodyPr>
          <a:lstStyle/>
          <a:p>
            <a:r>
              <a:rPr lang="en-US" dirty="0"/>
              <a:t>EBI = Evidence-Based Intervention</a:t>
            </a:r>
          </a:p>
        </p:txBody>
      </p:sp>
    </p:spTree>
    <p:extLst>
      <p:ext uri="{BB962C8B-B14F-4D97-AF65-F5344CB8AC3E}">
        <p14:creationId xmlns:p14="http://schemas.microsoft.com/office/powerpoint/2010/main" val="37301292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31471" y="157512"/>
            <a:ext cx="8858732" cy="1200329"/>
          </a:xfrm>
        </p:spPr>
        <p:txBody>
          <a:bodyPr/>
          <a:lstStyle/>
          <a:p>
            <a:r>
              <a:rPr lang="en-US" sz="3600" dirty="0"/>
              <a:t>Step 4 - Gather Credible Evidence</a:t>
            </a:r>
          </a:p>
        </p:txBody>
      </p:sp>
      <p:sp>
        <p:nvSpPr>
          <p:cNvPr id="2" name="Oval 1"/>
          <p:cNvSpPr/>
          <p:nvPr/>
        </p:nvSpPr>
        <p:spPr bwMode="auto">
          <a:xfrm>
            <a:off x="1178015" y="1529784"/>
            <a:ext cx="6623221" cy="4431957"/>
          </a:xfrm>
          <a:prstGeom prst="ellipse">
            <a:avLst/>
          </a:prstGeom>
          <a:noFill/>
          <a:ln w="28575" cap="flat" cmpd="sng" algn="ctr">
            <a:solidFill>
              <a:srgbClr val="253E6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0000"/>
              </a:solidFill>
              <a:latin typeface="Times" pitchFamily="18" charset="0"/>
            </a:endParaRPr>
          </a:p>
        </p:txBody>
      </p:sp>
      <p:sp>
        <p:nvSpPr>
          <p:cNvPr id="3" name="TextBox 2"/>
          <p:cNvSpPr txBox="1"/>
          <p:nvPr/>
        </p:nvSpPr>
        <p:spPr>
          <a:xfrm>
            <a:off x="3500057" y="2929287"/>
            <a:ext cx="2166552" cy="1446550"/>
          </a:xfrm>
          <a:prstGeom prst="rect">
            <a:avLst/>
          </a:prstGeom>
          <a:noFill/>
          <a:ln w="28575">
            <a:solidFill>
              <a:schemeClr val="accent1"/>
            </a:solidFill>
          </a:ln>
        </p:spPr>
        <p:txBody>
          <a:bodyPr wrap="square" rtlCol="0">
            <a:spAutoFit/>
          </a:bodyPr>
          <a:lstStyle/>
          <a:p>
            <a:pPr algn="ctr" eaLnBrk="0" fontAlgn="base" hangingPunct="0">
              <a:spcBef>
                <a:spcPct val="0"/>
              </a:spcBef>
              <a:spcAft>
                <a:spcPct val="0"/>
              </a:spcAft>
            </a:pPr>
            <a:r>
              <a:rPr lang="en-US" sz="2000" b="1" dirty="0">
                <a:solidFill>
                  <a:schemeClr val="accent1">
                    <a:lumMod val="75000"/>
                  </a:schemeClr>
                </a:solidFill>
                <a:latin typeface="Calibri" pitchFamily="34" charset="0"/>
              </a:rPr>
              <a:t>Standards</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Utility </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Feasibility</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Propriety</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Accuracy</a:t>
            </a:r>
          </a:p>
        </p:txBody>
      </p:sp>
      <p:sp>
        <p:nvSpPr>
          <p:cNvPr id="4" name="TextBox 3"/>
          <p:cNvSpPr txBox="1"/>
          <p:nvPr/>
        </p:nvSpPr>
        <p:spPr>
          <a:xfrm>
            <a:off x="1281855" y="2667000"/>
            <a:ext cx="2075935" cy="830997"/>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Ensure use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and share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lessons learned</a:t>
            </a:r>
          </a:p>
        </p:txBody>
      </p:sp>
      <p:sp>
        <p:nvSpPr>
          <p:cNvPr id="9" name="TextBox 8"/>
          <p:cNvSpPr txBox="1"/>
          <p:nvPr/>
        </p:nvSpPr>
        <p:spPr>
          <a:xfrm>
            <a:off x="1777313" y="4210207"/>
            <a:ext cx="1470454"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Justify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conclusions</a:t>
            </a:r>
          </a:p>
        </p:txBody>
      </p:sp>
      <p:sp>
        <p:nvSpPr>
          <p:cNvPr id="10" name="TextBox 9"/>
          <p:cNvSpPr txBox="1"/>
          <p:nvPr/>
        </p:nvSpPr>
        <p:spPr>
          <a:xfrm>
            <a:off x="3545366" y="5087544"/>
            <a:ext cx="2075935"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Gather credible evidence</a:t>
            </a:r>
          </a:p>
        </p:txBody>
      </p:sp>
      <p:sp>
        <p:nvSpPr>
          <p:cNvPr id="12" name="TextBox 11"/>
          <p:cNvSpPr txBox="1"/>
          <p:nvPr/>
        </p:nvSpPr>
        <p:spPr>
          <a:xfrm>
            <a:off x="5351789" y="4228820"/>
            <a:ext cx="2233477"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Focus the evaluation design</a:t>
            </a:r>
          </a:p>
        </p:txBody>
      </p:sp>
      <p:sp>
        <p:nvSpPr>
          <p:cNvPr id="14" name="TextBox 13"/>
          <p:cNvSpPr txBox="1"/>
          <p:nvPr/>
        </p:nvSpPr>
        <p:spPr>
          <a:xfrm>
            <a:off x="5984793" y="2831548"/>
            <a:ext cx="1460157"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Describe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the program</a:t>
            </a:r>
          </a:p>
        </p:txBody>
      </p:sp>
      <p:sp>
        <p:nvSpPr>
          <p:cNvPr id="15" name="TextBox 14"/>
          <p:cNvSpPr txBox="1"/>
          <p:nvPr/>
        </p:nvSpPr>
        <p:spPr>
          <a:xfrm>
            <a:off x="3545366" y="2057145"/>
            <a:ext cx="2075935"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Engage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stakeholders</a:t>
            </a:r>
          </a:p>
        </p:txBody>
      </p:sp>
      <p:sp>
        <p:nvSpPr>
          <p:cNvPr id="42" name="TextBox 41"/>
          <p:cNvSpPr txBox="1"/>
          <p:nvPr/>
        </p:nvSpPr>
        <p:spPr>
          <a:xfrm>
            <a:off x="3534033" y="1529784"/>
            <a:ext cx="2075935" cy="461665"/>
          </a:xfrm>
          <a:prstGeom prst="rect">
            <a:avLst/>
          </a:prstGeom>
          <a:noFill/>
          <a:ln>
            <a:noFill/>
          </a:ln>
        </p:spPr>
        <p:txBody>
          <a:bodyPr wrap="square" rtlCol="0">
            <a:spAutoFit/>
          </a:bodyPr>
          <a:lstStyle/>
          <a:p>
            <a:pPr algn="ctr" eaLnBrk="0" fontAlgn="base" hangingPunct="0">
              <a:spcBef>
                <a:spcPct val="0"/>
              </a:spcBef>
              <a:spcAft>
                <a:spcPct val="0"/>
              </a:spcAft>
            </a:pPr>
            <a:r>
              <a:rPr lang="en-US" sz="2400" dirty="0">
                <a:solidFill>
                  <a:srgbClr val="274F77"/>
                </a:solidFill>
                <a:latin typeface="Tahoma" pitchFamily="34" charset="0"/>
                <a:ea typeface="Tahoma" pitchFamily="34" charset="0"/>
                <a:cs typeface="Tahoma" pitchFamily="34" charset="0"/>
              </a:rPr>
              <a:t>Steps</a:t>
            </a:r>
          </a:p>
        </p:txBody>
      </p:sp>
      <p:sp>
        <p:nvSpPr>
          <p:cNvPr id="46" name="Oval Callout 45"/>
          <p:cNvSpPr/>
          <p:nvPr/>
        </p:nvSpPr>
        <p:spPr>
          <a:xfrm flipH="1">
            <a:off x="1281854" y="5288693"/>
            <a:ext cx="1955483" cy="801042"/>
          </a:xfrm>
          <a:prstGeom prst="wedgeEllipseCallout">
            <a:avLst>
              <a:gd name="adj1" fmla="val -90878"/>
              <a:gd name="adj2" fmla="val -2094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sz="2800" dirty="0">
                <a:solidFill>
                  <a:srgbClr val="253E67"/>
                </a:solidFill>
              </a:rPr>
              <a:t>Step 4</a:t>
            </a:r>
          </a:p>
        </p:txBody>
      </p:sp>
      <p:sp>
        <p:nvSpPr>
          <p:cNvPr id="23" name="Bent Arrow 1"/>
          <p:cNvSpPr/>
          <p:nvPr/>
        </p:nvSpPr>
        <p:spPr bwMode="auto">
          <a:xfrm rot="20571452">
            <a:off x="2773809" y="2295312"/>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19" name="Bent Arrow 1"/>
          <p:cNvSpPr/>
          <p:nvPr/>
        </p:nvSpPr>
        <p:spPr bwMode="auto">
          <a:xfrm rot="2069617">
            <a:off x="5509288" y="2328726"/>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0" name="Bent Arrow 1"/>
          <p:cNvSpPr/>
          <p:nvPr/>
        </p:nvSpPr>
        <p:spPr bwMode="auto">
          <a:xfrm rot="6352055">
            <a:off x="6470760" y="3747534"/>
            <a:ext cx="686438"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7" name="Bent Arrow 1"/>
          <p:cNvSpPr/>
          <p:nvPr/>
        </p:nvSpPr>
        <p:spPr bwMode="auto">
          <a:xfrm rot="9445297">
            <a:off x="5523439" y="5052856"/>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8" name="Bent Arrow 1"/>
          <p:cNvSpPr/>
          <p:nvPr/>
        </p:nvSpPr>
        <p:spPr bwMode="auto">
          <a:xfrm rot="12830069">
            <a:off x="2727108" y="5053170"/>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9" name="Bent Arrow 1"/>
          <p:cNvSpPr/>
          <p:nvPr/>
        </p:nvSpPr>
        <p:spPr bwMode="auto">
          <a:xfrm rot="16959681">
            <a:off x="1891667" y="3731057"/>
            <a:ext cx="621413"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5" name="Slide Number Placeholder 4">
            <a:extLst>
              <a:ext uri="{FF2B5EF4-FFF2-40B4-BE49-F238E27FC236}">
                <a16:creationId xmlns:a16="http://schemas.microsoft.com/office/drawing/2014/main" id="{4FCBAE72-A35F-6949-AD09-BAFACD6AA50E}"/>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20</a:t>
            </a:fld>
            <a:endParaRPr lang="en-US" dirty="0"/>
          </a:p>
        </p:txBody>
      </p:sp>
    </p:spTree>
    <p:extLst>
      <p:ext uri="{BB962C8B-B14F-4D97-AF65-F5344CB8AC3E}">
        <p14:creationId xmlns:p14="http://schemas.microsoft.com/office/powerpoint/2010/main" val="26095489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53156" y="800100"/>
            <a:ext cx="8032044" cy="990600"/>
          </a:xfrm>
        </p:spPr>
        <p:txBody>
          <a:bodyPr>
            <a:noAutofit/>
          </a:bodyPr>
          <a:lstStyle/>
          <a:p>
            <a:r>
              <a:rPr lang="en-US" sz="3600" kern="1200" dirty="0"/>
              <a:t>Gather Credible Evidence</a:t>
            </a:r>
          </a:p>
        </p:txBody>
      </p:sp>
      <p:sp>
        <p:nvSpPr>
          <p:cNvPr id="6" name="Right Arrow 5"/>
          <p:cNvSpPr/>
          <p:nvPr/>
        </p:nvSpPr>
        <p:spPr>
          <a:xfrm>
            <a:off x="2750960" y="2781300"/>
            <a:ext cx="601839" cy="503010"/>
          </a:xfrm>
          <a:prstGeom prst="rightArrow">
            <a:avLst/>
          </a:prstGeom>
          <a:solidFill>
            <a:srgbClr val="385D8A"/>
          </a:solid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sz="2400">
              <a:solidFill>
                <a:srgbClr val="FFFFFF"/>
              </a:solidFill>
            </a:endParaRPr>
          </a:p>
        </p:txBody>
      </p:sp>
      <p:sp>
        <p:nvSpPr>
          <p:cNvPr id="3" name="TextBox 2"/>
          <p:cNvSpPr txBox="1"/>
          <p:nvPr/>
        </p:nvSpPr>
        <p:spPr>
          <a:xfrm>
            <a:off x="3211689" y="2699535"/>
            <a:ext cx="2247729" cy="523220"/>
          </a:xfrm>
          <a:prstGeom prst="rect">
            <a:avLst/>
          </a:prstGeom>
          <a:noFill/>
          <a:ln>
            <a:noFill/>
          </a:ln>
        </p:spPr>
        <p:txBody>
          <a:bodyPr wrap="square" rtlCol="0">
            <a:spAutoFit/>
          </a:bodyPr>
          <a:lstStyle/>
          <a:p>
            <a:pPr algn="ctr" eaLnBrk="0" fontAlgn="base" hangingPunct="0">
              <a:spcBef>
                <a:spcPct val="0"/>
              </a:spcBef>
              <a:spcAft>
                <a:spcPct val="0"/>
              </a:spcAft>
            </a:pPr>
            <a:r>
              <a:rPr lang="en-US" sz="2800" dirty="0">
                <a:solidFill>
                  <a:srgbClr val="000000"/>
                </a:solidFill>
              </a:rPr>
              <a:t>Indicators</a:t>
            </a:r>
          </a:p>
        </p:txBody>
      </p:sp>
      <p:sp>
        <p:nvSpPr>
          <p:cNvPr id="7" name="TextBox 6"/>
          <p:cNvSpPr txBox="1"/>
          <p:nvPr/>
        </p:nvSpPr>
        <p:spPr>
          <a:xfrm>
            <a:off x="553156" y="2453313"/>
            <a:ext cx="2136422" cy="954107"/>
          </a:xfrm>
          <a:prstGeom prst="rect">
            <a:avLst/>
          </a:prstGeom>
          <a:noFill/>
          <a:ln>
            <a:noFill/>
          </a:ln>
        </p:spPr>
        <p:txBody>
          <a:bodyPr wrap="square" rtlCol="0">
            <a:spAutoFit/>
          </a:bodyPr>
          <a:lstStyle/>
          <a:p>
            <a:pPr algn="ctr" eaLnBrk="0" fontAlgn="base" hangingPunct="0">
              <a:spcBef>
                <a:spcPct val="0"/>
              </a:spcBef>
              <a:spcAft>
                <a:spcPct val="0"/>
              </a:spcAft>
            </a:pPr>
            <a:r>
              <a:rPr lang="en-US" sz="2800" dirty="0">
                <a:solidFill>
                  <a:srgbClr val="000000"/>
                </a:solidFill>
              </a:rPr>
              <a:t>Evaluation </a:t>
            </a:r>
          </a:p>
          <a:p>
            <a:pPr algn="ctr" eaLnBrk="0" fontAlgn="base" hangingPunct="0">
              <a:spcBef>
                <a:spcPct val="0"/>
              </a:spcBef>
              <a:spcAft>
                <a:spcPct val="0"/>
              </a:spcAft>
            </a:pPr>
            <a:r>
              <a:rPr lang="en-US" sz="2800" dirty="0">
                <a:solidFill>
                  <a:srgbClr val="000000"/>
                </a:solidFill>
              </a:rPr>
              <a:t>Questions </a:t>
            </a:r>
          </a:p>
        </p:txBody>
      </p:sp>
      <p:sp>
        <p:nvSpPr>
          <p:cNvPr id="9" name="TextBox 8"/>
          <p:cNvSpPr txBox="1"/>
          <p:nvPr/>
        </p:nvSpPr>
        <p:spPr>
          <a:xfrm>
            <a:off x="6146800" y="2530257"/>
            <a:ext cx="2438400" cy="1384995"/>
          </a:xfrm>
          <a:prstGeom prst="rect">
            <a:avLst/>
          </a:prstGeom>
          <a:noFill/>
          <a:ln>
            <a:noFill/>
          </a:ln>
        </p:spPr>
        <p:txBody>
          <a:bodyPr wrap="square" rtlCol="0">
            <a:spAutoFit/>
          </a:bodyPr>
          <a:lstStyle/>
          <a:p>
            <a:pPr algn="ctr" eaLnBrk="0" fontAlgn="base" hangingPunct="0">
              <a:spcBef>
                <a:spcPct val="0"/>
              </a:spcBef>
              <a:spcAft>
                <a:spcPct val="0"/>
              </a:spcAft>
            </a:pPr>
            <a:r>
              <a:rPr lang="en-US" sz="2800" dirty="0">
                <a:solidFill>
                  <a:srgbClr val="000000"/>
                </a:solidFill>
              </a:rPr>
              <a:t>Methods </a:t>
            </a:r>
          </a:p>
          <a:p>
            <a:pPr algn="ctr" eaLnBrk="0" fontAlgn="base" hangingPunct="0">
              <a:spcBef>
                <a:spcPct val="0"/>
              </a:spcBef>
              <a:spcAft>
                <a:spcPct val="0"/>
              </a:spcAft>
            </a:pPr>
            <a:r>
              <a:rPr lang="en-US" sz="2800" dirty="0">
                <a:solidFill>
                  <a:srgbClr val="000000"/>
                </a:solidFill>
              </a:rPr>
              <a:t>and Measures </a:t>
            </a:r>
          </a:p>
        </p:txBody>
      </p:sp>
      <p:sp>
        <p:nvSpPr>
          <p:cNvPr id="10" name="Right Arrow 9"/>
          <p:cNvSpPr/>
          <p:nvPr/>
        </p:nvSpPr>
        <p:spPr>
          <a:xfrm>
            <a:off x="5448746" y="2781300"/>
            <a:ext cx="619649" cy="503010"/>
          </a:xfrm>
          <a:prstGeom prst="rightArrow">
            <a:avLst/>
          </a:prstGeom>
          <a:solidFill>
            <a:srgbClr val="385D8A"/>
          </a:solid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sz="2400">
              <a:solidFill>
                <a:srgbClr val="FFFFFF"/>
              </a:solidFill>
            </a:endParaRPr>
          </a:p>
        </p:txBody>
      </p:sp>
      <p:sp>
        <p:nvSpPr>
          <p:cNvPr id="2" name="Slide Number Placeholder 1">
            <a:extLst>
              <a:ext uri="{FF2B5EF4-FFF2-40B4-BE49-F238E27FC236}">
                <a16:creationId xmlns:a16="http://schemas.microsoft.com/office/drawing/2014/main" id="{B8A33EA5-E470-F54F-BF7E-5C8DC8CADF5A}"/>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21</a:t>
            </a:fld>
            <a:endParaRPr lang="en-US" dirty="0"/>
          </a:p>
        </p:txBody>
      </p:sp>
    </p:spTree>
    <p:extLst>
      <p:ext uri="{BB962C8B-B14F-4D97-AF65-F5344CB8AC3E}">
        <p14:creationId xmlns:p14="http://schemas.microsoft.com/office/powerpoint/2010/main" val="5527472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F668634-C7CD-4F38-84D9-BCDA7C721AE4}"/>
              </a:ext>
            </a:extLst>
          </p:cNvPr>
          <p:cNvSpPr>
            <a:spLocks noGrp="1"/>
          </p:cNvSpPr>
          <p:nvPr>
            <p:ph idx="1"/>
          </p:nvPr>
        </p:nvSpPr>
        <p:spPr/>
        <p:txBody>
          <a:bodyPr>
            <a:noAutofit/>
          </a:bodyPr>
          <a:lstStyle/>
          <a:p>
            <a:pPr marL="0" indent="0">
              <a:buNone/>
            </a:pPr>
            <a:r>
              <a:rPr lang="en-US" sz="2800" dirty="0"/>
              <a:t>What proportion of patients who receive FIT kits are using the kits and returning them per instructions? </a:t>
            </a:r>
          </a:p>
        </p:txBody>
      </p:sp>
      <p:sp>
        <p:nvSpPr>
          <p:cNvPr id="3" name="Title 2">
            <a:extLst>
              <a:ext uri="{FF2B5EF4-FFF2-40B4-BE49-F238E27FC236}">
                <a16:creationId xmlns:a16="http://schemas.microsoft.com/office/drawing/2014/main" id="{ABF05FB5-76B7-4097-9B59-70DA8228A5F6}"/>
              </a:ext>
            </a:extLst>
          </p:cNvPr>
          <p:cNvSpPr>
            <a:spLocks noGrp="1"/>
          </p:cNvSpPr>
          <p:nvPr>
            <p:ph type="title"/>
          </p:nvPr>
        </p:nvSpPr>
        <p:spPr>
          <a:xfrm>
            <a:off x="431800" y="484018"/>
            <a:ext cx="8575040" cy="1200329"/>
          </a:xfrm>
        </p:spPr>
        <p:txBody>
          <a:bodyPr/>
          <a:lstStyle/>
          <a:p>
            <a:r>
              <a:rPr lang="en-US" sz="3600" dirty="0"/>
              <a:t>What are potential indicators for this question?</a:t>
            </a:r>
          </a:p>
        </p:txBody>
      </p:sp>
      <p:cxnSp>
        <p:nvCxnSpPr>
          <p:cNvPr id="5" name="Straight Connector 4">
            <a:extLst>
              <a:ext uri="{FF2B5EF4-FFF2-40B4-BE49-F238E27FC236}">
                <a16:creationId xmlns:a16="http://schemas.microsoft.com/office/drawing/2014/main" id="{14135588-4B03-4115-B118-032D1B91C8ED}"/>
              </a:ext>
            </a:extLst>
          </p:cNvPr>
          <p:cNvCxnSpPr>
            <a:cxnSpLocks/>
          </p:cNvCxnSpPr>
          <p:nvPr/>
        </p:nvCxnSpPr>
        <p:spPr>
          <a:xfrm>
            <a:off x="1976120" y="4104640"/>
            <a:ext cx="5191760" cy="0"/>
          </a:xfrm>
          <a:prstGeom prst="line">
            <a:avLst/>
          </a:prstGeom>
          <a:ln w="38100"/>
        </p:spPr>
        <p:style>
          <a:lnRef idx="3">
            <a:schemeClr val="accent1"/>
          </a:lnRef>
          <a:fillRef idx="0">
            <a:schemeClr val="accent1"/>
          </a:fillRef>
          <a:effectRef idx="2">
            <a:schemeClr val="accent1"/>
          </a:effectRef>
          <a:fontRef idx="minor">
            <a:schemeClr val="tx1"/>
          </a:fontRef>
        </p:style>
      </p:cxnSp>
      <p:sp>
        <p:nvSpPr>
          <p:cNvPr id="4" name="Slide Number Placeholder 3">
            <a:extLst>
              <a:ext uri="{FF2B5EF4-FFF2-40B4-BE49-F238E27FC236}">
                <a16:creationId xmlns:a16="http://schemas.microsoft.com/office/drawing/2014/main" id="{4DCA0F1B-5DAD-D041-8ED3-23CC6D156153}"/>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22</a:t>
            </a:fld>
            <a:endParaRPr lang="en-US" dirty="0"/>
          </a:p>
        </p:txBody>
      </p:sp>
      <p:sp>
        <p:nvSpPr>
          <p:cNvPr id="7" name="TextBox 6">
            <a:extLst>
              <a:ext uri="{FF2B5EF4-FFF2-40B4-BE49-F238E27FC236}">
                <a16:creationId xmlns:a16="http://schemas.microsoft.com/office/drawing/2014/main" id="{4C84F7EE-4E08-4529-8ED5-4C52839ECEAF}"/>
              </a:ext>
            </a:extLst>
          </p:cNvPr>
          <p:cNvSpPr txBox="1"/>
          <p:nvPr/>
        </p:nvSpPr>
        <p:spPr>
          <a:xfrm>
            <a:off x="798681" y="3429000"/>
            <a:ext cx="7546637" cy="523220"/>
          </a:xfrm>
          <a:prstGeom prst="rect">
            <a:avLst/>
          </a:prstGeom>
          <a:noFill/>
        </p:spPr>
        <p:txBody>
          <a:bodyPr wrap="square">
            <a:spAutoFit/>
          </a:bodyPr>
          <a:lstStyle/>
          <a:p>
            <a:pPr marL="0" indent="0" algn="ctr">
              <a:buNone/>
            </a:pPr>
            <a:r>
              <a:rPr lang="en-US" sz="2800" dirty="0"/>
              <a:t># Patients who return accurately completed kit</a:t>
            </a:r>
          </a:p>
        </p:txBody>
      </p:sp>
      <p:sp>
        <p:nvSpPr>
          <p:cNvPr id="9" name="TextBox 8">
            <a:extLst>
              <a:ext uri="{FF2B5EF4-FFF2-40B4-BE49-F238E27FC236}">
                <a16:creationId xmlns:a16="http://schemas.microsoft.com/office/drawing/2014/main" id="{E3EC5A74-D253-412E-AD37-48E6CD31B946}"/>
              </a:ext>
            </a:extLst>
          </p:cNvPr>
          <p:cNvSpPr txBox="1"/>
          <p:nvPr/>
        </p:nvSpPr>
        <p:spPr>
          <a:xfrm>
            <a:off x="1530350" y="4257061"/>
            <a:ext cx="6377940" cy="523220"/>
          </a:xfrm>
          <a:prstGeom prst="rect">
            <a:avLst/>
          </a:prstGeom>
          <a:noFill/>
        </p:spPr>
        <p:txBody>
          <a:bodyPr wrap="square">
            <a:spAutoFit/>
          </a:bodyPr>
          <a:lstStyle/>
          <a:p>
            <a:pPr marL="0" indent="0" algn="ctr">
              <a:buNone/>
            </a:pPr>
            <a:r>
              <a:rPr lang="en-US" sz="2800" dirty="0"/>
              <a:t># Patients who receive FIT kit at flu shot</a:t>
            </a:r>
          </a:p>
        </p:txBody>
      </p:sp>
    </p:spTree>
    <p:extLst>
      <p:ext uri="{BB962C8B-B14F-4D97-AF65-F5344CB8AC3E}">
        <p14:creationId xmlns:p14="http://schemas.microsoft.com/office/powerpoint/2010/main" val="1353056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927997B3-2603-4321-BC40-75C178CE91F6}"/>
              </a:ext>
            </a:extLst>
          </p:cNvPr>
          <p:cNvGraphicFramePr>
            <a:graphicFrameLocks noGrp="1"/>
          </p:cNvGraphicFramePr>
          <p:nvPr>
            <p:ph idx="1"/>
            <p:extLst>
              <p:ext uri="{D42A27DB-BD31-4B8C-83A1-F6EECF244321}">
                <p14:modId xmlns:p14="http://schemas.microsoft.com/office/powerpoint/2010/main" val="2787925630"/>
              </p:ext>
            </p:extLst>
          </p:nvPr>
        </p:nvGraphicFramePr>
        <p:xfrm>
          <a:off x="328981" y="1451496"/>
          <a:ext cx="8486037" cy="39962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a:extLst>
              <a:ext uri="{FF2B5EF4-FFF2-40B4-BE49-F238E27FC236}">
                <a16:creationId xmlns:a16="http://schemas.microsoft.com/office/drawing/2014/main" id="{ABF05FB5-76B7-4097-9B59-70DA8228A5F6}"/>
              </a:ext>
            </a:extLst>
          </p:cNvPr>
          <p:cNvSpPr>
            <a:spLocks noGrp="1"/>
          </p:cNvSpPr>
          <p:nvPr>
            <p:ph type="title"/>
          </p:nvPr>
        </p:nvSpPr>
        <p:spPr>
          <a:xfrm>
            <a:off x="328981" y="273734"/>
            <a:ext cx="8586418" cy="1200329"/>
          </a:xfrm>
        </p:spPr>
        <p:txBody>
          <a:bodyPr/>
          <a:lstStyle/>
          <a:p>
            <a:r>
              <a:rPr lang="en-US" sz="3600" dirty="0"/>
              <a:t>What are potential indicators for this question?</a:t>
            </a:r>
          </a:p>
        </p:txBody>
      </p:sp>
      <p:sp>
        <p:nvSpPr>
          <p:cNvPr id="4" name="Slide Number Placeholder 3">
            <a:extLst>
              <a:ext uri="{FF2B5EF4-FFF2-40B4-BE49-F238E27FC236}">
                <a16:creationId xmlns:a16="http://schemas.microsoft.com/office/drawing/2014/main" id="{CB640B5D-0C5B-5D4D-9D71-B5856A2C5791}"/>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23</a:t>
            </a:fld>
            <a:endParaRPr lang="en-US" dirty="0"/>
          </a:p>
        </p:txBody>
      </p:sp>
    </p:spTree>
    <p:extLst>
      <p:ext uri="{BB962C8B-B14F-4D97-AF65-F5344CB8AC3E}">
        <p14:creationId xmlns:p14="http://schemas.microsoft.com/office/powerpoint/2010/main" val="32380175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Other evaluation models for implementation research</a:t>
            </a:r>
          </a:p>
        </p:txBody>
      </p:sp>
      <p:sp>
        <p:nvSpPr>
          <p:cNvPr id="4" name="Slide Number Placeholder 3"/>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24</a:t>
            </a:fld>
            <a:endParaRPr lang="en-US" dirty="0"/>
          </a:p>
        </p:txBody>
      </p:sp>
    </p:spTree>
    <p:extLst>
      <p:ext uri="{BB962C8B-B14F-4D97-AF65-F5344CB8AC3E}">
        <p14:creationId xmlns:p14="http://schemas.microsoft.com/office/powerpoint/2010/main" val="23221918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F12BB3-F738-4D27-A4E9-38766426E319}"/>
              </a:ext>
            </a:extLst>
          </p:cNvPr>
          <p:cNvSpPr>
            <a:spLocks noGrp="1"/>
          </p:cNvSpPr>
          <p:nvPr>
            <p:ph type="title"/>
          </p:nvPr>
        </p:nvSpPr>
        <p:spPr/>
        <p:txBody>
          <a:bodyPr/>
          <a:lstStyle/>
          <a:p>
            <a:r>
              <a:rPr lang="en-US" dirty="0"/>
              <a:t>Other Evaluation Frameworks</a:t>
            </a:r>
          </a:p>
        </p:txBody>
      </p:sp>
      <p:sp>
        <p:nvSpPr>
          <p:cNvPr id="3" name="Content Placeholder 2">
            <a:extLst>
              <a:ext uri="{FF2B5EF4-FFF2-40B4-BE49-F238E27FC236}">
                <a16:creationId xmlns:a16="http://schemas.microsoft.com/office/drawing/2014/main" id="{F2121B25-D309-429B-AA68-E22FA3F72D46}"/>
              </a:ext>
            </a:extLst>
          </p:cNvPr>
          <p:cNvSpPr>
            <a:spLocks noGrp="1"/>
          </p:cNvSpPr>
          <p:nvPr>
            <p:ph idx="1"/>
          </p:nvPr>
        </p:nvSpPr>
        <p:spPr/>
        <p:txBody>
          <a:bodyPr vert="horz" lIns="91440" tIns="45720" rIns="91440" bIns="45720" rtlCol="0" anchor="t">
            <a:normAutofit/>
          </a:bodyPr>
          <a:lstStyle/>
          <a:p>
            <a:pPr>
              <a:buFont typeface="Arial" panose="020B0604020202020204" pitchFamily="34" charset="0"/>
              <a:buChar char="•"/>
            </a:pPr>
            <a:r>
              <a:rPr lang="en-US" sz="3200" dirty="0"/>
              <a:t> Proctor's Implementation Outcomes</a:t>
            </a:r>
            <a:br>
              <a:rPr lang="en-US" sz="3200" dirty="0"/>
            </a:br>
            <a:endParaRPr lang="en-US" sz="3200" dirty="0"/>
          </a:p>
          <a:p>
            <a:pPr>
              <a:buFont typeface="Arial" panose="020B0604020202020204" pitchFamily="34" charset="0"/>
              <a:buChar char="•"/>
            </a:pPr>
            <a:r>
              <a:rPr lang="en-US" sz="3200" dirty="0"/>
              <a:t>RE-AIM</a:t>
            </a:r>
          </a:p>
        </p:txBody>
      </p:sp>
    </p:spTree>
    <p:extLst>
      <p:ext uri="{BB962C8B-B14F-4D97-AF65-F5344CB8AC3E}">
        <p14:creationId xmlns:p14="http://schemas.microsoft.com/office/powerpoint/2010/main" val="833307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19CBE-F313-4BB3-98BF-1D3BE16761E8}"/>
              </a:ext>
            </a:extLst>
          </p:cNvPr>
          <p:cNvSpPr>
            <a:spLocks noGrp="1"/>
          </p:cNvSpPr>
          <p:nvPr>
            <p:ph type="title"/>
          </p:nvPr>
        </p:nvSpPr>
        <p:spPr/>
        <p:txBody>
          <a:bodyPr>
            <a:normAutofit/>
          </a:bodyPr>
          <a:lstStyle/>
          <a:p>
            <a:r>
              <a:rPr lang="en-US" sz="4800" dirty="0"/>
              <a:t>Poll</a:t>
            </a:r>
          </a:p>
        </p:txBody>
      </p:sp>
      <p:sp>
        <p:nvSpPr>
          <p:cNvPr id="3" name="Content Placeholder 2">
            <a:extLst>
              <a:ext uri="{FF2B5EF4-FFF2-40B4-BE49-F238E27FC236}">
                <a16:creationId xmlns:a16="http://schemas.microsoft.com/office/drawing/2014/main" id="{BB91020A-7D72-4461-945E-6239B72D69E2}"/>
              </a:ext>
            </a:extLst>
          </p:cNvPr>
          <p:cNvSpPr>
            <a:spLocks noGrp="1"/>
          </p:cNvSpPr>
          <p:nvPr>
            <p:ph idx="1"/>
          </p:nvPr>
        </p:nvSpPr>
        <p:spPr>
          <a:xfrm>
            <a:off x="628650" y="1825630"/>
            <a:ext cx="8138832" cy="3833473"/>
          </a:xfrm>
        </p:spPr>
        <p:txBody>
          <a:bodyPr>
            <a:normAutofit fontScale="92500" lnSpcReduction="10000"/>
          </a:bodyPr>
          <a:lstStyle/>
          <a:p>
            <a:pPr marL="0" indent="0">
              <a:buNone/>
            </a:pPr>
            <a:r>
              <a:rPr lang="en-US" sz="4800" dirty="0"/>
              <a:t>Have you heard of any of these evaluation frameworks?</a:t>
            </a:r>
          </a:p>
          <a:p>
            <a:pPr lvl="1"/>
            <a:r>
              <a:rPr lang="en-US" sz="4300" dirty="0"/>
              <a:t>Proctor’s Implementation Outcome Framework</a:t>
            </a:r>
          </a:p>
          <a:p>
            <a:pPr lvl="1"/>
            <a:r>
              <a:rPr lang="en-US" sz="4300" dirty="0"/>
              <a:t>RE-AIM Framework </a:t>
            </a:r>
          </a:p>
          <a:p>
            <a:pPr lvl="1"/>
            <a:r>
              <a:rPr lang="en-US" sz="4300" dirty="0"/>
              <a:t>Other frameworks</a:t>
            </a:r>
          </a:p>
          <a:p>
            <a:pPr lvl="1"/>
            <a:r>
              <a:rPr lang="en-US" sz="4300" dirty="0"/>
              <a:t>None of these </a:t>
            </a:r>
          </a:p>
        </p:txBody>
      </p:sp>
    </p:spTree>
    <p:extLst>
      <p:ext uri="{BB962C8B-B14F-4D97-AF65-F5344CB8AC3E}">
        <p14:creationId xmlns:p14="http://schemas.microsoft.com/office/powerpoint/2010/main" val="26173141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7" y="629594"/>
            <a:ext cx="8177893" cy="1061094"/>
          </a:xfrm>
        </p:spPr>
        <p:txBody>
          <a:bodyPr>
            <a:normAutofit/>
          </a:bodyPr>
          <a:lstStyle/>
          <a:p>
            <a:r>
              <a:rPr lang="en-US" b="1" dirty="0"/>
              <a:t>Implementation outcomes</a:t>
            </a:r>
            <a:endParaRPr lang="en-US" sz="4400" b="1" dirty="0"/>
          </a:p>
        </p:txBody>
      </p:sp>
      <p:sp>
        <p:nvSpPr>
          <p:cNvPr id="3" name="TextBox 2"/>
          <p:cNvSpPr txBox="1"/>
          <p:nvPr/>
        </p:nvSpPr>
        <p:spPr>
          <a:xfrm>
            <a:off x="260168" y="6492180"/>
            <a:ext cx="8577943" cy="400110"/>
          </a:xfrm>
          <a:prstGeom prst="rect">
            <a:avLst/>
          </a:prstGeom>
          <a:noFill/>
        </p:spPr>
        <p:txBody>
          <a:bodyPr wrap="square" rtlCol="0">
            <a:spAutoFit/>
          </a:bodyPr>
          <a:lstStyle/>
          <a:p>
            <a:r>
              <a:rPr lang="en-US" sz="1000" dirty="0">
                <a:solidFill>
                  <a:schemeClr val="tx2"/>
                </a:solidFill>
              </a:rPr>
              <a:t>Proctor et al, (2011). Outcomes for implementation research: conceptual distinctions, measurement challenges, and research agenda. </a:t>
            </a:r>
            <a:r>
              <a:rPr lang="en-US" sz="1000" i="1" dirty="0">
                <a:solidFill>
                  <a:schemeClr val="tx2"/>
                </a:solidFill>
              </a:rPr>
              <a:t>Administration and Policy in Mental Health and Mental Health Services Research</a:t>
            </a:r>
            <a:r>
              <a:rPr lang="en-US" sz="1000" dirty="0">
                <a:solidFill>
                  <a:schemeClr val="tx2"/>
                </a:solidFill>
              </a:rPr>
              <a:t>, </a:t>
            </a:r>
            <a:r>
              <a:rPr lang="en-US" sz="1000" i="1" dirty="0">
                <a:solidFill>
                  <a:schemeClr val="tx2"/>
                </a:solidFill>
              </a:rPr>
              <a:t>38</a:t>
            </a:r>
            <a:r>
              <a:rPr lang="en-US" sz="1000" dirty="0">
                <a:solidFill>
                  <a:schemeClr val="tx2"/>
                </a:solidFill>
              </a:rPr>
              <a:t>(2), 65-76.</a:t>
            </a:r>
          </a:p>
        </p:txBody>
      </p:sp>
      <p:graphicFrame>
        <p:nvGraphicFramePr>
          <p:cNvPr id="6" name="Diagram 5"/>
          <p:cNvGraphicFramePr/>
          <p:nvPr>
            <p:extLst>
              <p:ext uri="{D42A27DB-BD31-4B8C-83A1-F6EECF244321}">
                <p14:modId xmlns:p14="http://schemas.microsoft.com/office/powerpoint/2010/main" val="1852176847"/>
              </p:ext>
            </p:extLst>
          </p:nvPr>
        </p:nvGraphicFramePr>
        <p:xfrm>
          <a:off x="2214763" y="1116825"/>
          <a:ext cx="6844296" cy="4624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ounded Rectangle 3"/>
          <p:cNvSpPr/>
          <p:nvPr/>
        </p:nvSpPr>
        <p:spPr>
          <a:xfrm>
            <a:off x="337457" y="2104527"/>
            <a:ext cx="1331395" cy="2661314"/>
          </a:xfrm>
          <a:prstGeom prst="roundRect">
            <a:avLst/>
          </a:prstGeom>
          <a:solidFill>
            <a:srgbClr val="253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2"/>
                </a:solidFill>
              </a:rPr>
              <a:t>Evidence-based Practices</a:t>
            </a:r>
          </a:p>
        </p:txBody>
      </p:sp>
      <p:sp>
        <p:nvSpPr>
          <p:cNvPr id="5" name="Right Arrow 4"/>
          <p:cNvSpPr/>
          <p:nvPr/>
        </p:nvSpPr>
        <p:spPr>
          <a:xfrm>
            <a:off x="1746958" y="3100813"/>
            <a:ext cx="389699" cy="40943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41072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2895" y="160876"/>
            <a:ext cx="8538210" cy="856396"/>
          </a:xfrm>
        </p:spPr>
        <p:txBody>
          <a:bodyPr>
            <a:normAutofit fontScale="90000"/>
          </a:bodyPr>
          <a:lstStyle/>
          <a:p>
            <a:r>
              <a:rPr lang="en-US" sz="4000" b="1" dirty="0"/>
              <a:t>Definitions of Implementation Outcomes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45292843"/>
              </p:ext>
            </p:extLst>
          </p:nvPr>
        </p:nvGraphicFramePr>
        <p:xfrm>
          <a:off x="365760" y="1009931"/>
          <a:ext cx="8475345" cy="4813111"/>
        </p:xfrm>
        <a:graphic>
          <a:graphicData uri="http://schemas.openxmlformats.org/drawingml/2006/table">
            <a:tbl>
              <a:tblPr firstRow="1" bandRow="1">
                <a:tableStyleId>{21E4AEA4-8DFA-4A89-87EB-49C32662AFE0}</a:tableStyleId>
              </a:tblPr>
              <a:tblGrid>
                <a:gridCol w="1668780">
                  <a:extLst>
                    <a:ext uri="{9D8B030D-6E8A-4147-A177-3AD203B41FA5}">
                      <a16:colId xmlns:a16="http://schemas.microsoft.com/office/drawing/2014/main" val="20000"/>
                    </a:ext>
                  </a:extLst>
                </a:gridCol>
                <a:gridCol w="6806565">
                  <a:extLst>
                    <a:ext uri="{9D8B030D-6E8A-4147-A177-3AD203B41FA5}">
                      <a16:colId xmlns:a16="http://schemas.microsoft.com/office/drawing/2014/main" val="20001"/>
                    </a:ext>
                  </a:extLst>
                </a:gridCol>
              </a:tblGrid>
              <a:tr h="353305">
                <a:tc>
                  <a:txBody>
                    <a:bodyPr/>
                    <a:lstStyle/>
                    <a:p>
                      <a:r>
                        <a:rPr lang="en-US" sz="1600" dirty="0"/>
                        <a:t>Term</a:t>
                      </a:r>
                    </a:p>
                  </a:txBody>
                  <a:tcPr/>
                </a:tc>
                <a:tc>
                  <a:txBody>
                    <a:bodyPr/>
                    <a:lstStyle/>
                    <a:p>
                      <a:r>
                        <a:rPr lang="en-US" sz="1600" dirty="0"/>
                        <a:t>Definition</a:t>
                      </a:r>
                    </a:p>
                  </a:txBody>
                  <a:tcPr/>
                </a:tc>
                <a:extLst>
                  <a:ext uri="{0D108BD9-81ED-4DB2-BD59-A6C34878D82A}">
                    <a16:rowId xmlns:a16="http://schemas.microsoft.com/office/drawing/2014/main" val="10000"/>
                  </a:ext>
                </a:extLst>
              </a:tr>
              <a:tr h="440875">
                <a:tc>
                  <a:txBody>
                    <a:bodyPr/>
                    <a:lstStyle/>
                    <a:p>
                      <a:r>
                        <a:rPr lang="en-US" sz="1600" dirty="0"/>
                        <a:t>Acceptability</a:t>
                      </a:r>
                    </a:p>
                  </a:txBody>
                  <a:tcPr/>
                </a:tc>
                <a:tc>
                  <a:txBody>
                    <a:bodyPr/>
                    <a:lstStyle/>
                    <a:p>
                      <a:r>
                        <a:rPr lang="en-US" sz="1600" dirty="0"/>
                        <a:t>Perception among stakeholders that an</a:t>
                      </a:r>
                      <a:r>
                        <a:rPr lang="en-US" sz="1600" baseline="0" dirty="0"/>
                        <a:t> intervention is agreeable or satisfactory </a:t>
                      </a:r>
                      <a:endParaRPr lang="en-US" sz="1600" dirty="0"/>
                    </a:p>
                  </a:txBody>
                  <a:tcPr/>
                </a:tc>
                <a:extLst>
                  <a:ext uri="{0D108BD9-81ED-4DB2-BD59-A6C34878D82A}">
                    <a16:rowId xmlns:a16="http://schemas.microsoft.com/office/drawing/2014/main" val="10001"/>
                  </a:ext>
                </a:extLst>
              </a:tr>
              <a:tr h="597900">
                <a:tc>
                  <a:txBody>
                    <a:bodyPr/>
                    <a:lstStyle/>
                    <a:p>
                      <a:r>
                        <a:rPr lang="en-US" sz="1600" dirty="0"/>
                        <a:t>Feasibility</a:t>
                      </a:r>
                    </a:p>
                  </a:txBody>
                  <a:tcPr/>
                </a:tc>
                <a:tc>
                  <a:txBody>
                    <a:bodyPr/>
                    <a:lstStyle/>
                    <a:p>
                      <a:r>
                        <a:rPr lang="en-US" sz="1600" dirty="0"/>
                        <a:t>Extent to  which a new intervention can be  carried out within a given</a:t>
                      </a:r>
                      <a:r>
                        <a:rPr lang="en-US" sz="1600" baseline="0" dirty="0"/>
                        <a:t> org or setting</a:t>
                      </a:r>
                      <a:endParaRPr lang="en-US" sz="1600" dirty="0"/>
                    </a:p>
                  </a:txBody>
                  <a:tcPr/>
                </a:tc>
                <a:extLst>
                  <a:ext uri="{0D108BD9-81ED-4DB2-BD59-A6C34878D82A}">
                    <a16:rowId xmlns:a16="http://schemas.microsoft.com/office/drawing/2014/main" val="10002"/>
                  </a:ext>
                </a:extLst>
              </a:tr>
              <a:tr h="597900">
                <a:tc>
                  <a:txBody>
                    <a:bodyPr/>
                    <a:lstStyle/>
                    <a:p>
                      <a:r>
                        <a:rPr lang="en-US" sz="1600" dirty="0"/>
                        <a:t>Appropriateness</a:t>
                      </a:r>
                    </a:p>
                  </a:txBody>
                  <a:tcPr/>
                </a:tc>
                <a:tc>
                  <a:txBody>
                    <a:bodyPr/>
                    <a:lstStyle/>
                    <a:p>
                      <a:r>
                        <a:rPr lang="en-US" sz="1600" dirty="0"/>
                        <a:t>Perceived fit, relevance or compatibility of an intervention for a given</a:t>
                      </a:r>
                      <a:r>
                        <a:rPr lang="en-US" sz="1600" baseline="0" dirty="0"/>
                        <a:t> participant, stakeholder or setting</a:t>
                      </a:r>
                      <a:endParaRPr lang="en-US" sz="1600" dirty="0"/>
                    </a:p>
                  </a:txBody>
                  <a:tcPr/>
                </a:tc>
                <a:extLst>
                  <a:ext uri="{0D108BD9-81ED-4DB2-BD59-A6C34878D82A}">
                    <a16:rowId xmlns:a16="http://schemas.microsoft.com/office/drawing/2014/main" val="10003"/>
                  </a:ext>
                </a:extLst>
              </a:tr>
              <a:tr h="597900">
                <a:tc>
                  <a:txBody>
                    <a:bodyPr/>
                    <a:lstStyle/>
                    <a:p>
                      <a:r>
                        <a:rPr lang="en-US" sz="1600" dirty="0"/>
                        <a:t>Costs</a:t>
                      </a:r>
                    </a:p>
                  </a:txBody>
                  <a:tcPr/>
                </a:tc>
                <a:tc>
                  <a:txBody>
                    <a:bodyPr/>
                    <a:lstStyle/>
                    <a:p>
                      <a:r>
                        <a:rPr lang="en-US" sz="1600" dirty="0"/>
                        <a:t>Resources to implement</a:t>
                      </a:r>
                      <a:r>
                        <a:rPr lang="en-US" sz="1600" baseline="0" dirty="0"/>
                        <a:t> a particular intervention for a particular strategy or setting</a:t>
                      </a:r>
                      <a:endParaRPr lang="en-US" sz="1600" dirty="0"/>
                    </a:p>
                  </a:txBody>
                  <a:tcPr/>
                </a:tc>
                <a:extLst>
                  <a:ext uri="{0D108BD9-81ED-4DB2-BD59-A6C34878D82A}">
                    <a16:rowId xmlns:a16="http://schemas.microsoft.com/office/drawing/2014/main" val="10004"/>
                  </a:ext>
                </a:extLst>
              </a:tr>
              <a:tr h="440875">
                <a:tc>
                  <a:txBody>
                    <a:bodyPr/>
                    <a:lstStyle/>
                    <a:p>
                      <a:r>
                        <a:rPr lang="en-US" sz="1600" dirty="0"/>
                        <a:t>Adoption </a:t>
                      </a:r>
                    </a:p>
                  </a:txBody>
                  <a:tcPr/>
                </a:tc>
                <a:tc>
                  <a:txBody>
                    <a:bodyPr/>
                    <a:lstStyle/>
                    <a:p>
                      <a:r>
                        <a:rPr lang="en-US" sz="1600" dirty="0"/>
                        <a:t>Intention</a:t>
                      </a:r>
                      <a:r>
                        <a:rPr lang="en-US" sz="1600" baseline="0" dirty="0"/>
                        <a:t>, initial decision or action to employ an intervention</a:t>
                      </a:r>
                      <a:endParaRPr lang="en-US" sz="1600" dirty="0"/>
                    </a:p>
                  </a:txBody>
                  <a:tcPr/>
                </a:tc>
                <a:extLst>
                  <a:ext uri="{0D108BD9-81ED-4DB2-BD59-A6C34878D82A}">
                    <a16:rowId xmlns:a16="http://schemas.microsoft.com/office/drawing/2014/main" val="10005"/>
                  </a:ext>
                </a:extLst>
              </a:tr>
              <a:tr h="764361">
                <a:tc>
                  <a:txBody>
                    <a:bodyPr/>
                    <a:lstStyle/>
                    <a:p>
                      <a:r>
                        <a:rPr lang="en-US" sz="1600" dirty="0"/>
                        <a:t>Penetrance </a:t>
                      </a:r>
                    </a:p>
                  </a:txBody>
                  <a:tcPr/>
                </a:tc>
                <a:tc>
                  <a:txBody>
                    <a:bodyPr/>
                    <a:lstStyle/>
                    <a:p>
                      <a:r>
                        <a:rPr lang="en-US" sz="1600" dirty="0"/>
                        <a:t>Integration of an</a:t>
                      </a:r>
                      <a:r>
                        <a:rPr lang="en-US" sz="1600" baseline="0" dirty="0"/>
                        <a:t> intervention into an org or practice (# reach/potential # participants)</a:t>
                      </a:r>
                      <a:endParaRPr lang="en-US" sz="1600" dirty="0"/>
                    </a:p>
                  </a:txBody>
                  <a:tcPr/>
                </a:tc>
                <a:extLst>
                  <a:ext uri="{0D108BD9-81ED-4DB2-BD59-A6C34878D82A}">
                    <a16:rowId xmlns:a16="http://schemas.microsoft.com/office/drawing/2014/main" val="10006"/>
                  </a:ext>
                </a:extLst>
              </a:tr>
              <a:tr h="440875">
                <a:tc>
                  <a:txBody>
                    <a:bodyPr/>
                    <a:lstStyle/>
                    <a:p>
                      <a:r>
                        <a:rPr lang="en-US" sz="1600" dirty="0"/>
                        <a:t>Fidelity </a:t>
                      </a:r>
                    </a:p>
                  </a:txBody>
                  <a:tcPr/>
                </a:tc>
                <a:tc>
                  <a:txBody>
                    <a:bodyPr/>
                    <a:lstStyle/>
                    <a:p>
                      <a:r>
                        <a:rPr lang="en-US" sz="1600" dirty="0"/>
                        <a:t>Extent to which an intervention is implemented</a:t>
                      </a:r>
                      <a:r>
                        <a:rPr lang="en-US" sz="1600" baseline="0" dirty="0"/>
                        <a:t> as  prescribed in the protocol</a:t>
                      </a:r>
                      <a:endParaRPr lang="en-US" sz="1600" dirty="0"/>
                    </a:p>
                  </a:txBody>
                  <a:tcPr/>
                </a:tc>
                <a:extLst>
                  <a:ext uri="{0D108BD9-81ED-4DB2-BD59-A6C34878D82A}">
                    <a16:rowId xmlns:a16="http://schemas.microsoft.com/office/drawing/2014/main" val="10007"/>
                  </a:ext>
                </a:extLst>
              </a:tr>
              <a:tr h="440875">
                <a:tc>
                  <a:txBody>
                    <a:bodyPr/>
                    <a:lstStyle/>
                    <a:p>
                      <a:r>
                        <a:rPr lang="en-US" sz="1600" dirty="0"/>
                        <a:t>Sustainability</a:t>
                      </a:r>
                    </a:p>
                  </a:txBody>
                  <a:tcPr/>
                </a:tc>
                <a:tc>
                  <a:txBody>
                    <a:bodyPr/>
                    <a:lstStyle/>
                    <a:p>
                      <a:r>
                        <a:rPr lang="en-US" sz="1600" dirty="0"/>
                        <a:t>Extent to which an intervention is institutionalized within the org’s operations</a:t>
                      </a:r>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694454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2522" y="312695"/>
            <a:ext cx="7886700" cy="606251"/>
          </a:xfrm>
        </p:spPr>
        <p:txBody>
          <a:bodyPr/>
          <a:lstStyle/>
          <a:p>
            <a:r>
              <a:rPr lang="en-US" dirty="0"/>
              <a:t>RE-AIM Framework</a:t>
            </a:r>
          </a:p>
        </p:txBody>
      </p:sp>
      <p:sp>
        <p:nvSpPr>
          <p:cNvPr id="4" name="Slide Number Placeholder 3"/>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29</a:t>
            </a:fld>
            <a:endParaRPr lang="en-US" dirty="0"/>
          </a:p>
        </p:txBody>
      </p:sp>
      <p:sp>
        <p:nvSpPr>
          <p:cNvPr id="5" name="TextBox 4"/>
          <p:cNvSpPr txBox="1"/>
          <p:nvPr/>
        </p:nvSpPr>
        <p:spPr>
          <a:xfrm>
            <a:off x="216006" y="6558963"/>
            <a:ext cx="8927994" cy="246221"/>
          </a:xfrm>
          <a:prstGeom prst="rect">
            <a:avLst/>
          </a:prstGeom>
          <a:noFill/>
        </p:spPr>
        <p:txBody>
          <a:bodyPr wrap="square" rtlCol="0">
            <a:spAutoFit/>
          </a:bodyPr>
          <a:lstStyle/>
          <a:p>
            <a:r>
              <a:rPr lang="en-US" sz="1000" dirty="0"/>
              <a:t>Glasgow  et al(2019). RE-AIM planning and evaluation framework: adapting to new science  and practice with a 20-year review. </a:t>
            </a:r>
            <a:r>
              <a:rPr lang="en-US" sz="1000" i="1" dirty="0"/>
              <a:t>Frontiers in Public Health</a:t>
            </a:r>
            <a:r>
              <a:rPr lang="en-US" sz="1000" dirty="0"/>
              <a:t>, </a:t>
            </a:r>
            <a:r>
              <a:rPr lang="en-US" sz="1000" i="1" dirty="0"/>
              <a:t>7</a:t>
            </a:r>
            <a:r>
              <a:rPr lang="en-US" sz="1000" dirty="0"/>
              <a:t>, 64.</a:t>
            </a:r>
          </a:p>
        </p:txBody>
      </p:sp>
      <p:sp>
        <p:nvSpPr>
          <p:cNvPr id="6" name="TextBox 5"/>
          <p:cNvSpPr txBox="1"/>
          <p:nvPr/>
        </p:nvSpPr>
        <p:spPr>
          <a:xfrm>
            <a:off x="4026090" y="6947553"/>
            <a:ext cx="45719" cy="369332"/>
          </a:xfrm>
          <a:prstGeom prst="rect">
            <a:avLst/>
          </a:prstGeom>
          <a:noFill/>
        </p:spPr>
        <p:txBody>
          <a:bodyPr wrap="square" rtlCol="0">
            <a:spAutoFit/>
          </a:bodyPr>
          <a:lstStyle/>
          <a:p>
            <a:endParaRPr lang="en-US" dirty="0"/>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2502" y="1380651"/>
            <a:ext cx="5987614" cy="5020979"/>
          </a:xfrm>
          <a:prstGeom prst="rect">
            <a:avLst/>
          </a:prstGeom>
        </p:spPr>
      </p:pic>
      <p:sp>
        <p:nvSpPr>
          <p:cNvPr id="9" name="TextBox 8">
            <a:extLst>
              <a:ext uri="{FF2B5EF4-FFF2-40B4-BE49-F238E27FC236}">
                <a16:creationId xmlns:a16="http://schemas.microsoft.com/office/drawing/2014/main" id="{AD55B56E-530E-4151-8646-46FF881B68C0}"/>
              </a:ext>
            </a:extLst>
          </p:cNvPr>
          <p:cNvSpPr txBox="1"/>
          <p:nvPr/>
        </p:nvSpPr>
        <p:spPr>
          <a:xfrm>
            <a:off x="680440" y="734320"/>
            <a:ext cx="8449670" cy="646331"/>
          </a:xfrm>
          <a:prstGeom prst="rect">
            <a:avLst/>
          </a:prstGeom>
          <a:noFill/>
        </p:spPr>
        <p:txBody>
          <a:bodyPr wrap="square">
            <a:spAutoFit/>
          </a:bodyPr>
          <a:lstStyle/>
          <a:p>
            <a:r>
              <a:rPr lang="en-US" sz="1800" dirty="0"/>
              <a:t>A model for reporting study findings on health promotion and disease management in different settings </a:t>
            </a:r>
          </a:p>
        </p:txBody>
      </p:sp>
    </p:spTree>
    <p:extLst>
      <p:ext uri="{BB962C8B-B14F-4D97-AF65-F5344CB8AC3E}">
        <p14:creationId xmlns:p14="http://schemas.microsoft.com/office/powerpoint/2010/main" val="4110000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2F5D2-6088-4912-A737-5AC6A43AC83A}"/>
              </a:ext>
            </a:extLst>
          </p:cNvPr>
          <p:cNvSpPr>
            <a:spLocks noGrp="1"/>
          </p:cNvSpPr>
          <p:nvPr>
            <p:ph type="title"/>
          </p:nvPr>
        </p:nvSpPr>
        <p:spPr/>
        <p:txBody>
          <a:bodyPr/>
          <a:lstStyle/>
          <a:p>
            <a:r>
              <a:rPr lang="en-US" dirty="0"/>
              <a:t>Objectives</a:t>
            </a:r>
          </a:p>
        </p:txBody>
      </p:sp>
      <p:sp>
        <p:nvSpPr>
          <p:cNvPr id="3" name="Content Placeholder 2">
            <a:extLst>
              <a:ext uri="{FF2B5EF4-FFF2-40B4-BE49-F238E27FC236}">
                <a16:creationId xmlns:a16="http://schemas.microsoft.com/office/drawing/2014/main" id="{8DF8B41F-BFC7-4C7C-BBE2-9A98C9D95BEC}"/>
              </a:ext>
            </a:extLst>
          </p:cNvPr>
          <p:cNvSpPr>
            <a:spLocks noGrp="1"/>
          </p:cNvSpPr>
          <p:nvPr>
            <p:ph idx="1"/>
          </p:nvPr>
        </p:nvSpPr>
        <p:spPr>
          <a:xfrm>
            <a:off x="628649" y="1690688"/>
            <a:ext cx="8372475" cy="4310062"/>
          </a:xfrm>
        </p:spPr>
        <p:txBody>
          <a:bodyPr>
            <a:normAutofit/>
          </a:bodyPr>
          <a:lstStyle/>
          <a:p>
            <a:pPr>
              <a:buFont typeface="Arial" panose="020B0604020202020204" pitchFamily="34" charset="0"/>
              <a:buChar char="•"/>
            </a:pPr>
            <a:r>
              <a:rPr lang="en-US" sz="2800" dirty="0"/>
              <a:t>Define different types of evaluation</a:t>
            </a:r>
          </a:p>
          <a:p>
            <a:pPr>
              <a:buFont typeface="Arial" panose="020B0604020202020204" pitchFamily="34" charset="0"/>
              <a:buChar char="•"/>
            </a:pPr>
            <a:r>
              <a:rPr lang="en-US" sz="2800" dirty="0"/>
              <a:t>Explain the difference between process and outcome evaluation questions  </a:t>
            </a:r>
          </a:p>
          <a:p>
            <a:pPr>
              <a:buFont typeface="Arial" panose="020B0604020202020204" pitchFamily="34" charset="0"/>
              <a:buChar char="•"/>
            </a:pPr>
            <a:r>
              <a:rPr lang="en-US" sz="2800" dirty="0"/>
              <a:t>Identify measurable outcomes related to aims, objectives, and activities </a:t>
            </a:r>
          </a:p>
          <a:p>
            <a:pPr>
              <a:buFont typeface="Arial" panose="020B0604020202020204" pitchFamily="34" charset="0"/>
              <a:buChar char="•"/>
            </a:pPr>
            <a:r>
              <a:rPr lang="en-US" sz="2800" dirty="0"/>
              <a:t>Collect reliable and valid performance data</a:t>
            </a:r>
          </a:p>
        </p:txBody>
      </p:sp>
    </p:spTree>
    <p:extLst>
      <p:ext uri="{BB962C8B-B14F-4D97-AF65-F5344CB8AC3E}">
        <p14:creationId xmlns:p14="http://schemas.microsoft.com/office/powerpoint/2010/main" val="11922871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1A23D61-74D8-4A47-8C15-9F0D78D654D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05542" y="1130532"/>
            <a:ext cx="6221188" cy="5216845"/>
          </a:xfrm>
          <a:prstGeom prst="rect">
            <a:avLst/>
          </a:prstGeom>
        </p:spPr>
      </p:pic>
      <p:sp>
        <p:nvSpPr>
          <p:cNvPr id="2" name="Title 2">
            <a:extLst>
              <a:ext uri="{FF2B5EF4-FFF2-40B4-BE49-F238E27FC236}">
                <a16:creationId xmlns:a16="http://schemas.microsoft.com/office/drawing/2014/main" id="{88E31691-75E9-43E2-9B6B-58DAC561FE84}"/>
              </a:ext>
            </a:extLst>
          </p:cNvPr>
          <p:cNvSpPr txBox="1">
            <a:spLocks/>
          </p:cNvSpPr>
          <p:nvPr/>
        </p:nvSpPr>
        <p:spPr>
          <a:xfrm>
            <a:off x="308610" y="312695"/>
            <a:ext cx="8180612" cy="606251"/>
          </a:xfrm>
          <a:prstGeom prst="rect">
            <a:avLst/>
          </a:prstGeom>
        </p:spPr>
        <p:txBody>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r>
              <a:rPr lang="en-US" dirty="0"/>
              <a:t>RE-AIM Framework</a:t>
            </a:r>
          </a:p>
        </p:txBody>
      </p:sp>
      <p:sp>
        <p:nvSpPr>
          <p:cNvPr id="3" name="TextBox 2">
            <a:extLst>
              <a:ext uri="{FF2B5EF4-FFF2-40B4-BE49-F238E27FC236}">
                <a16:creationId xmlns:a16="http://schemas.microsoft.com/office/drawing/2014/main" id="{E4FF2026-6BAB-4D0B-A88E-B8EF7541D869}"/>
              </a:ext>
            </a:extLst>
          </p:cNvPr>
          <p:cNvSpPr txBox="1"/>
          <p:nvPr/>
        </p:nvSpPr>
        <p:spPr>
          <a:xfrm>
            <a:off x="216006" y="6558963"/>
            <a:ext cx="8927994" cy="246221"/>
          </a:xfrm>
          <a:prstGeom prst="rect">
            <a:avLst/>
          </a:prstGeom>
          <a:noFill/>
        </p:spPr>
        <p:txBody>
          <a:bodyPr wrap="square" rtlCol="0">
            <a:spAutoFit/>
          </a:bodyPr>
          <a:lstStyle/>
          <a:p>
            <a:r>
              <a:rPr lang="en-US" sz="1000" dirty="0"/>
              <a:t>Glasgow  et al(2019). RE-AIM planning and evaluation framework: adapting to new science  and practice with a 20-year review. </a:t>
            </a:r>
            <a:r>
              <a:rPr lang="en-US" sz="1000" i="1" dirty="0"/>
              <a:t>Frontiers in Public Health</a:t>
            </a:r>
            <a:r>
              <a:rPr lang="en-US" sz="1000" dirty="0"/>
              <a:t>, </a:t>
            </a:r>
            <a:r>
              <a:rPr lang="en-US" sz="1000" i="1" dirty="0"/>
              <a:t>7</a:t>
            </a:r>
            <a:r>
              <a:rPr lang="en-US" sz="1000" dirty="0"/>
              <a:t>, 64.</a:t>
            </a:r>
          </a:p>
        </p:txBody>
      </p:sp>
      <p:sp>
        <p:nvSpPr>
          <p:cNvPr id="5" name="TextBox 4">
            <a:extLst>
              <a:ext uri="{FF2B5EF4-FFF2-40B4-BE49-F238E27FC236}">
                <a16:creationId xmlns:a16="http://schemas.microsoft.com/office/drawing/2014/main" id="{AF937F1E-E4F7-4F77-B050-2C403774D4F7}"/>
              </a:ext>
            </a:extLst>
          </p:cNvPr>
          <p:cNvSpPr txBox="1"/>
          <p:nvPr/>
        </p:nvSpPr>
        <p:spPr>
          <a:xfrm>
            <a:off x="308610" y="734320"/>
            <a:ext cx="8606790" cy="646331"/>
          </a:xfrm>
          <a:prstGeom prst="rect">
            <a:avLst/>
          </a:prstGeom>
          <a:noFill/>
        </p:spPr>
        <p:txBody>
          <a:bodyPr wrap="square">
            <a:spAutoFit/>
          </a:bodyPr>
          <a:lstStyle/>
          <a:p>
            <a:r>
              <a:rPr lang="en-US" sz="1800" dirty="0"/>
              <a:t>A model for reporting study findings on health promotion and disease management in different settings </a:t>
            </a:r>
          </a:p>
        </p:txBody>
      </p:sp>
    </p:spTree>
    <p:extLst>
      <p:ext uri="{BB962C8B-B14F-4D97-AF65-F5344CB8AC3E}">
        <p14:creationId xmlns:p14="http://schemas.microsoft.com/office/powerpoint/2010/main" val="36398170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398775883"/>
              </p:ext>
            </p:extLst>
          </p:nvPr>
        </p:nvGraphicFramePr>
        <p:xfrm>
          <a:off x="328612" y="1532573"/>
          <a:ext cx="8486775" cy="4241800"/>
        </p:xfrm>
        <a:graphic>
          <a:graphicData uri="http://schemas.openxmlformats.org/drawingml/2006/table">
            <a:tbl>
              <a:tblPr firstRow="1" bandRow="1">
                <a:tableStyleId>{21E4AEA4-8DFA-4A89-87EB-49C32662AFE0}</a:tableStyleId>
              </a:tblPr>
              <a:tblGrid>
                <a:gridCol w="2063868">
                  <a:extLst>
                    <a:ext uri="{9D8B030D-6E8A-4147-A177-3AD203B41FA5}">
                      <a16:colId xmlns:a16="http://schemas.microsoft.com/office/drawing/2014/main" val="20000"/>
                    </a:ext>
                  </a:extLst>
                </a:gridCol>
                <a:gridCol w="3330054">
                  <a:extLst>
                    <a:ext uri="{9D8B030D-6E8A-4147-A177-3AD203B41FA5}">
                      <a16:colId xmlns:a16="http://schemas.microsoft.com/office/drawing/2014/main" val="20001"/>
                    </a:ext>
                  </a:extLst>
                </a:gridCol>
                <a:gridCol w="3092853">
                  <a:extLst>
                    <a:ext uri="{9D8B030D-6E8A-4147-A177-3AD203B41FA5}">
                      <a16:colId xmlns:a16="http://schemas.microsoft.com/office/drawing/2014/main" val="20002"/>
                    </a:ext>
                  </a:extLst>
                </a:gridCol>
              </a:tblGrid>
              <a:tr h="370840">
                <a:tc>
                  <a:txBody>
                    <a:bodyPr/>
                    <a:lstStyle/>
                    <a:p>
                      <a:r>
                        <a:rPr lang="en-US" sz="1600" dirty="0"/>
                        <a:t>Indicator</a:t>
                      </a:r>
                    </a:p>
                  </a:txBody>
                  <a:tcPr/>
                </a:tc>
                <a:tc>
                  <a:txBody>
                    <a:bodyPr/>
                    <a:lstStyle/>
                    <a:p>
                      <a:r>
                        <a:rPr lang="en-US" sz="1600" dirty="0"/>
                        <a:t>Definition</a:t>
                      </a:r>
                    </a:p>
                  </a:txBody>
                  <a:tcPr/>
                </a:tc>
                <a:tc>
                  <a:txBody>
                    <a:bodyPr/>
                    <a:lstStyle/>
                    <a:p>
                      <a:r>
                        <a:rPr lang="en-US" sz="1600" dirty="0"/>
                        <a:t>Case Study</a:t>
                      </a:r>
                    </a:p>
                  </a:txBody>
                  <a:tcPr/>
                </a:tc>
                <a:extLst>
                  <a:ext uri="{0D108BD9-81ED-4DB2-BD59-A6C34878D82A}">
                    <a16:rowId xmlns:a16="http://schemas.microsoft.com/office/drawing/2014/main" val="10000"/>
                  </a:ext>
                </a:extLst>
              </a:tr>
              <a:tr h="370840">
                <a:tc>
                  <a:txBody>
                    <a:bodyPr/>
                    <a:lstStyle/>
                    <a:p>
                      <a:r>
                        <a:rPr lang="en-US" sz="1600" dirty="0"/>
                        <a:t>Reach</a:t>
                      </a:r>
                    </a:p>
                  </a:txBody>
                  <a:tcPr/>
                </a:tc>
                <a:tc>
                  <a:txBody>
                    <a:bodyPr/>
                    <a:lstStyle/>
                    <a:p>
                      <a:r>
                        <a:rPr lang="en-US" sz="1600" dirty="0"/>
                        <a:t>Numbe</a:t>
                      </a:r>
                      <a:r>
                        <a:rPr lang="en-US" sz="1600" baseline="0" dirty="0"/>
                        <a:t>r of people reach</a:t>
                      </a:r>
                      <a:endParaRPr lang="en-US" sz="1600" dirty="0"/>
                    </a:p>
                  </a:txBody>
                  <a:tcPr/>
                </a:tc>
                <a:tc>
                  <a:txBody>
                    <a:bodyPr/>
                    <a:lstStyle/>
                    <a:p>
                      <a:r>
                        <a:rPr lang="en-US" sz="1600" dirty="0"/>
                        <a:t>Number of people</a:t>
                      </a:r>
                      <a:r>
                        <a:rPr lang="en-US" sz="1600" baseline="0" dirty="0"/>
                        <a:t> getting flu shot who reached FIT kits</a:t>
                      </a:r>
                      <a:endParaRPr lang="en-US" sz="1600" dirty="0"/>
                    </a:p>
                  </a:txBody>
                  <a:tcPr/>
                </a:tc>
                <a:extLst>
                  <a:ext uri="{0D108BD9-81ED-4DB2-BD59-A6C34878D82A}">
                    <a16:rowId xmlns:a16="http://schemas.microsoft.com/office/drawing/2014/main" val="10001"/>
                  </a:ext>
                </a:extLst>
              </a:tr>
              <a:tr h="370840">
                <a:tc>
                  <a:txBody>
                    <a:bodyPr/>
                    <a:lstStyle/>
                    <a:p>
                      <a:r>
                        <a:rPr lang="en-US" sz="1600" dirty="0"/>
                        <a:t>Effectiveness</a:t>
                      </a:r>
                    </a:p>
                  </a:txBody>
                  <a:tcPr/>
                </a:tc>
                <a:tc>
                  <a:txBody>
                    <a:bodyPr/>
                    <a:lstStyle/>
                    <a:p>
                      <a:r>
                        <a:rPr lang="en-US" sz="1600" dirty="0"/>
                        <a:t>Measure of effects</a:t>
                      </a:r>
                    </a:p>
                  </a:txBody>
                  <a:tcPr/>
                </a:tc>
                <a:tc>
                  <a:txBody>
                    <a:bodyPr/>
                    <a:lstStyle/>
                    <a:p>
                      <a:r>
                        <a:rPr lang="en-US" sz="1600" dirty="0"/>
                        <a:t>Number</a:t>
                      </a:r>
                      <a:r>
                        <a:rPr lang="en-US" sz="1600" baseline="0" dirty="0"/>
                        <a:t> of people who completed FIT</a:t>
                      </a:r>
                      <a:endParaRPr lang="en-US" sz="1600" dirty="0"/>
                    </a:p>
                  </a:txBody>
                  <a:tcPr/>
                </a:tc>
                <a:extLst>
                  <a:ext uri="{0D108BD9-81ED-4DB2-BD59-A6C34878D82A}">
                    <a16:rowId xmlns:a16="http://schemas.microsoft.com/office/drawing/2014/main" val="10002"/>
                  </a:ext>
                </a:extLst>
              </a:tr>
              <a:tr h="370840">
                <a:tc>
                  <a:txBody>
                    <a:bodyPr/>
                    <a:lstStyle/>
                    <a:p>
                      <a:r>
                        <a:rPr lang="en-US" sz="1600" dirty="0"/>
                        <a:t>Adoption</a:t>
                      </a:r>
                    </a:p>
                  </a:txBody>
                  <a:tcPr/>
                </a:tc>
                <a:tc>
                  <a:txBody>
                    <a:bodyPr/>
                    <a:lstStyle/>
                    <a:p>
                      <a:r>
                        <a:rPr lang="en-US" sz="1600" dirty="0"/>
                        <a:t>Number/percentage</a:t>
                      </a:r>
                      <a:r>
                        <a:rPr lang="en-US" sz="1600" baseline="0" dirty="0"/>
                        <a:t> of setting participating</a:t>
                      </a:r>
                      <a:endParaRPr lang="en-US" sz="1600" dirty="0"/>
                    </a:p>
                  </a:txBody>
                  <a:tcPr/>
                </a:tc>
                <a:tc>
                  <a:txBody>
                    <a:bodyPr/>
                    <a:lstStyle/>
                    <a:p>
                      <a:r>
                        <a:rPr lang="en-US" sz="1600" dirty="0"/>
                        <a:t>Number of pharmacies </a:t>
                      </a:r>
                    </a:p>
                  </a:txBody>
                  <a:tcPr/>
                </a:tc>
                <a:extLst>
                  <a:ext uri="{0D108BD9-81ED-4DB2-BD59-A6C34878D82A}">
                    <a16:rowId xmlns:a16="http://schemas.microsoft.com/office/drawing/2014/main" val="10003"/>
                  </a:ext>
                </a:extLst>
              </a:tr>
              <a:tr h="370840">
                <a:tc>
                  <a:txBody>
                    <a:bodyPr/>
                    <a:lstStyle/>
                    <a:p>
                      <a:r>
                        <a:rPr lang="en-US" sz="1600" dirty="0"/>
                        <a:t>Implementation</a:t>
                      </a:r>
                    </a:p>
                  </a:txBody>
                  <a:tcPr/>
                </a:tc>
                <a:tc>
                  <a:txBody>
                    <a:bodyPr/>
                    <a:lstStyle/>
                    <a:p>
                      <a:r>
                        <a:rPr lang="en-US" sz="1600" dirty="0"/>
                        <a:t>Level</a:t>
                      </a:r>
                      <a:r>
                        <a:rPr lang="en-US" sz="1600" baseline="0" dirty="0"/>
                        <a:t> of adherence to implementation guidance</a:t>
                      </a:r>
                      <a:endParaRPr lang="en-US" sz="1600" dirty="0"/>
                    </a:p>
                  </a:txBody>
                  <a:tcPr/>
                </a:tc>
                <a:tc>
                  <a:txBody>
                    <a:bodyPr/>
                    <a:lstStyle/>
                    <a:p>
                      <a:r>
                        <a:rPr lang="en-US" sz="1600" dirty="0"/>
                        <a:t>Completion of implementation</a:t>
                      </a:r>
                      <a:r>
                        <a:rPr lang="en-US" sz="1600" baseline="0" dirty="0"/>
                        <a:t> checklist</a:t>
                      </a:r>
                    </a:p>
                    <a:p>
                      <a:r>
                        <a:rPr lang="en-US" sz="1600" dirty="0"/>
                        <a:t>Cost</a:t>
                      </a:r>
                      <a:r>
                        <a:rPr lang="en-US" sz="1600" baseline="0" dirty="0"/>
                        <a:t> of program</a:t>
                      </a:r>
                    </a:p>
                    <a:p>
                      <a:r>
                        <a:rPr lang="en-US" sz="1600" baseline="0" dirty="0"/>
                        <a:t>Changes made (adaptations) and why</a:t>
                      </a:r>
                      <a:endParaRPr lang="en-US" sz="1600" dirty="0"/>
                    </a:p>
                  </a:txBody>
                  <a:tcPr/>
                </a:tc>
                <a:extLst>
                  <a:ext uri="{0D108BD9-81ED-4DB2-BD59-A6C34878D82A}">
                    <a16:rowId xmlns:a16="http://schemas.microsoft.com/office/drawing/2014/main" val="10004"/>
                  </a:ext>
                </a:extLst>
              </a:tr>
              <a:tr h="370840">
                <a:tc>
                  <a:txBody>
                    <a:bodyPr/>
                    <a:lstStyle/>
                    <a:p>
                      <a:r>
                        <a:rPr lang="en-US" sz="1600" dirty="0"/>
                        <a:t>Maintenance</a:t>
                      </a:r>
                    </a:p>
                  </a:txBody>
                  <a:tcPr/>
                </a:tc>
                <a:tc>
                  <a:txBody>
                    <a:bodyPr/>
                    <a:lstStyle/>
                    <a:p>
                      <a:r>
                        <a:rPr lang="en-US" sz="1600" dirty="0"/>
                        <a:t>Individuals continue the behavior;</a:t>
                      </a:r>
                      <a:r>
                        <a:rPr lang="en-US" sz="1600" baseline="0" dirty="0"/>
                        <a:t> change is maintained</a:t>
                      </a:r>
                      <a:endParaRPr lang="en-US" sz="1600" dirty="0"/>
                    </a:p>
                  </a:txBody>
                  <a:tcPr/>
                </a:tc>
                <a:tc>
                  <a:txBody>
                    <a:bodyPr/>
                    <a:lstStyle/>
                    <a:p>
                      <a:r>
                        <a:rPr lang="en-US" sz="1600" dirty="0"/>
                        <a:t>Indicators</a:t>
                      </a:r>
                      <a:r>
                        <a:rPr lang="en-US" sz="1600" baseline="0" dirty="0"/>
                        <a:t> of  sustainability</a:t>
                      </a:r>
                    </a:p>
                    <a:p>
                      <a:r>
                        <a:rPr lang="en-US" sz="1600" baseline="0" dirty="0"/>
                        <a:t>People return to program over time</a:t>
                      </a:r>
                      <a:endParaRPr lang="en-US" sz="1600" dirty="0"/>
                    </a:p>
                  </a:txBody>
                  <a:tcPr/>
                </a:tc>
                <a:extLst>
                  <a:ext uri="{0D108BD9-81ED-4DB2-BD59-A6C34878D82A}">
                    <a16:rowId xmlns:a16="http://schemas.microsoft.com/office/drawing/2014/main" val="10005"/>
                  </a:ext>
                </a:extLst>
              </a:tr>
            </a:tbl>
          </a:graphicData>
        </a:graphic>
      </p:graphicFrame>
      <p:sp>
        <p:nvSpPr>
          <p:cNvPr id="3" name="Title 2"/>
          <p:cNvSpPr>
            <a:spLocks noGrp="1"/>
          </p:cNvSpPr>
          <p:nvPr>
            <p:ph type="title"/>
          </p:nvPr>
        </p:nvSpPr>
        <p:spPr>
          <a:xfrm>
            <a:off x="338138" y="629594"/>
            <a:ext cx="8177212" cy="1061094"/>
          </a:xfrm>
        </p:spPr>
        <p:txBody>
          <a:bodyPr/>
          <a:lstStyle/>
          <a:p>
            <a:r>
              <a:rPr lang="en-US" dirty="0"/>
              <a:t>RE-AIM with Flu-FIT</a:t>
            </a:r>
          </a:p>
        </p:txBody>
      </p:sp>
      <p:sp>
        <p:nvSpPr>
          <p:cNvPr id="4" name="Slide Number Placeholder 3"/>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31</a:t>
            </a:fld>
            <a:endParaRPr lang="en-US" dirty="0"/>
          </a:p>
        </p:txBody>
      </p:sp>
    </p:spTree>
    <p:extLst>
      <p:ext uri="{BB962C8B-B14F-4D97-AF65-F5344CB8AC3E}">
        <p14:creationId xmlns:p14="http://schemas.microsoft.com/office/powerpoint/2010/main" val="19358490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1037"/>
            <a:ext cx="8153400" cy="919163"/>
          </a:xfrm>
        </p:spPr>
        <p:txBody>
          <a:bodyPr>
            <a:noAutofit/>
          </a:bodyPr>
          <a:lstStyle/>
          <a:p>
            <a:pPr>
              <a:defRPr/>
            </a:pPr>
            <a:r>
              <a:rPr lang="en-US" sz="3600" kern="1200" dirty="0"/>
              <a:t>Step 4 - Gather Credible Evidence</a:t>
            </a:r>
            <a:br>
              <a:rPr lang="en-US" sz="3600" kern="1200" dirty="0"/>
            </a:br>
            <a:r>
              <a:rPr lang="en-US" sz="3600" kern="1200" dirty="0"/>
              <a:t> </a:t>
            </a:r>
          </a:p>
        </p:txBody>
      </p:sp>
      <p:sp>
        <p:nvSpPr>
          <p:cNvPr id="27651" name="Content Placeholder 2"/>
          <p:cNvSpPr>
            <a:spLocks noGrp="1"/>
          </p:cNvSpPr>
          <p:nvPr>
            <p:ph idx="1"/>
          </p:nvPr>
        </p:nvSpPr>
        <p:spPr>
          <a:xfrm>
            <a:off x="468630" y="1600200"/>
            <a:ext cx="8370570" cy="5029200"/>
          </a:xfrm>
        </p:spPr>
        <p:txBody>
          <a:bodyPr>
            <a:normAutofit/>
          </a:bodyPr>
          <a:lstStyle/>
          <a:p>
            <a:pPr>
              <a:lnSpc>
                <a:spcPct val="100000"/>
              </a:lnSpc>
              <a:spcAft>
                <a:spcPts val="600"/>
              </a:spcAft>
              <a:buFont typeface="Arial" panose="020B0604020202020204" pitchFamily="34" charset="0"/>
              <a:buChar char="•"/>
            </a:pPr>
            <a:r>
              <a:rPr lang="en-US" sz="2800" dirty="0"/>
              <a:t>Look for existing data </a:t>
            </a:r>
          </a:p>
          <a:p>
            <a:pPr lvl="1">
              <a:lnSpc>
                <a:spcPct val="100000"/>
              </a:lnSpc>
              <a:spcAft>
                <a:spcPts val="1000"/>
              </a:spcAft>
            </a:pPr>
            <a:r>
              <a:rPr lang="en-US" sz="2800" dirty="0"/>
              <a:t>If there are no data available – collect your own</a:t>
            </a:r>
          </a:p>
          <a:p>
            <a:pPr>
              <a:lnSpc>
                <a:spcPct val="100000"/>
              </a:lnSpc>
              <a:spcAft>
                <a:spcPts val="600"/>
              </a:spcAft>
              <a:buFont typeface="Arial" panose="020B0604020202020204" pitchFamily="34" charset="0"/>
              <a:buChar char="•"/>
            </a:pPr>
            <a:r>
              <a:rPr lang="en-US" sz="2800" dirty="0"/>
              <a:t>Look for existing data collection tools</a:t>
            </a:r>
          </a:p>
          <a:p>
            <a:pPr lvl="1">
              <a:lnSpc>
                <a:spcPct val="100000"/>
              </a:lnSpc>
              <a:spcAft>
                <a:spcPts val="1000"/>
              </a:spcAft>
            </a:pPr>
            <a:r>
              <a:rPr lang="en-US" sz="2800" dirty="0"/>
              <a:t>If there are no existing tools – create your own</a:t>
            </a:r>
          </a:p>
          <a:p>
            <a:pPr>
              <a:lnSpc>
                <a:spcPct val="100000"/>
              </a:lnSpc>
              <a:spcAft>
                <a:spcPts val="600"/>
              </a:spcAft>
              <a:buFont typeface="Arial" panose="020B0604020202020204" pitchFamily="34" charset="0"/>
              <a:buChar char="•"/>
            </a:pPr>
            <a:r>
              <a:rPr lang="en-US" sz="2800" dirty="0"/>
              <a:t>Data collection plan</a:t>
            </a:r>
          </a:p>
          <a:p>
            <a:pPr lvl="1">
              <a:lnSpc>
                <a:spcPct val="100000"/>
              </a:lnSpc>
              <a:spcAft>
                <a:spcPts val="600"/>
              </a:spcAft>
            </a:pPr>
            <a:r>
              <a:rPr lang="en-US" sz="2800" dirty="0"/>
              <a:t>Who will collect? </a:t>
            </a:r>
          </a:p>
          <a:p>
            <a:pPr lvl="1">
              <a:lnSpc>
                <a:spcPct val="100000"/>
              </a:lnSpc>
              <a:spcAft>
                <a:spcPts val="600"/>
              </a:spcAft>
            </a:pPr>
            <a:r>
              <a:rPr lang="en-US" sz="2800" dirty="0"/>
              <a:t>When and How often will it be collected?	</a:t>
            </a:r>
          </a:p>
          <a:p>
            <a:pPr>
              <a:lnSpc>
                <a:spcPct val="100000"/>
              </a:lnSpc>
              <a:spcAft>
                <a:spcPts val="1200"/>
              </a:spcAft>
            </a:pPr>
            <a:endParaRPr lang="en-US" dirty="0"/>
          </a:p>
        </p:txBody>
      </p:sp>
      <p:sp>
        <p:nvSpPr>
          <p:cNvPr id="3" name="Slide Number Placeholder 2">
            <a:extLst>
              <a:ext uri="{FF2B5EF4-FFF2-40B4-BE49-F238E27FC236}">
                <a16:creationId xmlns:a16="http://schemas.microsoft.com/office/drawing/2014/main" id="{F09F397F-6545-5843-951D-5042AF071DFE}"/>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32</a:t>
            </a:fld>
            <a:endParaRPr lang="en-US" dirty="0"/>
          </a:p>
        </p:txBody>
      </p:sp>
    </p:spTree>
    <p:extLst>
      <p:ext uri="{BB962C8B-B14F-4D97-AF65-F5344CB8AC3E}">
        <p14:creationId xmlns:p14="http://schemas.microsoft.com/office/powerpoint/2010/main" val="4195450137"/>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5091FCA-9C14-144C-8885-07AAE13DC979}"/>
              </a:ext>
            </a:extLst>
          </p:cNvPr>
          <p:cNvSpPr>
            <a:spLocks noGrp="1"/>
          </p:cNvSpPr>
          <p:nvPr>
            <p:ph idx="1"/>
          </p:nvPr>
        </p:nvSpPr>
        <p:spPr>
          <a:xfrm>
            <a:off x="480060" y="1825630"/>
            <a:ext cx="8035290" cy="3833473"/>
          </a:xfrm>
        </p:spPr>
        <p:txBody>
          <a:bodyPr/>
          <a:lstStyle/>
          <a:p>
            <a:pPr marL="0" indent="0">
              <a:buNone/>
            </a:pPr>
            <a:r>
              <a:rPr lang="en-US" dirty="0"/>
              <a:t>Sources of Existing Data:</a:t>
            </a:r>
          </a:p>
          <a:p>
            <a:pPr marL="0" indent="0">
              <a:buNone/>
            </a:pPr>
            <a:endParaRPr lang="en-US" dirty="0"/>
          </a:p>
        </p:txBody>
      </p:sp>
      <p:sp>
        <p:nvSpPr>
          <p:cNvPr id="3" name="Title 2">
            <a:extLst>
              <a:ext uri="{FF2B5EF4-FFF2-40B4-BE49-F238E27FC236}">
                <a16:creationId xmlns:a16="http://schemas.microsoft.com/office/drawing/2014/main" id="{04F3C486-B4B8-3F43-9703-4302E76B9B36}"/>
              </a:ext>
            </a:extLst>
          </p:cNvPr>
          <p:cNvSpPr>
            <a:spLocks noGrp="1"/>
          </p:cNvSpPr>
          <p:nvPr>
            <p:ph type="title"/>
          </p:nvPr>
        </p:nvSpPr>
        <p:spPr>
          <a:xfrm>
            <a:off x="338668" y="190409"/>
            <a:ext cx="8208690" cy="1323439"/>
          </a:xfrm>
        </p:spPr>
        <p:txBody>
          <a:bodyPr/>
          <a:lstStyle/>
          <a:p>
            <a:r>
              <a:rPr lang="en-US" sz="4000" dirty="0"/>
              <a:t>Gather Credible Evidence: Look For Existing Data</a:t>
            </a:r>
          </a:p>
        </p:txBody>
      </p:sp>
      <p:graphicFrame>
        <p:nvGraphicFramePr>
          <p:cNvPr id="5" name="Diagram 4">
            <a:extLst>
              <a:ext uri="{FF2B5EF4-FFF2-40B4-BE49-F238E27FC236}">
                <a16:creationId xmlns:a16="http://schemas.microsoft.com/office/drawing/2014/main" id="{9DC307BB-AFCB-2C4E-9E8D-2AAE12C54CA2}"/>
              </a:ext>
            </a:extLst>
          </p:cNvPr>
          <p:cNvGraphicFramePr/>
          <p:nvPr>
            <p:extLst>
              <p:ext uri="{D42A27DB-BD31-4B8C-83A1-F6EECF244321}">
                <p14:modId xmlns:p14="http://schemas.microsoft.com/office/powerpoint/2010/main" val="2996820340"/>
              </p:ext>
            </p:extLst>
          </p:nvPr>
        </p:nvGraphicFramePr>
        <p:xfrm>
          <a:off x="338667" y="2341228"/>
          <a:ext cx="8541384" cy="3317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16B128FD-CD6A-424C-922C-0EDEEE5F4157}"/>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33</a:t>
            </a:fld>
            <a:endParaRPr lang="en-US" dirty="0"/>
          </a:p>
        </p:txBody>
      </p:sp>
    </p:spTree>
    <p:extLst>
      <p:ext uri="{BB962C8B-B14F-4D97-AF65-F5344CB8AC3E}">
        <p14:creationId xmlns:p14="http://schemas.microsoft.com/office/powerpoint/2010/main" val="41100355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4F3C486-B4B8-3F43-9703-4302E76B9B36}"/>
              </a:ext>
            </a:extLst>
          </p:cNvPr>
          <p:cNvSpPr>
            <a:spLocks noGrp="1"/>
          </p:cNvSpPr>
          <p:nvPr>
            <p:ph type="title"/>
          </p:nvPr>
        </p:nvSpPr>
        <p:spPr>
          <a:xfrm>
            <a:off x="317757" y="313520"/>
            <a:ext cx="8559543" cy="1077218"/>
          </a:xfrm>
        </p:spPr>
        <p:txBody>
          <a:bodyPr/>
          <a:lstStyle/>
          <a:p>
            <a:r>
              <a:rPr lang="en-US" sz="3200" dirty="0"/>
              <a:t>Gather Credible Evidence:  Create a Tracking Log (Process Evaluation)</a:t>
            </a:r>
          </a:p>
        </p:txBody>
      </p:sp>
      <p:sp>
        <p:nvSpPr>
          <p:cNvPr id="19" name="Text Placeholder 1">
            <a:extLst>
              <a:ext uri="{FF2B5EF4-FFF2-40B4-BE49-F238E27FC236}">
                <a16:creationId xmlns:a16="http://schemas.microsoft.com/office/drawing/2014/main" id="{11ED7DE2-D926-8846-A95B-30FBCAFBE6B0}"/>
              </a:ext>
            </a:extLst>
          </p:cNvPr>
          <p:cNvSpPr>
            <a:spLocks noGrp="1"/>
          </p:cNvSpPr>
          <p:nvPr/>
        </p:nvSpPr>
        <p:spPr>
          <a:xfrm>
            <a:off x="317756" y="1543050"/>
            <a:ext cx="4181217" cy="955445"/>
          </a:xfrm>
          <a:prstGeom prst="rect">
            <a:avLst/>
          </a:prstGeom>
          <a:solidFill>
            <a:srgbClr val="253E67"/>
          </a:solidFill>
        </p:spPr>
        <p:txBody>
          <a:bodyPr vert="horz" lIns="91440" tIns="45720" rIns="91440" bIns="45720" rtlCol="0" anchor="b">
            <a:noAutofit/>
          </a:bodyPr>
          <a:lstStyle>
            <a:lvl1pPr marL="0" indent="0" algn="ctr" defTabSz="457200" rtl="0" eaLnBrk="1" latinLnBrk="0" hangingPunct="1">
              <a:spcBef>
                <a:spcPct val="20000"/>
              </a:spcBef>
              <a:buSzPct val="100000"/>
              <a:buFontTx/>
              <a:buNone/>
              <a:defRPr sz="2400" b="0" kern="1200">
                <a:solidFill>
                  <a:schemeClr val="tx1"/>
                </a:solidFill>
                <a:latin typeface="Century Gothic"/>
                <a:ea typeface="+mn-ea"/>
                <a:cs typeface="Century Gothic"/>
              </a:defRPr>
            </a:lvl1pPr>
            <a:lvl2pPr marL="457200" indent="0" algn="l" defTabSz="457200" rtl="0" eaLnBrk="1" latinLnBrk="0" hangingPunct="1">
              <a:spcBef>
                <a:spcPct val="20000"/>
              </a:spcBef>
              <a:buClr>
                <a:schemeClr val="accent3"/>
              </a:buClr>
              <a:buFont typeface="Arial"/>
              <a:buNone/>
              <a:defRPr sz="2000" b="1" kern="1200">
                <a:solidFill>
                  <a:schemeClr val="tx1"/>
                </a:solidFill>
                <a:latin typeface="Century Gothic"/>
                <a:ea typeface="+mn-ea"/>
                <a:cs typeface="Century Gothic"/>
              </a:defRPr>
            </a:lvl2pPr>
            <a:lvl3pPr marL="914400" indent="0" algn="l" defTabSz="457200" rtl="0" eaLnBrk="1" latinLnBrk="0" hangingPunct="1">
              <a:spcBef>
                <a:spcPct val="20000"/>
              </a:spcBef>
              <a:buClr>
                <a:srgbClr val="660099"/>
              </a:buClr>
              <a:buSzPct val="75000"/>
              <a:buFont typeface="Wingdings" charset="2"/>
              <a:buNone/>
              <a:defRPr sz="1800" b="1" kern="1200">
                <a:solidFill>
                  <a:schemeClr val="tx1"/>
                </a:solidFill>
                <a:latin typeface="Century Gothic"/>
                <a:ea typeface="+mn-ea"/>
                <a:cs typeface="Century Gothic"/>
              </a:defRPr>
            </a:lvl3pPr>
            <a:lvl4pPr marL="1371600" indent="0" algn="l" defTabSz="457200" rtl="0" eaLnBrk="1" latinLnBrk="0" hangingPunct="1">
              <a:spcBef>
                <a:spcPct val="20000"/>
              </a:spcBef>
              <a:buClr>
                <a:schemeClr val="accent3"/>
              </a:buClr>
              <a:buFont typeface="Arial"/>
              <a:buNone/>
              <a:defRPr sz="1600" b="1" kern="1200">
                <a:solidFill>
                  <a:schemeClr val="tx1"/>
                </a:solidFill>
                <a:latin typeface="Century Gothic"/>
                <a:ea typeface="+mn-ea"/>
                <a:cs typeface="Century Gothic"/>
              </a:defRPr>
            </a:lvl4pPr>
            <a:lvl5pPr marL="1828800" indent="0" algn="l" defTabSz="457200" rtl="0" eaLnBrk="1" latinLnBrk="0" hangingPunct="1">
              <a:spcBef>
                <a:spcPct val="20000"/>
              </a:spcBef>
              <a:buClr>
                <a:srgbClr val="660099"/>
              </a:buClr>
              <a:buFont typeface="Arial"/>
              <a:buNone/>
              <a:defRPr sz="1600" b="1" kern="1200">
                <a:solidFill>
                  <a:schemeClr val="tx1"/>
                </a:solidFill>
                <a:latin typeface="Century Gothic"/>
                <a:ea typeface="+mn-ea"/>
                <a:cs typeface="Century Gothic"/>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pPr algn="l">
              <a:lnSpc>
                <a:spcPct val="100000"/>
              </a:lnSpc>
              <a:spcBef>
                <a:spcPts val="1200"/>
              </a:spcBef>
              <a:spcAft>
                <a:spcPts val="800"/>
              </a:spcAft>
            </a:pPr>
            <a:r>
              <a:rPr lang="en-US" sz="2800" dirty="0">
                <a:solidFill>
                  <a:schemeClr val="bg2"/>
                </a:solidFill>
                <a:latin typeface="+mj-lt"/>
              </a:rPr>
              <a:t>Completion of a series of steps</a:t>
            </a:r>
          </a:p>
        </p:txBody>
      </p:sp>
      <p:sp>
        <p:nvSpPr>
          <p:cNvPr id="20" name="Content Placeholder 2">
            <a:extLst>
              <a:ext uri="{FF2B5EF4-FFF2-40B4-BE49-F238E27FC236}">
                <a16:creationId xmlns:a16="http://schemas.microsoft.com/office/drawing/2014/main" id="{5C177EC2-8207-B847-8128-A24CE19D4048}"/>
              </a:ext>
            </a:extLst>
          </p:cNvPr>
          <p:cNvSpPr>
            <a:spLocks noGrp="1"/>
          </p:cNvSpPr>
          <p:nvPr/>
        </p:nvSpPr>
        <p:spPr>
          <a:xfrm>
            <a:off x="317757" y="2498495"/>
            <a:ext cx="4040188" cy="3405817"/>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SzPct val="100000"/>
              <a:buFontTx/>
              <a:buBlip>
                <a:blip r:embed="rId3"/>
              </a:buBlip>
              <a:defRPr sz="2400" kern="1200">
                <a:solidFill>
                  <a:schemeClr val="tx1"/>
                </a:solidFill>
                <a:latin typeface="Century Gothic"/>
                <a:ea typeface="+mn-ea"/>
                <a:cs typeface="Century Gothic"/>
              </a:defRPr>
            </a:lvl1pPr>
            <a:lvl2pPr marL="742950" indent="-285750" algn="l" defTabSz="457200" rtl="0" eaLnBrk="1" latinLnBrk="0" hangingPunct="1">
              <a:spcBef>
                <a:spcPct val="20000"/>
              </a:spcBef>
              <a:buClr>
                <a:schemeClr val="accent3"/>
              </a:buClr>
              <a:buFont typeface="Arial"/>
              <a:buChar char="–"/>
              <a:defRPr sz="2000" kern="1200">
                <a:solidFill>
                  <a:schemeClr val="tx1"/>
                </a:solidFill>
                <a:latin typeface="Century Gothic"/>
                <a:ea typeface="+mn-ea"/>
                <a:cs typeface="Century Gothic"/>
              </a:defRPr>
            </a:lvl2pPr>
            <a:lvl3pPr marL="1143000" indent="-228600" algn="l" defTabSz="457200" rtl="0" eaLnBrk="1" latinLnBrk="0" hangingPunct="1">
              <a:spcBef>
                <a:spcPct val="20000"/>
              </a:spcBef>
              <a:buClr>
                <a:srgbClr val="660099"/>
              </a:buClr>
              <a:buSzPct val="75000"/>
              <a:buFont typeface="Wingdings" charset="2"/>
              <a:buChar char=""/>
              <a:defRPr sz="1800" kern="1200">
                <a:solidFill>
                  <a:schemeClr val="tx1"/>
                </a:solidFill>
                <a:latin typeface="Century Gothic"/>
                <a:ea typeface="+mn-ea"/>
                <a:cs typeface="Century Gothic"/>
              </a:defRPr>
            </a:lvl3pPr>
            <a:lvl4pPr marL="1600200" indent="-228600" algn="l" defTabSz="457200" rtl="0" eaLnBrk="1" latinLnBrk="0" hangingPunct="1">
              <a:spcBef>
                <a:spcPct val="20000"/>
              </a:spcBef>
              <a:buClr>
                <a:schemeClr val="accent3"/>
              </a:buClr>
              <a:buFont typeface="Arial"/>
              <a:buChar char="–"/>
              <a:defRPr sz="1600" kern="1200">
                <a:solidFill>
                  <a:schemeClr val="tx1"/>
                </a:solidFill>
                <a:latin typeface="Century Gothic"/>
                <a:ea typeface="+mn-ea"/>
                <a:cs typeface="Century Gothic"/>
              </a:defRPr>
            </a:lvl4pPr>
            <a:lvl5pPr marL="2057400" indent="-228600" algn="l" defTabSz="457200" rtl="0" eaLnBrk="1" latinLnBrk="0" hangingPunct="1">
              <a:spcBef>
                <a:spcPct val="20000"/>
              </a:spcBef>
              <a:buClr>
                <a:srgbClr val="660099"/>
              </a:buClr>
              <a:buFont typeface="Arial"/>
              <a:buChar char="•"/>
              <a:defRPr sz="16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600" kern="1200">
                <a:solidFill>
                  <a:schemeClr val="tx1"/>
                </a:solidFill>
                <a:latin typeface="+mn-lt"/>
                <a:ea typeface="+mn-ea"/>
                <a:cs typeface="+mn-cs"/>
              </a:defRPr>
            </a:lvl9pPr>
          </a:lstStyle>
          <a:p>
            <a:pPr>
              <a:spcAft>
                <a:spcPts val="600"/>
              </a:spcAft>
              <a:buClr>
                <a:srgbClr val="253E67"/>
              </a:buClr>
              <a:buFont typeface="Arial" panose="020B0604020202020204" pitchFamily="34" charset="0"/>
              <a:buChar char="•"/>
            </a:pPr>
            <a:r>
              <a:rPr lang="en-US" sz="2800" dirty="0">
                <a:latin typeface="+mn-lt"/>
              </a:rPr>
              <a:t>Reminder to get colorectal cancer screening</a:t>
            </a:r>
          </a:p>
          <a:p>
            <a:pPr>
              <a:spcAft>
                <a:spcPts val="600"/>
              </a:spcAft>
              <a:buClr>
                <a:srgbClr val="253E67"/>
              </a:buClr>
              <a:buFont typeface="Arial" panose="020B0604020202020204" pitchFamily="34" charset="0"/>
              <a:buChar char="•"/>
            </a:pPr>
            <a:r>
              <a:rPr lang="en-US" sz="2800" dirty="0">
                <a:latin typeface="+mn-lt"/>
              </a:rPr>
              <a:t>Completion of screening</a:t>
            </a:r>
          </a:p>
          <a:p>
            <a:pPr>
              <a:spcAft>
                <a:spcPts val="600"/>
              </a:spcAft>
              <a:buClr>
                <a:srgbClr val="253E67"/>
              </a:buClr>
              <a:buFont typeface="Arial" panose="020B0604020202020204" pitchFamily="34" charset="0"/>
              <a:buChar char="•"/>
            </a:pPr>
            <a:r>
              <a:rPr lang="en-US" sz="2800" dirty="0">
                <a:latin typeface="+mn-lt"/>
              </a:rPr>
              <a:t>Refer for diagnostic colonoscopy </a:t>
            </a:r>
          </a:p>
          <a:p>
            <a:pPr marL="0" indent="0">
              <a:buNone/>
            </a:pPr>
            <a:endParaRPr lang="en-US" dirty="0">
              <a:latin typeface="+mn-lt"/>
            </a:endParaRPr>
          </a:p>
        </p:txBody>
      </p:sp>
      <p:sp>
        <p:nvSpPr>
          <p:cNvPr id="21" name="Text Placeholder 3">
            <a:extLst>
              <a:ext uri="{FF2B5EF4-FFF2-40B4-BE49-F238E27FC236}">
                <a16:creationId xmlns:a16="http://schemas.microsoft.com/office/drawing/2014/main" id="{F121FA48-87A7-0744-A08F-3737039FBB08}"/>
              </a:ext>
            </a:extLst>
          </p:cNvPr>
          <p:cNvSpPr>
            <a:spLocks noGrp="1"/>
          </p:cNvSpPr>
          <p:nvPr/>
        </p:nvSpPr>
        <p:spPr>
          <a:xfrm>
            <a:off x="4597022" y="1543050"/>
            <a:ext cx="4181217" cy="955445"/>
          </a:xfrm>
          <a:prstGeom prst="rect">
            <a:avLst/>
          </a:prstGeom>
          <a:solidFill>
            <a:srgbClr val="253E67"/>
          </a:solidFill>
        </p:spPr>
        <p:txBody>
          <a:bodyPr vert="horz" lIns="91440" tIns="45720" rIns="91440" bIns="45720" rtlCol="0" anchor="b">
            <a:noAutofit/>
          </a:bodyPr>
          <a:lstStyle>
            <a:lvl1pPr marL="0" indent="0" algn="ctr" defTabSz="457200" rtl="0" eaLnBrk="1" latinLnBrk="0" hangingPunct="1">
              <a:spcBef>
                <a:spcPct val="20000"/>
              </a:spcBef>
              <a:buSzPct val="100000"/>
              <a:buFontTx/>
              <a:buNone/>
              <a:defRPr sz="2400" b="0" kern="1200">
                <a:solidFill>
                  <a:schemeClr val="tx1"/>
                </a:solidFill>
                <a:latin typeface="Century Gothic"/>
                <a:ea typeface="+mn-ea"/>
                <a:cs typeface="Century Gothic"/>
              </a:defRPr>
            </a:lvl1pPr>
            <a:lvl2pPr marL="457200" indent="0" algn="l" defTabSz="457200" rtl="0" eaLnBrk="1" latinLnBrk="0" hangingPunct="1">
              <a:spcBef>
                <a:spcPct val="20000"/>
              </a:spcBef>
              <a:buClr>
                <a:schemeClr val="accent3"/>
              </a:buClr>
              <a:buFont typeface="Arial"/>
              <a:buNone/>
              <a:defRPr sz="2000" b="1" kern="1200">
                <a:solidFill>
                  <a:schemeClr val="tx1"/>
                </a:solidFill>
                <a:latin typeface="Century Gothic"/>
                <a:ea typeface="+mn-ea"/>
                <a:cs typeface="Century Gothic"/>
              </a:defRPr>
            </a:lvl2pPr>
            <a:lvl3pPr marL="914400" indent="0" algn="l" defTabSz="457200" rtl="0" eaLnBrk="1" latinLnBrk="0" hangingPunct="1">
              <a:spcBef>
                <a:spcPct val="20000"/>
              </a:spcBef>
              <a:buClr>
                <a:srgbClr val="660099"/>
              </a:buClr>
              <a:buSzPct val="75000"/>
              <a:buFont typeface="Wingdings" charset="2"/>
              <a:buNone/>
              <a:defRPr sz="1800" b="1" kern="1200">
                <a:solidFill>
                  <a:schemeClr val="tx1"/>
                </a:solidFill>
                <a:latin typeface="Century Gothic"/>
                <a:ea typeface="+mn-ea"/>
                <a:cs typeface="Century Gothic"/>
              </a:defRPr>
            </a:lvl3pPr>
            <a:lvl4pPr marL="1371600" indent="0" algn="l" defTabSz="457200" rtl="0" eaLnBrk="1" latinLnBrk="0" hangingPunct="1">
              <a:spcBef>
                <a:spcPct val="20000"/>
              </a:spcBef>
              <a:buClr>
                <a:schemeClr val="accent3"/>
              </a:buClr>
              <a:buFont typeface="Arial"/>
              <a:buNone/>
              <a:defRPr sz="1600" b="1" kern="1200">
                <a:solidFill>
                  <a:schemeClr val="tx1"/>
                </a:solidFill>
                <a:latin typeface="Century Gothic"/>
                <a:ea typeface="+mn-ea"/>
                <a:cs typeface="Century Gothic"/>
              </a:defRPr>
            </a:lvl4pPr>
            <a:lvl5pPr marL="1828800" indent="0" algn="l" defTabSz="457200" rtl="0" eaLnBrk="1" latinLnBrk="0" hangingPunct="1">
              <a:spcBef>
                <a:spcPct val="20000"/>
              </a:spcBef>
              <a:buClr>
                <a:srgbClr val="660099"/>
              </a:buClr>
              <a:buFont typeface="Arial"/>
              <a:buNone/>
              <a:defRPr sz="1600" b="1" kern="1200">
                <a:solidFill>
                  <a:schemeClr val="tx1"/>
                </a:solidFill>
                <a:latin typeface="Century Gothic"/>
                <a:ea typeface="+mn-ea"/>
                <a:cs typeface="Century Gothic"/>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pPr algn="l"/>
            <a:r>
              <a:rPr lang="en-US" sz="2800" dirty="0">
                <a:solidFill>
                  <a:schemeClr val="bg2"/>
                </a:solidFill>
                <a:latin typeface="+mj-lt"/>
              </a:rPr>
              <a:t>Distribution of CRC screening materials</a:t>
            </a:r>
          </a:p>
        </p:txBody>
      </p:sp>
      <p:sp>
        <p:nvSpPr>
          <p:cNvPr id="22" name="Content Placeholder 4">
            <a:extLst>
              <a:ext uri="{FF2B5EF4-FFF2-40B4-BE49-F238E27FC236}">
                <a16:creationId xmlns:a16="http://schemas.microsoft.com/office/drawing/2014/main" id="{47842182-E160-8143-BBC3-61A3A1F06278}"/>
              </a:ext>
            </a:extLst>
          </p:cNvPr>
          <p:cNvSpPr>
            <a:spLocks noGrp="1"/>
          </p:cNvSpPr>
          <p:nvPr/>
        </p:nvSpPr>
        <p:spPr>
          <a:xfrm>
            <a:off x="4597022" y="2498495"/>
            <a:ext cx="4041775" cy="340581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SzPct val="100000"/>
              <a:buFontTx/>
              <a:buBlip>
                <a:blip r:embed="rId3"/>
              </a:buBlip>
              <a:defRPr sz="2400" kern="1200">
                <a:solidFill>
                  <a:schemeClr val="tx1"/>
                </a:solidFill>
                <a:latin typeface="Century Gothic"/>
                <a:ea typeface="+mn-ea"/>
                <a:cs typeface="Century Gothic"/>
              </a:defRPr>
            </a:lvl1pPr>
            <a:lvl2pPr marL="742950" indent="-285750" algn="l" defTabSz="457200" rtl="0" eaLnBrk="1" latinLnBrk="0" hangingPunct="1">
              <a:spcBef>
                <a:spcPct val="20000"/>
              </a:spcBef>
              <a:buClr>
                <a:schemeClr val="accent3"/>
              </a:buClr>
              <a:buFont typeface="Arial"/>
              <a:buChar char="–"/>
              <a:defRPr sz="2000" kern="1200">
                <a:solidFill>
                  <a:schemeClr val="tx1"/>
                </a:solidFill>
                <a:latin typeface="Century Gothic"/>
                <a:ea typeface="+mn-ea"/>
                <a:cs typeface="Century Gothic"/>
              </a:defRPr>
            </a:lvl2pPr>
            <a:lvl3pPr marL="1143000" indent="-228600" algn="l" defTabSz="457200" rtl="0" eaLnBrk="1" latinLnBrk="0" hangingPunct="1">
              <a:spcBef>
                <a:spcPct val="20000"/>
              </a:spcBef>
              <a:buClr>
                <a:srgbClr val="660099"/>
              </a:buClr>
              <a:buSzPct val="75000"/>
              <a:buFont typeface="Wingdings" charset="2"/>
              <a:buChar char=""/>
              <a:defRPr sz="1800" kern="1200">
                <a:solidFill>
                  <a:schemeClr val="tx1"/>
                </a:solidFill>
                <a:latin typeface="Century Gothic"/>
                <a:ea typeface="+mn-ea"/>
                <a:cs typeface="Century Gothic"/>
              </a:defRPr>
            </a:lvl3pPr>
            <a:lvl4pPr marL="1600200" indent="-228600" algn="l" defTabSz="457200" rtl="0" eaLnBrk="1" latinLnBrk="0" hangingPunct="1">
              <a:spcBef>
                <a:spcPct val="20000"/>
              </a:spcBef>
              <a:buClr>
                <a:schemeClr val="accent3"/>
              </a:buClr>
              <a:buFont typeface="Arial"/>
              <a:buChar char="–"/>
              <a:defRPr sz="1600" kern="1200">
                <a:solidFill>
                  <a:schemeClr val="tx1"/>
                </a:solidFill>
                <a:latin typeface="Century Gothic"/>
                <a:ea typeface="+mn-ea"/>
                <a:cs typeface="Century Gothic"/>
              </a:defRPr>
            </a:lvl4pPr>
            <a:lvl5pPr marL="2057400" indent="-228600" algn="l" defTabSz="457200" rtl="0" eaLnBrk="1" latinLnBrk="0" hangingPunct="1">
              <a:spcBef>
                <a:spcPct val="20000"/>
              </a:spcBef>
              <a:buClr>
                <a:srgbClr val="660099"/>
              </a:buClr>
              <a:buFont typeface="Arial"/>
              <a:buChar char="•"/>
              <a:defRPr sz="16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600" kern="1200">
                <a:solidFill>
                  <a:schemeClr val="tx1"/>
                </a:solidFill>
                <a:latin typeface="+mn-lt"/>
                <a:ea typeface="+mn-ea"/>
                <a:cs typeface="+mn-cs"/>
              </a:defRPr>
            </a:lvl9pPr>
          </a:lstStyle>
          <a:p>
            <a:pPr lvl="0">
              <a:lnSpc>
                <a:spcPct val="100000"/>
              </a:lnSpc>
              <a:spcAft>
                <a:spcPts val="600"/>
              </a:spcAft>
              <a:buClr>
                <a:srgbClr val="253E67"/>
              </a:buClr>
              <a:buFont typeface="Arial" panose="020B0604020202020204" pitchFamily="34" charset="0"/>
              <a:buChar char="•"/>
            </a:pPr>
            <a:r>
              <a:rPr lang="en-US" sz="2800" dirty="0">
                <a:latin typeface="+mn-lt"/>
              </a:rPr>
              <a:t>Dates</a:t>
            </a:r>
          </a:p>
          <a:p>
            <a:pPr lvl="0">
              <a:lnSpc>
                <a:spcPct val="100000"/>
              </a:lnSpc>
              <a:spcAft>
                <a:spcPts val="600"/>
              </a:spcAft>
              <a:buClr>
                <a:srgbClr val="253E67"/>
              </a:buClr>
              <a:buFont typeface="Arial" panose="020B0604020202020204" pitchFamily="34" charset="0"/>
              <a:buChar char="•"/>
            </a:pPr>
            <a:r>
              <a:rPr lang="en-US" sz="2800" dirty="0">
                <a:latin typeface="+mn-lt"/>
              </a:rPr>
              <a:t>Number distributed</a:t>
            </a:r>
          </a:p>
          <a:p>
            <a:pPr lvl="0">
              <a:lnSpc>
                <a:spcPct val="100000"/>
              </a:lnSpc>
              <a:spcAft>
                <a:spcPts val="600"/>
              </a:spcAft>
              <a:buClr>
                <a:srgbClr val="253E67"/>
              </a:buClr>
              <a:buFont typeface="Arial" panose="020B0604020202020204" pitchFamily="34" charset="0"/>
              <a:buChar char="•"/>
            </a:pPr>
            <a:r>
              <a:rPr lang="en-US" sz="2800" dirty="0">
                <a:latin typeface="+mn-lt"/>
              </a:rPr>
              <a:t>To whom</a:t>
            </a:r>
          </a:p>
          <a:p>
            <a:pPr marL="0" indent="0">
              <a:buNone/>
            </a:pPr>
            <a:endParaRPr lang="en-US" dirty="0">
              <a:latin typeface="+mn-lt"/>
            </a:endParaRPr>
          </a:p>
        </p:txBody>
      </p:sp>
      <p:sp>
        <p:nvSpPr>
          <p:cNvPr id="2" name="Slide Number Placeholder 1">
            <a:extLst>
              <a:ext uri="{FF2B5EF4-FFF2-40B4-BE49-F238E27FC236}">
                <a16:creationId xmlns:a16="http://schemas.microsoft.com/office/drawing/2014/main" id="{E0CADEE4-BD97-ED41-9B00-E060B6E5D033}"/>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34</a:t>
            </a:fld>
            <a:endParaRPr lang="en-US" dirty="0"/>
          </a:p>
        </p:txBody>
      </p:sp>
    </p:spTree>
    <p:extLst>
      <p:ext uri="{BB962C8B-B14F-4D97-AF65-F5344CB8AC3E}">
        <p14:creationId xmlns:p14="http://schemas.microsoft.com/office/powerpoint/2010/main" val="14399102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a:extLst>
              <a:ext uri="{FF2B5EF4-FFF2-40B4-BE49-F238E27FC236}">
                <a16:creationId xmlns:a16="http://schemas.microsoft.com/office/drawing/2014/main" id="{EF969491-3BF9-2A49-9C61-E046DF688439}"/>
              </a:ext>
            </a:extLst>
          </p:cNvPr>
          <p:cNvGraphicFramePr/>
          <p:nvPr>
            <p:extLst>
              <p:ext uri="{D42A27DB-BD31-4B8C-83A1-F6EECF244321}">
                <p14:modId xmlns:p14="http://schemas.microsoft.com/office/powerpoint/2010/main" val="1555271975"/>
              </p:ext>
            </p:extLst>
          </p:nvPr>
        </p:nvGraphicFramePr>
        <p:xfrm>
          <a:off x="322730" y="1538855"/>
          <a:ext cx="8516470" cy="47297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a:extLst>
              <a:ext uri="{FF2B5EF4-FFF2-40B4-BE49-F238E27FC236}">
                <a16:creationId xmlns:a16="http://schemas.microsoft.com/office/drawing/2014/main" id="{04F3C486-B4B8-3F43-9703-4302E76B9B36}"/>
              </a:ext>
            </a:extLst>
          </p:cNvPr>
          <p:cNvSpPr>
            <a:spLocks noGrp="1"/>
          </p:cNvSpPr>
          <p:nvPr>
            <p:ph type="title"/>
          </p:nvPr>
        </p:nvSpPr>
        <p:spPr>
          <a:xfrm>
            <a:off x="502920" y="292047"/>
            <a:ext cx="8130009" cy="1200329"/>
          </a:xfrm>
        </p:spPr>
        <p:txBody>
          <a:bodyPr/>
          <a:lstStyle/>
          <a:p>
            <a:r>
              <a:rPr lang="en-US" sz="3600" dirty="0"/>
              <a:t>Gather Credible Evidence: Surveys (Process Evaluation)</a:t>
            </a:r>
          </a:p>
        </p:txBody>
      </p:sp>
      <p:pic>
        <p:nvPicPr>
          <p:cNvPr id="4" name="Picture 3">
            <a:extLst>
              <a:ext uri="{FF2B5EF4-FFF2-40B4-BE49-F238E27FC236}">
                <a16:creationId xmlns:a16="http://schemas.microsoft.com/office/drawing/2014/main" id="{E8291659-7BEA-0246-9A86-E15075117B22}"/>
              </a:ext>
            </a:extLst>
          </p:cNvPr>
          <p:cNvPicPr>
            <a:picLocks noChangeAspect="1"/>
          </p:cNvPicPr>
          <p:nvPr/>
        </p:nvPicPr>
        <p:blipFill>
          <a:blip r:embed="rId8"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1952768" y="1538855"/>
            <a:ext cx="2171697" cy="2171697"/>
          </a:xfrm>
          <a:prstGeom prst="rect">
            <a:avLst/>
          </a:prstGeom>
        </p:spPr>
      </p:pic>
      <p:pic>
        <p:nvPicPr>
          <p:cNvPr id="6" name="Picture 5">
            <a:extLst>
              <a:ext uri="{FF2B5EF4-FFF2-40B4-BE49-F238E27FC236}">
                <a16:creationId xmlns:a16="http://schemas.microsoft.com/office/drawing/2014/main" id="{5939C5C0-AD44-414A-AD3D-F03FC7A189D9}"/>
              </a:ext>
            </a:extLst>
          </p:cNvPr>
          <p:cNvPicPr>
            <a:picLocks noChangeAspect="1"/>
          </p:cNvPicPr>
          <p:nvPr/>
        </p:nvPicPr>
        <p:blipFill>
          <a:blip r:embed="rId9"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574577" y="1717448"/>
            <a:ext cx="1814510" cy="1814510"/>
          </a:xfrm>
          <a:prstGeom prst="rect">
            <a:avLst/>
          </a:prstGeom>
        </p:spPr>
      </p:pic>
      <p:sp>
        <p:nvSpPr>
          <p:cNvPr id="2" name="Slide Number Placeholder 1">
            <a:extLst>
              <a:ext uri="{FF2B5EF4-FFF2-40B4-BE49-F238E27FC236}">
                <a16:creationId xmlns:a16="http://schemas.microsoft.com/office/drawing/2014/main" id="{7128BFB3-FCB5-344D-9F6C-6CB1EB280F8E}"/>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35</a:t>
            </a:fld>
            <a:endParaRPr lang="en-US" dirty="0"/>
          </a:p>
        </p:txBody>
      </p:sp>
    </p:spTree>
    <p:extLst>
      <p:ext uri="{BB962C8B-B14F-4D97-AF65-F5344CB8AC3E}">
        <p14:creationId xmlns:p14="http://schemas.microsoft.com/office/powerpoint/2010/main" val="15193677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4836ABE-85E9-B247-BA6C-FF71269E9C6E}"/>
              </a:ext>
            </a:extLst>
          </p:cNvPr>
          <p:cNvSpPr>
            <a:spLocks noGrp="1"/>
          </p:cNvSpPr>
          <p:nvPr>
            <p:ph type="body" idx="1"/>
          </p:nvPr>
        </p:nvSpPr>
        <p:spPr>
          <a:xfrm>
            <a:off x="469425" y="1559770"/>
            <a:ext cx="7927610" cy="790114"/>
          </a:xfrm>
        </p:spPr>
        <p:txBody>
          <a:bodyPr anchor="ctr">
            <a:normAutofit/>
          </a:bodyPr>
          <a:lstStyle/>
          <a:p>
            <a:pPr algn="l"/>
            <a:r>
              <a:rPr lang="en-US" sz="2800" dirty="0"/>
              <a:t>Challenging to collect accurate data because:</a:t>
            </a:r>
          </a:p>
        </p:txBody>
      </p:sp>
      <p:sp>
        <p:nvSpPr>
          <p:cNvPr id="3" name="Content Placeholder 2">
            <a:extLst>
              <a:ext uri="{FF2B5EF4-FFF2-40B4-BE49-F238E27FC236}">
                <a16:creationId xmlns:a16="http://schemas.microsoft.com/office/drawing/2014/main" id="{D0DA533E-A8A8-A548-9CF8-B969F05FB2D0}"/>
              </a:ext>
            </a:extLst>
          </p:cNvPr>
          <p:cNvSpPr>
            <a:spLocks noGrp="1"/>
          </p:cNvSpPr>
          <p:nvPr>
            <p:ph sz="half" idx="2"/>
          </p:nvPr>
        </p:nvSpPr>
        <p:spPr>
          <a:xfrm>
            <a:off x="531526" y="2398784"/>
            <a:ext cx="7793102" cy="3896675"/>
          </a:xfrm>
        </p:spPr>
        <p:txBody>
          <a:bodyPr>
            <a:normAutofit/>
          </a:bodyPr>
          <a:lstStyle/>
          <a:p>
            <a:pPr>
              <a:spcAft>
                <a:spcPts val="400"/>
              </a:spcAft>
              <a:buFont typeface="Arial" panose="020B0604020202020204" pitchFamily="34" charset="0"/>
              <a:buChar char="•"/>
            </a:pPr>
            <a:r>
              <a:rPr lang="en-US" sz="2800" dirty="0"/>
              <a:t>Respondents may not interpret questions as intended</a:t>
            </a:r>
          </a:p>
          <a:p>
            <a:pPr>
              <a:spcAft>
                <a:spcPts val="400"/>
              </a:spcAft>
              <a:buFont typeface="Arial" panose="020B0604020202020204" pitchFamily="34" charset="0"/>
              <a:buChar char="•"/>
            </a:pPr>
            <a:r>
              <a:rPr lang="en-US" sz="2800" dirty="0"/>
              <a:t>Response rates may be low</a:t>
            </a:r>
          </a:p>
          <a:p>
            <a:pPr>
              <a:spcAft>
                <a:spcPts val="400"/>
              </a:spcAft>
              <a:buFont typeface="Arial" panose="020B0604020202020204" pitchFamily="34" charset="0"/>
              <a:buChar char="•"/>
            </a:pPr>
            <a:r>
              <a:rPr lang="en-US" sz="2800" dirty="0"/>
              <a:t>Those who respond may not be </a:t>
            </a:r>
          </a:p>
          <a:p>
            <a:pPr lvl="1">
              <a:spcAft>
                <a:spcPts val="400"/>
              </a:spcAft>
            </a:pPr>
            <a:r>
              <a:rPr lang="en-US" sz="2800" dirty="0"/>
              <a:t>Representative of population</a:t>
            </a:r>
          </a:p>
          <a:p>
            <a:pPr lvl="1">
              <a:spcAft>
                <a:spcPts val="400"/>
              </a:spcAft>
            </a:pPr>
            <a:r>
              <a:rPr lang="en-US" sz="2800" dirty="0"/>
              <a:t>Same for pre- and post-test samples </a:t>
            </a:r>
          </a:p>
          <a:p>
            <a:endParaRPr lang="en-US" dirty="0"/>
          </a:p>
        </p:txBody>
      </p:sp>
      <p:sp>
        <p:nvSpPr>
          <p:cNvPr id="6" name="Title 5">
            <a:extLst>
              <a:ext uri="{FF2B5EF4-FFF2-40B4-BE49-F238E27FC236}">
                <a16:creationId xmlns:a16="http://schemas.microsoft.com/office/drawing/2014/main" id="{90D4481C-3037-5D4B-81C5-7FE43D3B7F33}"/>
              </a:ext>
            </a:extLst>
          </p:cNvPr>
          <p:cNvSpPr>
            <a:spLocks noGrp="1"/>
          </p:cNvSpPr>
          <p:nvPr>
            <p:ph type="title"/>
          </p:nvPr>
        </p:nvSpPr>
        <p:spPr>
          <a:xfrm>
            <a:off x="469425" y="543203"/>
            <a:ext cx="8798752" cy="850900"/>
          </a:xfrm>
        </p:spPr>
        <p:txBody>
          <a:bodyPr>
            <a:normAutofit fontScale="90000"/>
          </a:bodyPr>
          <a:lstStyle/>
          <a:p>
            <a:r>
              <a:rPr lang="en-US" sz="4000" dirty="0"/>
              <a:t>Gather Credible Evidence: Surveys (Outcome Evaluation</a:t>
            </a:r>
            <a:r>
              <a:rPr lang="en-US" dirty="0"/>
              <a:t>)</a:t>
            </a:r>
          </a:p>
        </p:txBody>
      </p:sp>
      <p:sp>
        <p:nvSpPr>
          <p:cNvPr id="4" name="Slide Number Placeholder 3">
            <a:extLst>
              <a:ext uri="{FF2B5EF4-FFF2-40B4-BE49-F238E27FC236}">
                <a16:creationId xmlns:a16="http://schemas.microsoft.com/office/drawing/2014/main" id="{B63D2C3D-9AD3-4F49-9302-1155736413EC}"/>
              </a:ext>
            </a:extLst>
          </p:cNvPr>
          <p:cNvSpPr>
            <a:spLocks noGrp="1"/>
          </p:cNvSpPr>
          <p:nvPr>
            <p:ph type="sldNum" sz="quarter" idx="10"/>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36</a:t>
            </a:fld>
            <a:endParaRPr lang="en-US" dirty="0"/>
          </a:p>
        </p:txBody>
      </p:sp>
    </p:spTree>
    <p:extLst>
      <p:ext uri="{BB962C8B-B14F-4D97-AF65-F5344CB8AC3E}">
        <p14:creationId xmlns:p14="http://schemas.microsoft.com/office/powerpoint/2010/main" val="19443431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9CC2F16-F057-DC42-BD31-0F4A70B79139}"/>
              </a:ext>
            </a:extLst>
          </p:cNvPr>
          <p:cNvSpPr>
            <a:spLocks noGrp="1"/>
          </p:cNvSpPr>
          <p:nvPr>
            <p:ph idx="1"/>
          </p:nvPr>
        </p:nvSpPr>
        <p:spPr>
          <a:xfrm>
            <a:off x="628650" y="1512263"/>
            <a:ext cx="7886700" cy="3833473"/>
          </a:xfrm>
        </p:spPr>
        <p:txBody>
          <a:bodyPr>
            <a:normAutofit/>
          </a:bodyPr>
          <a:lstStyle/>
          <a:p>
            <a:pPr>
              <a:spcAft>
                <a:spcPts val="667"/>
              </a:spcAft>
              <a:buFont typeface="Arial" panose="020B0604020202020204" pitchFamily="34" charset="0"/>
              <a:buChar char="•"/>
            </a:pPr>
            <a:r>
              <a:rPr lang="en-US" sz="2800" dirty="0"/>
              <a:t>Interviews or conversations with key informants</a:t>
            </a:r>
          </a:p>
          <a:p>
            <a:pPr lvl="1">
              <a:lnSpc>
                <a:spcPct val="110000"/>
              </a:lnSpc>
              <a:spcBef>
                <a:spcPts val="0"/>
              </a:spcBef>
              <a:spcAft>
                <a:spcPts val="400"/>
              </a:spcAft>
            </a:pPr>
            <a:r>
              <a:rPr lang="en-US" sz="2800" dirty="0"/>
              <a:t>Questions are generally open ended </a:t>
            </a:r>
          </a:p>
          <a:p>
            <a:pPr lvl="1">
              <a:lnSpc>
                <a:spcPct val="110000"/>
              </a:lnSpc>
              <a:spcBef>
                <a:spcPts val="0"/>
              </a:spcBef>
              <a:spcAft>
                <a:spcPts val="400"/>
              </a:spcAft>
            </a:pPr>
            <a:r>
              <a:rPr lang="en-US" sz="2800" dirty="0"/>
              <a:t>Conducted individually or in groups</a:t>
            </a:r>
          </a:p>
        </p:txBody>
      </p:sp>
      <p:sp>
        <p:nvSpPr>
          <p:cNvPr id="3" name="Title 2">
            <a:extLst>
              <a:ext uri="{FF2B5EF4-FFF2-40B4-BE49-F238E27FC236}">
                <a16:creationId xmlns:a16="http://schemas.microsoft.com/office/drawing/2014/main" id="{B647A1EF-AA79-3E4B-B3CC-7C88FE35A115}"/>
              </a:ext>
            </a:extLst>
          </p:cNvPr>
          <p:cNvSpPr>
            <a:spLocks noGrp="1"/>
          </p:cNvSpPr>
          <p:nvPr>
            <p:ph type="title"/>
          </p:nvPr>
        </p:nvSpPr>
        <p:spPr>
          <a:xfrm>
            <a:off x="628650" y="251167"/>
            <a:ext cx="7932995" cy="1200329"/>
          </a:xfrm>
        </p:spPr>
        <p:txBody>
          <a:bodyPr/>
          <a:lstStyle/>
          <a:p>
            <a:r>
              <a:rPr lang="en-US" sz="3600" dirty="0"/>
              <a:t>Gather Credible Evidence: Use Qualitative Methods</a:t>
            </a:r>
          </a:p>
        </p:txBody>
      </p:sp>
      <p:sp>
        <p:nvSpPr>
          <p:cNvPr id="4" name="Callout: Line with Accent Bar 5">
            <a:extLst>
              <a:ext uri="{FF2B5EF4-FFF2-40B4-BE49-F238E27FC236}">
                <a16:creationId xmlns:a16="http://schemas.microsoft.com/office/drawing/2014/main" id="{B532E543-C2F0-C748-96CE-0EC209D66553}"/>
              </a:ext>
            </a:extLst>
          </p:cNvPr>
          <p:cNvSpPr/>
          <p:nvPr/>
        </p:nvSpPr>
        <p:spPr>
          <a:xfrm flipH="1">
            <a:off x="5042054" y="3186895"/>
            <a:ext cx="2604878" cy="1567874"/>
          </a:xfrm>
          <a:prstGeom prst="accentCallout1">
            <a:avLst>
              <a:gd name="adj1" fmla="val 18750"/>
              <a:gd name="adj2" fmla="val -8333"/>
              <a:gd name="adj3" fmla="val 99835"/>
              <a:gd name="adj4" fmla="val -58041"/>
            </a:avLst>
          </a:prstGeom>
          <a:solidFill>
            <a:schemeClr val="accent1">
              <a:alpha val="5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nSpc>
                <a:spcPct val="110000"/>
              </a:lnSpc>
              <a:spcBef>
                <a:spcPts val="0"/>
              </a:spcBef>
              <a:spcAft>
                <a:spcPts val="400"/>
              </a:spcAft>
            </a:pPr>
            <a:r>
              <a:rPr lang="en-US" dirty="0">
                <a:solidFill>
                  <a:schemeClr val="tx1"/>
                </a:solidFill>
              </a:rPr>
              <a:t>Ask those who receive your intervention for feedback on barriers and facilitators</a:t>
            </a:r>
          </a:p>
        </p:txBody>
      </p:sp>
      <p:sp>
        <p:nvSpPr>
          <p:cNvPr id="5" name="Callout: Line with Accent Bar 5">
            <a:extLst>
              <a:ext uri="{FF2B5EF4-FFF2-40B4-BE49-F238E27FC236}">
                <a16:creationId xmlns:a16="http://schemas.microsoft.com/office/drawing/2014/main" id="{025C72E1-F43D-D040-ABFE-16AFEBB917B4}"/>
              </a:ext>
            </a:extLst>
          </p:cNvPr>
          <p:cNvSpPr/>
          <p:nvPr/>
        </p:nvSpPr>
        <p:spPr>
          <a:xfrm>
            <a:off x="1522464" y="3186895"/>
            <a:ext cx="2604878" cy="1567874"/>
          </a:xfrm>
          <a:prstGeom prst="accentCallout1">
            <a:avLst>
              <a:gd name="adj1" fmla="val 18750"/>
              <a:gd name="adj2" fmla="val -8333"/>
              <a:gd name="adj3" fmla="val 103386"/>
              <a:gd name="adj4" fmla="val -59669"/>
            </a:avLst>
          </a:prstGeom>
          <a:solidFill>
            <a:schemeClr val="accent1">
              <a:alpha val="5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r>
              <a:rPr lang="en-US" dirty="0">
                <a:solidFill>
                  <a:schemeClr val="tx1"/>
                </a:solidFill>
              </a:rPr>
              <a:t>Ask staff about their experience delivering an intervention</a:t>
            </a:r>
          </a:p>
        </p:txBody>
      </p:sp>
      <p:graphicFrame>
        <p:nvGraphicFramePr>
          <p:cNvPr id="6" name="Diagram 5">
            <a:extLst>
              <a:ext uri="{FF2B5EF4-FFF2-40B4-BE49-F238E27FC236}">
                <a16:creationId xmlns:a16="http://schemas.microsoft.com/office/drawing/2014/main" id="{EE8270B2-0534-6346-ADFF-235CD68EA60D}"/>
              </a:ext>
            </a:extLst>
          </p:cNvPr>
          <p:cNvGraphicFramePr/>
          <p:nvPr>
            <p:extLst>
              <p:ext uri="{D42A27DB-BD31-4B8C-83A1-F6EECF244321}">
                <p14:modId xmlns:p14="http://schemas.microsoft.com/office/powerpoint/2010/main" val="4291874189"/>
              </p:ext>
            </p:extLst>
          </p:nvPr>
        </p:nvGraphicFramePr>
        <p:xfrm>
          <a:off x="876965" y="4849009"/>
          <a:ext cx="7390070" cy="10260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6">
            <a:extLst>
              <a:ext uri="{FF2B5EF4-FFF2-40B4-BE49-F238E27FC236}">
                <a16:creationId xmlns:a16="http://schemas.microsoft.com/office/drawing/2014/main" id="{21DE8978-B3B0-3148-8AEC-09B599533C29}"/>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37</a:t>
            </a:fld>
            <a:endParaRPr lang="en-US" dirty="0"/>
          </a:p>
        </p:txBody>
      </p:sp>
    </p:spTree>
    <p:extLst>
      <p:ext uri="{BB962C8B-B14F-4D97-AF65-F5344CB8AC3E}">
        <p14:creationId xmlns:p14="http://schemas.microsoft.com/office/powerpoint/2010/main" val="41977116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6CD91A0-07C8-40B2-9AFB-5086AE1A2128}"/>
              </a:ext>
            </a:extLst>
          </p:cNvPr>
          <p:cNvSpPr>
            <a:spLocks noGrp="1"/>
          </p:cNvSpPr>
          <p:nvPr>
            <p:ph idx="1"/>
          </p:nvPr>
        </p:nvSpPr>
        <p:spPr>
          <a:xfrm>
            <a:off x="594360" y="1619673"/>
            <a:ext cx="8230344" cy="3996267"/>
          </a:xfrm>
        </p:spPr>
        <p:txBody>
          <a:bodyPr>
            <a:normAutofit/>
          </a:bodyPr>
          <a:lstStyle/>
          <a:p>
            <a:pPr marL="0" indent="0">
              <a:lnSpc>
                <a:spcPct val="90000"/>
              </a:lnSpc>
              <a:spcAft>
                <a:spcPts val="1200"/>
              </a:spcAft>
              <a:buNone/>
              <a:defRPr/>
            </a:pPr>
            <a:r>
              <a:rPr lang="en-US" sz="2800" dirty="0"/>
              <a:t>Observation to document activities and environments</a:t>
            </a:r>
          </a:p>
          <a:p>
            <a:pPr lvl="1">
              <a:lnSpc>
                <a:spcPct val="90000"/>
              </a:lnSpc>
              <a:spcAft>
                <a:spcPts val="1200"/>
              </a:spcAft>
              <a:defRPr/>
            </a:pPr>
            <a:r>
              <a:rPr lang="en-US" sz="2800" dirty="0"/>
              <a:t>Often uses a checklist or audit form</a:t>
            </a:r>
          </a:p>
          <a:p>
            <a:pPr lvl="1">
              <a:lnSpc>
                <a:spcPct val="90000"/>
              </a:lnSpc>
              <a:spcAft>
                <a:spcPts val="1200"/>
              </a:spcAft>
              <a:defRPr/>
            </a:pPr>
            <a:r>
              <a:rPr lang="en-US" sz="2800" dirty="0"/>
              <a:t>Data can be collected at a random sample of sites to increase feasibility</a:t>
            </a:r>
          </a:p>
        </p:txBody>
      </p:sp>
      <p:sp>
        <p:nvSpPr>
          <p:cNvPr id="3" name="Title 2">
            <a:extLst>
              <a:ext uri="{FF2B5EF4-FFF2-40B4-BE49-F238E27FC236}">
                <a16:creationId xmlns:a16="http://schemas.microsoft.com/office/drawing/2014/main" id="{20E2126B-014B-438F-9945-0C87461833D3}"/>
              </a:ext>
            </a:extLst>
          </p:cNvPr>
          <p:cNvSpPr>
            <a:spLocks noGrp="1"/>
          </p:cNvSpPr>
          <p:nvPr>
            <p:ph type="title"/>
          </p:nvPr>
        </p:nvSpPr>
        <p:spPr>
          <a:xfrm>
            <a:off x="480060" y="251166"/>
            <a:ext cx="8081585" cy="1200329"/>
          </a:xfrm>
        </p:spPr>
        <p:txBody>
          <a:bodyPr/>
          <a:lstStyle/>
          <a:p>
            <a:r>
              <a:rPr lang="en-US" sz="3600" dirty="0"/>
              <a:t>Gather Credible Evidence: Observations </a:t>
            </a:r>
          </a:p>
        </p:txBody>
      </p:sp>
      <p:sp>
        <p:nvSpPr>
          <p:cNvPr id="4" name="Slide Number Placeholder 3">
            <a:extLst>
              <a:ext uri="{FF2B5EF4-FFF2-40B4-BE49-F238E27FC236}">
                <a16:creationId xmlns:a16="http://schemas.microsoft.com/office/drawing/2014/main" id="{7B2506E1-7EB1-6C47-BD0B-6F49E984A0CF}"/>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38</a:t>
            </a:fld>
            <a:endParaRPr lang="en-US" dirty="0"/>
          </a:p>
        </p:txBody>
      </p:sp>
    </p:spTree>
    <p:extLst>
      <p:ext uri="{BB962C8B-B14F-4D97-AF65-F5344CB8AC3E}">
        <p14:creationId xmlns:p14="http://schemas.microsoft.com/office/powerpoint/2010/main" val="39253337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AE3CC0-C799-45B2-92A5-184258CD237F}"/>
              </a:ext>
            </a:extLst>
          </p:cNvPr>
          <p:cNvSpPr>
            <a:spLocks noGrp="1"/>
          </p:cNvSpPr>
          <p:nvPr>
            <p:ph type="title"/>
          </p:nvPr>
        </p:nvSpPr>
        <p:spPr>
          <a:xfrm>
            <a:off x="628650" y="396874"/>
            <a:ext cx="7886700" cy="1061094"/>
          </a:xfrm>
        </p:spPr>
        <p:txBody>
          <a:bodyPr/>
          <a:lstStyle/>
          <a:p>
            <a:r>
              <a:rPr lang="en-US" dirty="0"/>
              <a:t>Evaluation Plans should include:</a:t>
            </a:r>
          </a:p>
        </p:txBody>
      </p:sp>
      <p:graphicFrame>
        <p:nvGraphicFramePr>
          <p:cNvPr id="4" name="Diagram 3">
            <a:extLst>
              <a:ext uri="{FF2B5EF4-FFF2-40B4-BE49-F238E27FC236}">
                <a16:creationId xmlns:a16="http://schemas.microsoft.com/office/drawing/2014/main" id="{FDF5A511-6696-4D6A-9636-F2CDB43773A2}"/>
              </a:ext>
            </a:extLst>
          </p:cNvPr>
          <p:cNvGraphicFramePr/>
          <p:nvPr>
            <p:extLst>
              <p:ext uri="{D42A27DB-BD31-4B8C-83A1-F6EECF244321}">
                <p14:modId xmlns:p14="http://schemas.microsoft.com/office/powerpoint/2010/main" val="746616647"/>
              </p:ext>
            </p:extLst>
          </p:nvPr>
        </p:nvGraphicFramePr>
        <p:xfrm>
          <a:off x="628650" y="1370648"/>
          <a:ext cx="8103870" cy="41167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a:extLst>
              <a:ext uri="{FF2B5EF4-FFF2-40B4-BE49-F238E27FC236}">
                <a16:creationId xmlns:a16="http://schemas.microsoft.com/office/drawing/2014/main" id="{2B920AAC-E57A-244B-A4B1-0429D54964CE}"/>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39</a:t>
            </a:fld>
            <a:endParaRPr lang="en-US" dirty="0"/>
          </a:p>
        </p:txBody>
      </p:sp>
    </p:spTree>
    <p:extLst>
      <p:ext uri="{BB962C8B-B14F-4D97-AF65-F5344CB8AC3E}">
        <p14:creationId xmlns:p14="http://schemas.microsoft.com/office/powerpoint/2010/main" val="41447217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4C63712-D03A-5E4B-8E73-77597CB3B30A}"/>
              </a:ext>
            </a:extLst>
          </p:cNvPr>
          <p:cNvSpPr>
            <a:spLocks noGrp="1"/>
          </p:cNvSpPr>
          <p:nvPr>
            <p:ph idx="1"/>
          </p:nvPr>
        </p:nvSpPr>
        <p:spPr/>
        <p:txBody>
          <a:bodyPr vert="horz" lIns="91440" tIns="45720" rIns="91440" bIns="45720" rtlCol="0" anchor="t">
            <a:normAutofit fontScale="92500" lnSpcReduction="10000"/>
          </a:bodyPr>
          <a:lstStyle/>
          <a:p>
            <a:pPr>
              <a:spcAft>
                <a:spcPts val="1200"/>
              </a:spcAft>
              <a:buFont typeface="Arial" panose="020B0604020202020204" pitchFamily="34" charset="0"/>
              <a:buChar char="•"/>
            </a:pPr>
            <a:r>
              <a:rPr lang="en-US" sz="2800" dirty="0"/>
              <a:t>Reporting positive findings is key to keeping implementers, funders, and decision makers </a:t>
            </a:r>
            <a:r>
              <a:rPr lang="en-US" sz="2800" dirty="0" err="1"/>
              <a:t>i</a:t>
            </a:r>
            <a:r>
              <a:rPr lang="en-US" sz="2800" dirty="0"/>
              <a:t> engaged and enthusiastic</a:t>
            </a:r>
          </a:p>
          <a:p>
            <a:pPr>
              <a:lnSpc>
                <a:spcPct val="100000"/>
              </a:lnSpc>
              <a:spcAft>
                <a:spcPts val="1200"/>
              </a:spcAft>
              <a:buFont typeface="Arial" panose="020B0604020202020204" pitchFamily="34" charset="0"/>
              <a:buChar char="•"/>
            </a:pPr>
            <a:r>
              <a:rPr lang="en-US" sz="2800" dirty="0"/>
              <a:t>Others can learn from what you did, how you did it, and what did or did not work for you</a:t>
            </a:r>
          </a:p>
          <a:p>
            <a:pPr>
              <a:spcAft>
                <a:spcPts val="1200"/>
              </a:spcAft>
              <a:buFont typeface="Arial" panose="020B0604020202020204" pitchFamily="34" charset="0"/>
              <a:buChar char="•"/>
            </a:pPr>
            <a:r>
              <a:rPr lang="en-US" sz="2800" dirty="0"/>
              <a:t>Provides guidance on where you need to improve</a:t>
            </a:r>
          </a:p>
          <a:p>
            <a:pPr>
              <a:lnSpc>
                <a:spcPct val="100000"/>
              </a:lnSpc>
              <a:spcAft>
                <a:spcPts val="1200"/>
              </a:spcAft>
              <a:buFont typeface="Arial" panose="020B0604020202020204" pitchFamily="34" charset="0"/>
              <a:buChar char="•"/>
            </a:pPr>
            <a:r>
              <a:rPr lang="en-US" sz="2800" dirty="0"/>
              <a:t>When findings indicate objectives were met, you can celebrate!     </a:t>
            </a:r>
          </a:p>
          <a:p>
            <a:endParaRPr lang="en-US" dirty="0"/>
          </a:p>
        </p:txBody>
      </p:sp>
      <p:sp>
        <p:nvSpPr>
          <p:cNvPr id="3" name="Title 2">
            <a:extLst>
              <a:ext uri="{FF2B5EF4-FFF2-40B4-BE49-F238E27FC236}">
                <a16:creationId xmlns:a16="http://schemas.microsoft.com/office/drawing/2014/main" id="{69A84F88-77B2-FB4B-B8A1-576CAC3D3991}"/>
              </a:ext>
            </a:extLst>
          </p:cNvPr>
          <p:cNvSpPr>
            <a:spLocks noGrp="1"/>
          </p:cNvSpPr>
          <p:nvPr>
            <p:ph type="title"/>
          </p:nvPr>
        </p:nvSpPr>
        <p:spPr/>
        <p:txBody>
          <a:bodyPr/>
          <a:lstStyle/>
          <a:p>
            <a:r>
              <a:rPr lang="en-US" dirty="0"/>
              <a:t>Why Evaluate?</a:t>
            </a:r>
          </a:p>
        </p:txBody>
      </p:sp>
      <p:sp>
        <p:nvSpPr>
          <p:cNvPr id="6" name="Slide Number Placeholder 5">
            <a:extLst>
              <a:ext uri="{FF2B5EF4-FFF2-40B4-BE49-F238E27FC236}">
                <a16:creationId xmlns:a16="http://schemas.microsoft.com/office/drawing/2014/main" id="{00A7B274-2695-F542-BBDB-87BB379C20C3}"/>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4</a:t>
            </a:fld>
            <a:endParaRPr lang="en-US" dirty="0"/>
          </a:p>
        </p:txBody>
      </p:sp>
    </p:spTree>
    <p:extLst>
      <p:ext uri="{BB962C8B-B14F-4D97-AF65-F5344CB8AC3E}">
        <p14:creationId xmlns:p14="http://schemas.microsoft.com/office/powerpoint/2010/main" val="19745226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0D2B9DE-2BFD-479C-979F-BB009EE003F6}"/>
              </a:ext>
            </a:extLst>
          </p:cNvPr>
          <p:cNvSpPr>
            <a:spLocks noGrp="1"/>
          </p:cNvSpPr>
          <p:nvPr>
            <p:ph type="title"/>
          </p:nvPr>
        </p:nvSpPr>
        <p:spPr>
          <a:xfrm>
            <a:off x="243786" y="251167"/>
            <a:ext cx="8317860" cy="1200329"/>
          </a:xfrm>
        </p:spPr>
        <p:txBody>
          <a:bodyPr/>
          <a:lstStyle/>
          <a:p>
            <a:pPr algn="ctr"/>
            <a:r>
              <a:rPr lang="en-US" sz="3600" dirty="0"/>
              <a:t>Developing an Evaluation Plan </a:t>
            </a:r>
          </a:p>
        </p:txBody>
      </p:sp>
      <p:graphicFrame>
        <p:nvGraphicFramePr>
          <p:cNvPr id="8" name="Table 7">
            <a:extLst>
              <a:ext uri="{FF2B5EF4-FFF2-40B4-BE49-F238E27FC236}">
                <a16:creationId xmlns:a16="http://schemas.microsoft.com/office/drawing/2014/main" id="{6DE039A5-B774-0847-A6EC-20C2C4C490E7}"/>
              </a:ext>
            </a:extLst>
          </p:cNvPr>
          <p:cNvGraphicFramePr>
            <a:graphicFrameLocks noGrp="1"/>
          </p:cNvGraphicFramePr>
          <p:nvPr>
            <p:extLst>
              <p:ext uri="{D42A27DB-BD31-4B8C-83A1-F6EECF244321}">
                <p14:modId xmlns:p14="http://schemas.microsoft.com/office/powerpoint/2010/main" val="398928303"/>
              </p:ext>
            </p:extLst>
          </p:nvPr>
        </p:nvGraphicFramePr>
        <p:xfrm>
          <a:off x="243785" y="1669999"/>
          <a:ext cx="8759539" cy="4154024"/>
        </p:xfrm>
        <a:graphic>
          <a:graphicData uri="http://schemas.openxmlformats.org/drawingml/2006/table">
            <a:tbl>
              <a:tblPr firstRow="1" bandRow="1">
                <a:tableStyleId>{F2DE63D5-997A-4646-A377-4702673A728D}</a:tableStyleId>
              </a:tblPr>
              <a:tblGrid>
                <a:gridCol w="1724549">
                  <a:extLst>
                    <a:ext uri="{9D8B030D-6E8A-4147-A177-3AD203B41FA5}">
                      <a16:colId xmlns:a16="http://schemas.microsoft.com/office/drawing/2014/main" val="651385951"/>
                    </a:ext>
                  </a:extLst>
                </a:gridCol>
                <a:gridCol w="2473354">
                  <a:extLst>
                    <a:ext uri="{9D8B030D-6E8A-4147-A177-3AD203B41FA5}">
                      <a16:colId xmlns:a16="http://schemas.microsoft.com/office/drawing/2014/main" val="2169854175"/>
                    </a:ext>
                  </a:extLst>
                </a:gridCol>
                <a:gridCol w="1565950">
                  <a:extLst>
                    <a:ext uri="{9D8B030D-6E8A-4147-A177-3AD203B41FA5}">
                      <a16:colId xmlns:a16="http://schemas.microsoft.com/office/drawing/2014/main" val="1108244652"/>
                    </a:ext>
                  </a:extLst>
                </a:gridCol>
                <a:gridCol w="1309825">
                  <a:extLst>
                    <a:ext uri="{9D8B030D-6E8A-4147-A177-3AD203B41FA5}">
                      <a16:colId xmlns:a16="http://schemas.microsoft.com/office/drawing/2014/main" val="2903462435"/>
                    </a:ext>
                  </a:extLst>
                </a:gridCol>
                <a:gridCol w="1685861">
                  <a:extLst>
                    <a:ext uri="{9D8B030D-6E8A-4147-A177-3AD203B41FA5}">
                      <a16:colId xmlns:a16="http://schemas.microsoft.com/office/drawing/2014/main" val="3792697432"/>
                    </a:ext>
                  </a:extLst>
                </a:gridCol>
              </a:tblGrid>
              <a:tr h="597837">
                <a:tc>
                  <a:txBody>
                    <a:bodyPr/>
                    <a:lstStyle/>
                    <a:p>
                      <a:r>
                        <a:rPr lang="en-US" sz="1600" dirty="0">
                          <a:solidFill>
                            <a:schemeClr val="bg2"/>
                          </a:solidFill>
                          <a:latin typeface="+mn-lt"/>
                        </a:rPr>
                        <a:t>Evaluation</a:t>
                      </a:r>
                    </a:p>
                    <a:p>
                      <a:r>
                        <a:rPr lang="en-US" sz="1600" dirty="0">
                          <a:solidFill>
                            <a:schemeClr val="bg2"/>
                          </a:solidFill>
                          <a:latin typeface="+mn-lt"/>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53E67"/>
                    </a:solidFill>
                  </a:tcPr>
                </a:tc>
                <a:tc>
                  <a:txBody>
                    <a:bodyPr/>
                    <a:lstStyle/>
                    <a:p>
                      <a:r>
                        <a:rPr lang="en-US" sz="1600" dirty="0">
                          <a:solidFill>
                            <a:schemeClr val="bg2"/>
                          </a:solidFill>
                          <a:latin typeface="+mn-lt"/>
                        </a:rPr>
                        <a:t>Indicator/</a:t>
                      </a:r>
                    </a:p>
                    <a:p>
                      <a:r>
                        <a:rPr lang="en-US" sz="1600" dirty="0">
                          <a:solidFill>
                            <a:schemeClr val="bg2"/>
                          </a:solidFill>
                          <a:latin typeface="+mn-lt"/>
                        </a:rPr>
                        <a:t>Performance Measure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53E67"/>
                    </a:solidFill>
                  </a:tcPr>
                </a:tc>
                <a:tc>
                  <a:txBody>
                    <a:bodyPr/>
                    <a:lstStyle/>
                    <a:p>
                      <a:r>
                        <a:rPr lang="en-US" sz="1600" dirty="0">
                          <a:solidFill>
                            <a:schemeClr val="bg2"/>
                          </a:solidFill>
                          <a:latin typeface="+mn-lt"/>
                        </a:rPr>
                        <a:t>Method/Data Source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53E67"/>
                    </a:solidFill>
                  </a:tcPr>
                </a:tc>
                <a:tc>
                  <a:txBody>
                    <a:bodyPr/>
                    <a:lstStyle/>
                    <a:p>
                      <a:r>
                        <a:rPr lang="en-US" sz="1600" dirty="0">
                          <a:solidFill>
                            <a:schemeClr val="bg2"/>
                          </a:solidFill>
                          <a:latin typeface="+mn-lt"/>
                        </a:rPr>
                        <a:t>Frequency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53E67"/>
                    </a:solidFill>
                  </a:tcPr>
                </a:tc>
                <a:tc>
                  <a:txBody>
                    <a:bodyPr/>
                    <a:lstStyle/>
                    <a:p>
                      <a:r>
                        <a:rPr lang="en-US" sz="1600" dirty="0">
                          <a:solidFill>
                            <a:schemeClr val="bg2"/>
                          </a:solidFill>
                          <a:latin typeface="+mn-lt"/>
                        </a:rPr>
                        <a:t>Person</a:t>
                      </a:r>
                    </a:p>
                    <a:p>
                      <a:r>
                        <a:rPr lang="en-US" sz="1600" dirty="0">
                          <a:solidFill>
                            <a:schemeClr val="bg2"/>
                          </a:solidFill>
                          <a:latin typeface="+mn-lt"/>
                        </a:rPr>
                        <a:t>Responsible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53E67"/>
                    </a:solidFill>
                  </a:tcPr>
                </a:tc>
                <a:extLst>
                  <a:ext uri="{0D108BD9-81ED-4DB2-BD59-A6C34878D82A}">
                    <a16:rowId xmlns:a16="http://schemas.microsoft.com/office/drawing/2014/main" val="4279835311"/>
                  </a:ext>
                </a:extLst>
              </a:tr>
              <a:tr h="635539">
                <a:tc>
                  <a:txBody>
                    <a:bodyPr/>
                    <a:lstStyle/>
                    <a:p>
                      <a:endParaRPr lang="en-US"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9753385"/>
                  </a:ext>
                </a:extLst>
              </a:tr>
              <a:tr h="730162">
                <a:tc>
                  <a:txBody>
                    <a:bodyPr/>
                    <a:lstStyle/>
                    <a:p>
                      <a:endParaRPr lang="en-US"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84261142"/>
                  </a:ext>
                </a:extLst>
              </a:tr>
              <a:tr h="730162">
                <a:tc>
                  <a:txBody>
                    <a:bodyPr/>
                    <a:lstStyle/>
                    <a:p>
                      <a:endParaRPr lang="en-US"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63716263"/>
                  </a:ext>
                </a:extLst>
              </a:tr>
              <a:tr h="730162">
                <a:tc>
                  <a:txBody>
                    <a:bodyPr/>
                    <a:lstStyle/>
                    <a:p>
                      <a:endParaRPr lang="en-US"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62736584"/>
                  </a:ext>
                </a:extLst>
              </a:tr>
              <a:tr h="730162">
                <a:tc gridSpan="5">
                  <a:txBody>
                    <a:bodyPr/>
                    <a:lstStyle/>
                    <a:p>
                      <a:r>
                        <a:rPr lang="en-US" dirty="0">
                          <a:latin typeface="+mn-lt"/>
                        </a:rPr>
                        <a:t>List any special considerations or other information you need to know.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42760489"/>
                  </a:ext>
                </a:extLst>
              </a:tr>
            </a:tbl>
          </a:graphicData>
        </a:graphic>
      </p:graphicFrame>
      <p:sp>
        <p:nvSpPr>
          <p:cNvPr id="2" name="Slide Number Placeholder 1">
            <a:extLst>
              <a:ext uri="{FF2B5EF4-FFF2-40B4-BE49-F238E27FC236}">
                <a16:creationId xmlns:a16="http://schemas.microsoft.com/office/drawing/2014/main" id="{6A9A39C8-C203-8C4B-8777-5D0414A3F571}"/>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40</a:t>
            </a:fld>
            <a:endParaRPr lang="en-US" dirty="0"/>
          </a:p>
        </p:txBody>
      </p:sp>
    </p:spTree>
    <p:extLst>
      <p:ext uri="{BB962C8B-B14F-4D97-AF65-F5344CB8AC3E}">
        <p14:creationId xmlns:p14="http://schemas.microsoft.com/office/powerpoint/2010/main" val="40320169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72440" y="269141"/>
            <a:ext cx="8458200" cy="1200329"/>
          </a:xfrm>
        </p:spPr>
        <p:txBody>
          <a:bodyPr/>
          <a:lstStyle/>
          <a:p>
            <a:r>
              <a:rPr lang="en-US" sz="3600" dirty="0"/>
              <a:t>Step 6. Ensure Use and Share Lessons Learned</a:t>
            </a:r>
          </a:p>
        </p:txBody>
      </p:sp>
      <p:sp>
        <p:nvSpPr>
          <p:cNvPr id="2" name="Oval 1"/>
          <p:cNvSpPr/>
          <p:nvPr/>
        </p:nvSpPr>
        <p:spPr bwMode="auto">
          <a:xfrm>
            <a:off x="1178015" y="1529784"/>
            <a:ext cx="6623221" cy="4431957"/>
          </a:xfrm>
          <a:prstGeom prst="ellipse">
            <a:avLst/>
          </a:prstGeom>
          <a:noFill/>
          <a:ln w="28575" cap="flat" cmpd="sng" algn="ctr">
            <a:solidFill>
              <a:srgbClr val="253E6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0000"/>
              </a:solidFill>
              <a:latin typeface="Times" pitchFamily="18" charset="0"/>
            </a:endParaRPr>
          </a:p>
        </p:txBody>
      </p:sp>
      <p:sp>
        <p:nvSpPr>
          <p:cNvPr id="3" name="TextBox 2"/>
          <p:cNvSpPr txBox="1"/>
          <p:nvPr/>
        </p:nvSpPr>
        <p:spPr>
          <a:xfrm>
            <a:off x="3500057" y="2929287"/>
            <a:ext cx="2166552" cy="1446550"/>
          </a:xfrm>
          <a:prstGeom prst="rect">
            <a:avLst/>
          </a:prstGeom>
          <a:noFill/>
          <a:ln w="28575">
            <a:solidFill>
              <a:schemeClr val="accent1"/>
            </a:solidFill>
          </a:ln>
        </p:spPr>
        <p:txBody>
          <a:bodyPr wrap="square" rtlCol="0">
            <a:spAutoFit/>
          </a:bodyPr>
          <a:lstStyle/>
          <a:p>
            <a:pPr algn="ctr" eaLnBrk="0" fontAlgn="base" hangingPunct="0">
              <a:spcBef>
                <a:spcPct val="0"/>
              </a:spcBef>
              <a:spcAft>
                <a:spcPct val="0"/>
              </a:spcAft>
            </a:pPr>
            <a:r>
              <a:rPr lang="en-US" sz="2000" b="1" dirty="0">
                <a:solidFill>
                  <a:schemeClr val="accent1">
                    <a:lumMod val="75000"/>
                  </a:schemeClr>
                </a:solidFill>
                <a:latin typeface="Calibri" pitchFamily="34" charset="0"/>
              </a:rPr>
              <a:t>Standards</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Utility </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Feasibility</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Propriety</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Accuracy</a:t>
            </a:r>
          </a:p>
        </p:txBody>
      </p:sp>
      <p:sp>
        <p:nvSpPr>
          <p:cNvPr id="4" name="TextBox 3"/>
          <p:cNvSpPr txBox="1"/>
          <p:nvPr/>
        </p:nvSpPr>
        <p:spPr>
          <a:xfrm>
            <a:off x="1281855" y="2667000"/>
            <a:ext cx="2075935" cy="830997"/>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Ensure use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and share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lessons learned</a:t>
            </a:r>
          </a:p>
        </p:txBody>
      </p:sp>
      <p:sp>
        <p:nvSpPr>
          <p:cNvPr id="9" name="TextBox 8"/>
          <p:cNvSpPr txBox="1"/>
          <p:nvPr/>
        </p:nvSpPr>
        <p:spPr>
          <a:xfrm>
            <a:off x="1777313" y="4210207"/>
            <a:ext cx="1470454"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Justify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conclusions</a:t>
            </a:r>
          </a:p>
        </p:txBody>
      </p:sp>
      <p:sp>
        <p:nvSpPr>
          <p:cNvPr id="10" name="TextBox 9"/>
          <p:cNvSpPr txBox="1"/>
          <p:nvPr/>
        </p:nvSpPr>
        <p:spPr>
          <a:xfrm>
            <a:off x="3545366" y="5087544"/>
            <a:ext cx="2075935"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Gather credible evidence</a:t>
            </a:r>
          </a:p>
        </p:txBody>
      </p:sp>
      <p:sp>
        <p:nvSpPr>
          <p:cNvPr id="12" name="TextBox 11"/>
          <p:cNvSpPr txBox="1"/>
          <p:nvPr/>
        </p:nvSpPr>
        <p:spPr>
          <a:xfrm>
            <a:off x="5351789" y="4228820"/>
            <a:ext cx="2233477"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Focus the evaluation design</a:t>
            </a:r>
          </a:p>
        </p:txBody>
      </p:sp>
      <p:sp>
        <p:nvSpPr>
          <p:cNvPr id="14" name="TextBox 13"/>
          <p:cNvSpPr txBox="1"/>
          <p:nvPr/>
        </p:nvSpPr>
        <p:spPr>
          <a:xfrm>
            <a:off x="5984793" y="2831548"/>
            <a:ext cx="1460157"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Describe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the program</a:t>
            </a:r>
          </a:p>
        </p:txBody>
      </p:sp>
      <p:sp>
        <p:nvSpPr>
          <p:cNvPr id="15" name="TextBox 14"/>
          <p:cNvSpPr txBox="1"/>
          <p:nvPr/>
        </p:nvSpPr>
        <p:spPr>
          <a:xfrm>
            <a:off x="3545366" y="2057145"/>
            <a:ext cx="2075935"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Engage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stakeholders</a:t>
            </a:r>
          </a:p>
        </p:txBody>
      </p:sp>
      <p:sp>
        <p:nvSpPr>
          <p:cNvPr id="42" name="TextBox 41"/>
          <p:cNvSpPr txBox="1"/>
          <p:nvPr/>
        </p:nvSpPr>
        <p:spPr>
          <a:xfrm>
            <a:off x="3534033" y="1529784"/>
            <a:ext cx="2075935" cy="461665"/>
          </a:xfrm>
          <a:prstGeom prst="rect">
            <a:avLst/>
          </a:prstGeom>
          <a:noFill/>
          <a:ln>
            <a:noFill/>
          </a:ln>
        </p:spPr>
        <p:txBody>
          <a:bodyPr wrap="square" rtlCol="0">
            <a:spAutoFit/>
          </a:bodyPr>
          <a:lstStyle/>
          <a:p>
            <a:pPr algn="ctr" eaLnBrk="0" fontAlgn="base" hangingPunct="0">
              <a:spcBef>
                <a:spcPct val="0"/>
              </a:spcBef>
              <a:spcAft>
                <a:spcPct val="0"/>
              </a:spcAft>
            </a:pPr>
            <a:r>
              <a:rPr lang="en-US" sz="2400" dirty="0">
                <a:solidFill>
                  <a:srgbClr val="274F77"/>
                </a:solidFill>
                <a:latin typeface="Tahoma" pitchFamily="34" charset="0"/>
                <a:ea typeface="Tahoma" pitchFamily="34" charset="0"/>
                <a:cs typeface="Tahoma" pitchFamily="34" charset="0"/>
              </a:rPr>
              <a:t>Steps</a:t>
            </a:r>
          </a:p>
        </p:txBody>
      </p:sp>
      <p:sp>
        <p:nvSpPr>
          <p:cNvPr id="46" name="Oval Callout 45"/>
          <p:cNvSpPr/>
          <p:nvPr/>
        </p:nvSpPr>
        <p:spPr>
          <a:xfrm flipH="1">
            <a:off x="557057" y="1688951"/>
            <a:ext cx="1955483" cy="660581"/>
          </a:xfrm>
          <a:prstGeom prst="wedgeEllipseCallout">
            <a:avLst>
              <a:gd name="adj1" fmla="val -16735"/>
              <a:gd name="adj2" fmla="val 10249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sz="2800" dirty="0">
                <a:solidFill>
                  <a:srgbClr val="253E67"/>
                </a:solidFill>
              </a:rPr>
              <a:t>Step 6</a:t>
            </a:r>
          </a:p>
        </p:txBody>
      </p:sp>
      <p:sp>
        <p:nvSpPr>
          <p:cNvPr id="23" name="Bent Arrow 1"/>
          <p:cNvSpPr/>
          <p:nvPr/>
        </p:nvSpPr>
        <p:spPr bwMode="auto">
          <a:xfrm rot="20571452">
            <a:off x="2773809" y="2295312"/>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19" name="Bent Arrow 1"/>
          <p:cNvSpPr/>
          <p:nvPr/>
        </p:nvSpPr>
        <p:spPr bwMode="auto">
          <a:xfrm rot="2069617">
            <a:off x="5509288" y="2328726"/>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0" name="Bent Arrow 1"/>
          <p:cNvSpPr/>
          <p:nvPr/>
        </p:nvSpPr>
        <p:spPr bwMode="auto">
          <a:xfrm rot="6352055">
            <a:off x="6470760" y="3747534"/>
            <a:ext cx="686438"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7" name="Bent Arrow 1"/>
          <p:cNvSpPr/>
          <p:nvPr/>
        </p:nvSpPr>
        <p:spPr bwMode="auto">
          <a:xfrm rot="9445297">
            <a:off x="5523439" y="5052856"/>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8" name="Bent Arrow 1"/>
          <p:cNvSpPr/>
          <p:nvPr/>
        </p:nvSpPr>
        <p:spPr bwMode="auto">
          <a:xfrm rot="12830069">
            <a:off x="2727108" y="5053170"/>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9" name="Bent Arrow 1"/>
          <p:cNvSpPr/>
          <p:nvPr/>
        </p:nvSpPr>
        <p:spPr bwMode="auto">
          <a:xfrm rot="16959681">
            <a:off x="1891667" y="3731057"/>
            <a:ext cx="621413"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5" name="Slide Number Placeholder 4">
            <a:extLst>
              <a:ext uri="{FF2B5EF4-FFF2-40B4-BE49-F238E27FC236}">
                <a16:creationId xmlns:a16="http://schemas.microsoft.com/office/drawing/2014/main" id="{4AA66BF2-3E3E-FB4D-9065-820E203B3282}"/>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41</a:t>
            </a:fld>
            <a:endParaRPr lang="en-US" dirty="0"/>
          </a:p>
        </p:txBody>
      </p:sp>
    </p:spTree>
    <p:extLst>
      <p:ext uri="{BB962C8B-B14F-4D97-AF65-F5344CB8AC3E}">
        <p14:creationId xmlns:p14="http://schemas.microsoft.com/office/powerpoint/2010/main" val="16268309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87BA43E-C334-484F-BC65-2D2227CF034C}"/>
              </a:ext>
            </a:extLst>
          </p:cNvPr>
          <p:cNvSpPr>
            <a:spLocks noGrp="1"/>
          </p:cNvSpPr>
          <p:nvPr>
            <p:ph type="title"/>
          </p:nvPr>
        </p:nvSpPr>
        <p:spPr>
          <a:xfrm>
            <a:off x="338668" y="128057"/>
            <a:ext cx="8222978" cy="1446550"/>
          </a:xfrm>
        </p:spPr>
        <p:txBody>
          <a:bodyPr/>
          <a:lstStyle/>
          <a:p>
            <a:r>
              <a:rPr lang="en-US" dirty="0"/>
              <a:t>Use and Share Lessons Learned</a:t>
            </a:r>
          </a:p>
        </p:txBody>
      </p:sp>
      <p:graphicFrame>
        <p:nvGraphicFramePr>
          <p:cNvPr id="4" name="Diagram 3">
            <a:extLst>
              <a:ext uri="{FF2B5EF4-FFF2-40B4-BE49-F238E27FC236}">
                <a16:creationId xmlns:a16="http://schemas.microsoft.com/office/drawing/2014/main" id="{17B7D14C-77C8-4DB9-98F1-07DD62505685}"/>
              </a:ext>
            </a:extLst>
          </p:cNvPr>
          <p:cNvGraphicFramePr/>
          <p:nvPr>
            <p:extLst>
              <p:ext uri="{D42A27DB-BD31-4B8C-83A1-F6EECF244321}">
                <p14:modId xmlns:p14="http://schemas.microsoft.com/office/powerpoint/2010/main" val="1899379642"/>
              </p:ext>
            </p:extLst>
          </p:nvPr>
        </p:nvGraphicFramePr>
        <p:xfrm>
          <a:off x="1897380" y="1245024"/>
          <a:ext cx="5411736" cy="24948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a:extLst>
              <a:ext uri="{FF2B5EF4-FFF2-40B4-BE49-F238E27FC236}">
                <a16:creationId xmlns:a16="http://schemas.microsoft.com/office/drawing/2014/main" id="{4929C019-9D63-49A8-AA8C-4E827AFA33D2}"/>
              </a:ext>
            </a:extLst>
          </p:cNvPr>
          <p:cNvGraphicFramePr/>
          <p:nvPr>
            <p:extLst>
              <p:ext uri="{D42A27DB-BD31-4B8C-83A1-F6EECF244321}">
                <p14:modId xmlns:p14="http://schemas.microsoft.com/office/powerpoint/2010/main" val="3106770970"/>
              </p:ext>
            </p:extLst>
          </p:nvPr>
        </p:nvGraphicFramePr>
        <p:xfrm>
          <a:off x="308249" y="3553610"/>
          <a:ext cx="8609368" cy="146005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Slide Number Placeholder 5">
            <a:extLst>
              <a:ext uri="{FF2B5EF4-FFF2-40B4-BE49-F238E27FC236}">
                <a16:creationId xmlns:a16="http://schemas.microsoft.com/office/drawing/2014/main" id="{52DFDA60-5D5B-0949-B27D-36D2D3159800}"/>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42</a:t>
            </a:fld>
            <a:endParaRPr lang="en-US" dirty="0"/>
          </a:p>
        </p:txBody>
      </p:sp>
    </p:spTree>
    <p:extLst>
      <p:ext uri="{BB962C8B-B14F-4D97-AF65-F5344CB8AC3E}">
        <p14:creationId xmlns:p14="http://schemas.microsoft.com/office/powerpoint/2010/main" val="41294254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A788DEF-D87D-4F0C-9A6D-1DD07E660DBB}"/>
              </a:ext>
            </a:extLst>
          </p:cNvPr>
          <p:cNvGraphicFramePr>
            <a:graphicFrameLocks noGrp="1"/>
          </p:cNvGraphicFramePr>
          <p:nvPr>
            <p:ph idx="1"/>
            <p:extLst>
              <p:ext uri="{D42A27DB-BD31-4B8C-83A1-F6EECF244321}">
                <p14:modId xmlns:p14="http://schemas.microsoft.com/office/powerpoint/2010/main" val="1254751949"/>
              </p:ext>
            </p:extLst>
          </p:nvPr>
        </p:nvGraphicFramePr>
        <p:xfrm>
          <a:off x="628650" y="1690688"/>
          <a:ext cx="8059103" cy="39957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EFE19F18-7FAF-4F2F-A476-EAF0FE3B6279}"/>
              </a:ext>
            </a:extLst>
          </p:cNvPr>
          <p:cNvSpPr>
            <a:spLocks noGrp="1"/>
          </p:cNvSpPr>
          <p:nvPr>
            <p:ph type="title"/>
          </p:nvPr>
        </p:nvSpPr>
        <p:spPr/>
        <p:txBody>
          <a:bodyPr/>
          <a:lstStyle/>
          <a:p>
            <a:r>
              <a:rPr lang="en-US" dirty="0"/>
              <a:t>Take Home Points</a:t>
            </a:r>
          </a:p>
        </p:txBody>
      </p:sp>
      <p:sp>
        <p:nvSpPr>
          <p:cNvPr id="2" name="Slide Number Placeholder 1">
            <a:extLst>
              <a:ext uri="{FF2B5EF4-FFF2-40B4-BE49-F238E27FC236}">
                <a16:creationId xmlns:a16="http://schemas.microsoft.com/office/drawing/2014/main" id="{FB3FE430-B732-474A-92AF-EE860D90F9B1}"/>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43</a:t>
            </a:fld>
            <a:endParaRPr lang="en-US" dirty="0"/>
          </a:p>
        </p:txBody>
      </p:sp>
    </p:spTree>
    <p:extLst>
      <p:ext uri="{BB962C8B-B14F-4D97-AF65-F5344CB8AC3E}">
        <p14:creationId xmlns:p14="http://schemas.microsoft.com/office/powerpoint/2010/main" val="3228468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3C8B75DB-D839-FC4B-BB23-4EE5AB6C222A}"/>
              </a:ext>
            </a:extLst>
          </p:cNvPr>
          <p:cNvGraphicFramePr/>
          <p:nvPr>
            <p:extLst>
              <p:ext uri="{D42A27DB-BD31-4B8C-83A1-F6EECF244321}">
                <p14:modId xmlns:p14="http://schemas.microsoft.com/office/powerpoint/2010/main" val="1812313402"/>
              </p:ext>
            </p:extLst>
          </p:nvPr>
        </p:nvGraphicFramePr>
        <p:xfrm>
          <a:off x="1074419" y="-80468"/>
          <a:ext cx="6980455" cy="43078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a:extLst>
              <a:ext uri="{FF2B5EF4-FFF2-40B4-BE49-F238E27FC236}">
                <a16:creationId xmlns:a16="http://schemas.microsoft.com/office/drawing/2014/main" id="{F32C8132-340E-6643-85C9-5DD636D16FE3}"/>
              </a:ext>
            </a:extLst>
          </p:cNvPr>
          <p:cNvSpPr>
            <a:spLocks noGrp="1"/>
          </p:cNvSpPr>
          <p:nvPr>
            <p:ph type="title"/>
          </p:nvPr>
        </p:nvSpPr>
        <p:spPr>
          <a:xfrm>
            <a:off x="1789572" y="137160"/>
            <a:ext cx="5649912" cy="468748"/>
          </a:xfrm>
        </p:spPr>
        <p:txBody>
          <a:bodyPr>
            <a:normAutofit/>
          </a:bodyPr>
          <a:lstStyle/>
          <a:p>
            <a:r>
              <a:rPr lang="en-US" dirty="0"/>
              <a:t>How do PDSA cycles relate to evaluation?</a:t>
            </a:r>
          </a:p>
        </p:txBody>
      </p:sp>
      <p:graphicFrame>
        <p:nvGraphicFramePr>
          <p:cNvPr id="7" name="Diagram 6">
            <a:extLst>
              <a:ext uri="{FF2B5EF4-FFF2-40B4-BE49-F238E27FC236}">
                <a16:creationId xmlns:a16="http://schemas.microsoft.com/office/drawing/2014/main" id="{C70E6355-B640-2040-A792-40303E66DC57}"/>
              </a:ext>
            </a:extLst>
          </p:cNvPr>
          <p:cNvGraphicFramePr/>
          <p:nvPr>
            <p:extLst>
              <p:ext uri="{D42A27DB-BD31-4B8C-83A1-F6EECF244321}">
                <p14:modId xmlns:p14="http://schemas.microsoft.com/office/powerpoint/2010/main" val="312795847"/>
              </p:ext>
            </p:extLst>
          </p:nvPr>
        </p:nvGraphicFramePr>
        <p:xfrm>
          <a:off x="1255507" y="3392434"/>
          <a:ext cx="6996511" cy="252706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 name="Slide Number Placeholder 2">
            <a:extLst>
              <a:ext uri="{FF2B5EF4-FFF2-40B4-BE49-F238E27FC236}">
                <a16:creationId xmlns:a16="http://schemas.microsoft.com/office/drawing/2014/main" id="{A504AFFA-1AE9-5044-BDB0-B3D0DD18FBE3}"/>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5</a:t>
            </a:fld>
            <a:endParaRPr lang="en-US" dirty="0"/>
          </a:p>
        </p:txBody>
      </p:sp>
    </p:spTree>
    <p:extLst>
      <p:ext uri="{BB962C8B-B14F-4D97-AF65-F5344CB8AC3E}">
        <p14:creationId xmlns:p14="http://schemas.microsoft.com/office/powerpoint/2010/main" val="8296885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C950EC-2941-467F-B52A-02A73D702FDB}"/>
              </a:ext>
            </a:extLst>
          </p:cNvPr>
          <p:cNvSpPr>
            <a:spLocks noGrp="1"/>
          </p:cNvSpPr>
          <p:nvPr>
            <p:ph type="title"/>
          </p:nvPr>
        </p:nvSpPr>
        <p:spPr/>
        <p:txBody>
          <a:bodyPr>
            <a:normAutofit/>
          </a:bodyPr>
          <a:lstStyle/>
          <a:p>
            <a:r>
              <a:rPr lang="en-US" sz="4800" dirty="0"/>
              <a:t>Poll</a:t>
            </a:r>
          </a:p>
        </p:txBody>
      </p:sp>
      <p:sp>
        <p:nvSpPr>
          <p:cNvPr id="6" name="Content Placeholder 5">
            <a:extLst>
              <a:ext uri="{FF2B5EF4-FFF2-40B4-BE49-F238E27FC236}">
                <a16:creationId xmlns:a16="http://schemas.microsoft.com/office/drawing/2014/main" id="{D015C2B3-716F-4816-917D-50400F7FB0DE}"/>
              </a:ext>
            </a:extLst>
          </p:cNvPr>
          <p:cNvSpPr>
            <a:spLocks noGrp="1"/>
          </p:cNvSpPr>
          <p:nvPr>
            <p:ph idx="1"/>
          </p:nvPr>
        </p:nvSpPr>
        <p:spPr/>
        <p:txBody>
          <a:bodyPr>
            <a:normAutofit/>
          </a:bodyPr>
          <a:lstStyle/>
          <a:p>
            <a:pPr marL="0" indent="0">
              <a:buNone/>
            </a:pPr>
            <a:r>
              <a:rPr lang="en-US" sz="4400" dirty="0"/>
              <a:t>Have you participated in an evaluation of an evidence-based intervention (EBI) ?</a:t>
            </a:r>
          </a:p>
        </p:txBody>
      </p:sp>
    </p:spTree>
    <p:extLst>
      <p:ext uri="{BB962C8B-B14F-4D97-AF65-F5344CB8AC3E}">
        <p14:creationId xmlns:p14="http://schemas.microsoft.com/office/powerpoint/2010/main" val="31790923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17838" y="337751"/>
            <a:ext cx="7467600" cy="990600"/>
          </a:xfrm>
        </p:spPr>
        <p:txBody>
          <a:bodyPr>
            <a:noAutofit/>
          </a:bodyPr>
          <a:lstStyle/>
          <a:p>
            <a:r>
              <a:rPr lang="en-US" sz="3600" dirty="0"/>
              <a:t>The CDC Evaluation Framework  </a:t>
            </a:r>
          </a:p>
        </p:txBody>
      </p:sp>
      <p:grpSp>
        <p:nvGrpSpPr>
          <p:cNvPr id="5" name="Group 4"/>
          <p:cNvGrpSpPr/>
          <p:nvPr/>
        </p:nvGrpSpPr>
        <p:grpSpPr>
          <a:xfrm>
            <a:off x="1239600" y="1411655"/>
            <a:ext cx="6623221" cy="4431957"/>
            <a:chOff x="1178015" y="1511171"/>
            <a:chExt cx="6623221" cy="4431957"/>
          </a:xfrm>
        </p:grpSpPr>
        <p:sp>
          <p:nvSpPr>
            <p:cNvPr id="2" name="Oval 1"/>
            <p:cNvSpPr/>
            <p:nvPr/>
          </p:nvSpPr>
          <p:spPr bwMode="auto">
            <a:xfrm>
              <a:off x="1178015" y="1511171"/>
              <a:ext cx="6623221" cy="4431957"/>
            </a:xfrm>
            <a:prstGeom prst="ellipse">
              <a:avLst/>
            </a:prstGeom>
            <a:solidFill>
              <a:schemeClr val="bg1"/>
            </a:solidFill>
            <a:ln w="28575" cap="flat" cmpd="sng" algn="ctr">
              <a:solidFill>
                <a:srgbClr val="253E6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0000"/>
                </a:solidFill>
                <a:latin typeface="Times" pitchFamily="18" charset="0"/>
              </a:endParaRPr>
            </a:p>
          </p:txBody>
        </p:sp>
        <p:sp>
          <p:nvSpPr>
            <p:cNvPr id="3" name="TextBox 2"/>
            <p:cNvSpPr txBox="1"/>
            <p:nvPr/>
          </p:nvSpPr>
          <p:spPr>
            <a:xfrm>
              <a:off x="3500057" y="2910674"/>
              <a:ext cx="2166552" cy="1446550"/>
            </a:xfrm>
            <a:prstGeom prst="rect">
              <a:avLst/>
            </a:prstGeom>
            <a:noFill/>
            <a:ln w="28575">
              <a:solidFill>
                <a:schemeClr val="accent1"/>
              </a:solidFill>
            </a:ln>
          </p:spPr>
          <p:txBody>
            <a:bodyPr wrap="square" rtlCol="0">
              <a:spAutoFit/>
            </a:bodyPr>
            <a:lstStyle/>
            <a:p>
              <a:pPr algn="ctr" eaLnBrk="0" fontAlgn="base" hangingPunct="0">
                <a:spcBef>
                  <a:spcPct val="0"/>
                </a:spcBef>
                <a:spcAft>
                  <a:spcPct val="0"/>
                </a:spcAft>
              </a:pPr>
              <a:r>
                <a:rPr lang="en-US" sz="2000" b="1" dirty="0">
                  <a:solidFill>
                    <a:schemeClr val="accent1">
                      <a:lumMod val="75000"/>
                    </a:schemeClr>
                  </a:solidFill>
                  <a:latin typeface="Calibri" pitchFamily="34" charset="0"/>
                </a:rPr>
                <a:t>Standards</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Utility </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Feasibility</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Propriety</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Accuracy</a:t>
              </a:r>
            </a:p>
          </p:txBody>
        </p:sp>
        <p:sp>
          <p:nvSpPr>
            <p:cNvPr id="4" name="TextBox 3"/>
            <p:cNvSpPr txBox="1"/>
            <p:nvPr/>
          </p:nvSpPr>
          <p:spPr>
            <a:xfrm>
              <a:off x="1281855" y="2648387"/>
              <a:ext cx="2075935" cy="830997"/>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Ensure use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and share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lessons learned</a:t>
              </a:r>
            </a:p>
          </p:txBody>
        </p:sp>
        <p:sp>
          <p:nvSpPr>
            <p:cNvPr id="9" name="TextBox 8"/>
            <p:cNvSpPr txBox="1"/>
            <p:nvPr/>
          </p:nvSpPr>
          <p:spPr>
            <a:xfrm>
              <a:off x="1777313" y="4191594"/>
              <a:ext cx="1470454"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Justify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conclusions</a:t>
              </a:r>
            </a:p>
          </p:txBody>
        </p:sp>
        <p:sp>
          <p:nvSpPr>
            <p:cNvPr id="10" name="TextBox 9"/>
            <p:cNvSpPr txBox="1"/>
            <p:nvPr/>
          </p:nvSpPr>
          <p:spPr>
            <a:xfrm>
              <a:off x="3545366" y="5068931"/>
              <a:ext cx="2075935"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Gather credible evidence</a:t>
              </a:r>
            </a:p>
          </p:txBody>
        </p:sp>
        <p:sp>
          <p:nvSpPr>
            <p:cNvPr id="12" name="TextBox 11"/>
            <p:cNvSpPr txBox="1"/>
            <p:nvPr/>
          </p:nvSpPr>
          <p:spPr>
            <a:xfrm>
              <a:off x="5351789" y="4210207"/>
              <a:ext cx="2233477"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Focus the evaluation design</a:t>
              </a:r>
            </a:p>
          </p:txBody>
        </p:sp>
        <p:sp>
          <p:nvSpPr>
            <p:cNvPr id="14" name="TextBox 13"/>
            <p:cNvSpPr txBox="1"/>
            <p:nvPr/>
          </p:nvSpPr>
          <p:spPr>
            <a:xfrm>
              <a:off x="5984793" y="2831548"/>
              <a:ext cx="1460157"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Describe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the program</a:t>
              </a:r>
            </a:p>
          </p:txBody>
        </p:sp>
        <p:sp>
          <p:nvSpPr>
            <p:cNvPr id="15" name="TextBox 14"/>
            <p:cNvSpPr txBox="1"/>
            <p:nvPr/>
          </p:nvSpPr>
          <p:spPr>
            <a:xfrm>
              <a:off x="3545366" y="2038532"/>
              <a:ext cx="2075935"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Engage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stakeholders</a:t>
              </a:r>
            </a:p>
          </p:txBody>
        </p:sp>
        <p:sp>
          <p:nvSpPr>
            <p:cNvPr id="42" name="TextBox 41"/>
            <p:cNvSpPr txBox="1"/>
            <p:nvPr/>
          </p:nvSpPr>
          <p:spPr>
            <a:xfrm>
              <a:off x="3534033" y="1511171"/>
              <a:ext cx="2075935" cy="461665"/>
            </a:xfrm>
            <a:prstGeom prst="rect">
              <a:avLst/>
            </a:prstGeom>
            <a:noFill/>
            <a:ln>
              <a:noFill/>
            </a:ln>
          </p:spPr>
          <p:txBody>
            <a:bodyPr wrap="square" rtlCol="0">
              <a:spAutoFit/>
            </a:bodyPr>
            <a:lstStyle/>
            <a:p>
              <a:pPr algn="ctr" eaLnBrk="0" fontAlgn="base" hangingPunct="0">
                <a:spcBef>
                  <a:spcPct val="0"/>
                </a:spcBef>
                <a:spcAft>
                  <a:spcPct val="0"/>
                </a:spcAft>
              </a:pPr>
              <a:r>
                <a:rPr lang="en-US" sz="2400" dirty="0">
                  <a:solidFill>
                    <a:srgbClr val="274F77"/>
                  </a:solidFill>
                  <a:latin typeface="Tahoma" pitchFamily="34" charset="0"/>
                  <a:ea typeface="Tahoma" pitchFamily="34" charset="0"/>
                  <a:cs typeface="Tahoma" pitchFamily="34" charset="0"/>
                </a:rPr>
                <a:t>Steps</a:t>
              </a:r>
            </a:p>
          </p:txBody>
        </p:sp>
        <p:sp>
          <p:nvSpPr>
            <p:cNvPr id="23" name="Bent Arrow 1"/>
            <p:cNvSpPr/>
            <p:nvPr/>
          </p:nvSpPr>
          <p:spPr bwMode="auto">
            <a:xfrm rot="20571452">
              <a:off x="2831475" y="2268461"/>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19" name="Bent Arrow 1"/>
            <p:cNvSpPr/>
            <p:nvPr/>
          </p:nvSpPr>
          <p:spPr bwMode="auto">
            <a:xfrm rot="2069617">
              <a:off x="5509288" y="2310113"/>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0" name="Bent Arrow 1"/>
            <p:cNvSpPr/>
            <p:nvPr/>
          </p:nvSpPr>
          <p:spPr bwMode="auto">
            <a:xfrm rot="6352055">
              <a:off x="6413094" y="3747534"/>
              <a:ext cx="686438"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7" name="Bent Arrow 1"/>
            <p:cNvSpPr/>
            <p:nvPr/>
          </p:nvSpPr>
          <p:spPr bwMode="auto">
            <a:xfrm rot="9445297">
              <a:off x="5523439" y="5034243"/>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8" name="Bent Arrow 1"/>
            <p:cNvSpPr/>
            <p:nvPr/>
          </p:nvSpPr>
          <p:spPr bwMode="auto">
            <a:xfrm rot="12830069">
              <a:off x="2727108" y="5034557"/>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9" name="Bent Arrow 1"/>
            <p:cNvSpPr/>
            <p:nvPr/>
          </p:nvSpPr>
          <p:spPr bwMode="auto">
            <a:xfrm rot="16818987">
              <a:off x="1908143" y="3712444"/>
              <a:ext cx="621413"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grpSp>
      <p:sp>
        <p:nvSpPr>
          <p:cNvPr id="6" name="Slide Number Placeholder 5">
            <a:extLst>
              <a:ext uri="{FF2B5EF4-FFF2-40B4-BE49-F238E27FC236}">
                <a16:creationId xmlns:a16="http://schemas.microsoft.com/office/drawing/2014/main" id="{A7C9006F-EBE4-A44B-88E0-5DD906AE80CD}"/>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7</a:t>
            </a:fld>
            <a:endParaRPr lang="en-US" dirty="0"/>
          </a:p>
        </p:txBody>
      </p:sp>
    </p:spTree>
    <p:extLst>
      <p:ext uri="{BB962C8B-B14F-4D97-AF65-F5344CB8AC3E}">
        <p14:creationId xmlns:p14="http://schemas.microsoft.com/office/powerpoint/2010/main" val="1473647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EA8AD17-1FC7-C54A-AE38-5675FF70EC20}"/>
              </a:ext>
            </a:extLst>
          </p:cNvPr>
          <p:cNvSpPr>
            <a:spLocks noGrp="1"/>
          </p:cNvSpPr>
          <p:nvPr>
            <p:ph type="title"/>
          </p:nvPr>
        </p:nvSpPr>
        <p:spPr>
          <a:xfrm>
            <a:off x="308610" y="466611"/>
            <a:ext cx="8253035" cy="769441"/>
          </a:xfrm>
        </p:spPr>
        <p:txBody>
          <a:bodyPr/>
          <a:lstStyle/>
          <a:p>
            <a:r>
              <a:rPr lang="en-US" dirty="0"/>
              <a:t>Evaluation Standards</a:t>
            </a:r>
          </a:p>
        </p:txBody>
      </p:sp>
      <p:sp>
        <p:nvSpPr>
          <p:cNvPr id="2" name="Content Placeholder 1">
            <a:extLst>
              <a:ext uri="{FF2B5EF4-FFF2-40B4-BE49-F238E27FC236}">
                <a16:creationId xmlns:a16="http://schemas.microsoft.com/office/drawing/2014/main" id="{5B014962-75AC-417B-91A0-0147318E5055}"/>
              </a:ext>
            </a:extLst>
          </p:cNvPr>
          <p:cNvSpPr>
            <a:spLocks noGrp="1"/>
          </p:cNvSpPr>
          <p:nvPr>
            <p:ph idx="1"/>
          </p:nvPr>
        </p:nvSpPr>
        <p:spPr>
          <a:xfrm>
            <a:off x="3223684" y="1663701"/>
            <a:ext cx="5753100" cy="4168328"/>
          </a:xfrm>
        </p:spPr>
        <p:txBody>
          <a:bodyPr vert="horz" lIns="91440" tIns="45720" rIns="91440" bIns="45720" rtlCol="0" anchor="t">
            <a:normAutofit/>
          </a:bodyPr>
          <a:lstStyle/>
          <a:p>
            <a:pPr>
              <a:lnSpc>
                <a:spcPct val="100000"/>
              </a:lnSpc>
              <a:spcAft>
                <a:spcPts val="1600"/>
              </a:spcAft>
              <a:buFont typeface="Arial" panose="020B0604020202020204" pitchFamily="34" charset="0"/>
              <a:buChar char="•"/>
            </a:pPr>
            <a:r>
              <a:rPr lang="en-US" sz="2800" dirty="0"/>
              <a:t>Plan for findings that will have the </a:t>
            </a:r>
            <a:r>
              <a:rPr lang="en-US" sz="2800" dirty="0">
                <a:solidFill>
                  <a:schemeClr val="accent2">
                    <a:lumMod val="50000"/>
                  </a:schemeClr>
                </a:solidFill>
              </a:rPr>
              <a:t>utility</a:t>
            </a:r>
            <a:r>
              <a:rPr lang="en-US" sz="2800" dirty="0"/>
              <a:t> for stakeholders, will be used</a:t>
            </a:r>
          </a:p>
          <a:p>
            <a:pPr>
              <a:lnSpc>
                <a:spcPct val="100000"/>
              </a:lnSpc>
              <a:spcAft>
                <a:spcPts val="1600"/>
              </a:spcAft>
              <a:buFont typeface="Arial" panose="020B0604020202020204" pitchFamily="34" charset="0"/>
              <a:buChar char="•"/>
            </a:pPr>
            <a:r>
              <a:rPr lang="en-US" sz="2800" dirty="0"/>
              <a:t>Select evaluation approaches that balance </a:t>
            </a:r>
            <a:r>
              <a:rPr lang="en-US" sz="2800" dirty="0">
                <a:solidFill>
                  <a:schemeClr val="accent2">
                    <a:lumMod val="50000"/>
                  </a:schemeClr>
                </a:solidFill>
              </a:rPr>
              <a:t>feasibility</a:t>
            </a:r>
            <a:r>
              <a:rPr lang="en-US" sz="2800" dirty="0">
                <a:solidFill>
                  <a:srgbClr val="6C0086"/>
                </a:solidFill>
              </a:rPr>
              <a:t> </a:t>
            </a:r>
            <a:r>
              <a:rPr lang="en-US" sz="2800" dirty="0"/>
              <a:t>and </a:t>
            </a:r>
            <a:r>
              <a:rPr lang="en-US" sz="2800" dirty="0">
                <a:solidFill>
                  <a:schemeClr val="accent2">
                    <a:lumMod val="50000"/>
                  </a:schemeClr>
                </a:solidFill>
              </a:rPr>
              <a:t>accuracy</a:t>
            </a:r>
          </a:p>
          <a:p>
            <a:pPr>
              <a:lnSpc>
                <a:spcPct val="100000"/>
              </a:lnSpc>
              <a:spcAft>
                <a:spcPts val="1600"/>
              </a:spcAft>
              <a:buFont typeface="Arial" panose="020B0604020202020204" pitchFamily="34" charset="0"/>
              <a:buChar char="•"/>
            </a:pPr>
            <a:r>
              <a:rPr lang="en-US" sz="2800" dirty="0"/>
              <a:t>Select evaluation approaches that are legal, ethical, and protect the welfare of all involved </a:t>
            </a:r>
            <a:r>
              <a:rPr lang="en-US" sz="2800" dirty="0">
                <a:solidFill>
                  <a:schemeClr val="accent2">
                    <a:lumMod val="50000"/>
                  </a:schemeClr>
                </a:solidFill>
              </a:rPr>
              <a:t>(propriety) </a:t>
            </a:r>
          </a:p>
        </p:txBody>
      </p:sp>
      <p:sp>
        <p:nvSpPr>
          <p:cNvPr id="4" name="Rectangle 3">
            <a:extLst>
              <a:ext uri="{FF2B5EF4-FFF2-40B4-BE49-F238E27FC236}">
                <a16:creationId xmlns:a16="http://schemas.microsoft.com/office/drawing/2014/main" id="{88F489D8-D9BE-48DA-89F0-CABC96F08DE7}"/>
              </a:ext>
            </a:extLst>
          </p:cNvPr>
          <p:cNvSpPr/>
          <p:nvPr/>
        </p:nvSpPr>
        <p:spPr>
          <a:xfrm>
            <a:off x="-65603" y="6093182"/>
            <a:ext cx="7412539" cy="830997"/>
          </a:xfrm>
          <a:prstGeom prst="rect">
            <a:avLst/>
          </a:prstGeom>
        </p:spPr>
        <p:txBody>
          <a:bodyPr wrap="square">
            <a:spAutoFit/>
          </a:bodyPr>
          <a:lstStyle/>
          <a:p>
            <a:br>
              <a:rPr lang="en-US" sz="2400" dirty="0">
                <a:latin typeface="Century Gothic" panose="020B0502020202020204" pitchFamily="34" charset="0"/>
              </a:rPr>
            </a:br>
            <a:endParaRPr lang="en-US" sz="2400" dirty="0">
              <a:latin typeface="Century Gothic" panose="020B0502020202020204" pitchFamily="34" charset="0"/>
            </a:endParaRPr>
          </a:p>
        </p:txBody>
      </p:sp>
      <p:sp>
        <p:nvSpPr>
          <p:cNvPr id="6" name="TextBox 5">
            <a:extLst>
              <a:ext uri="{FF2B5EF4-FFF2-40B4-BE49-F238E27FC236}">
                <a16:creationId xmlns:a16="http://schemas.microsoft.com/office/drawing/2014/main" id="{37FAF3DF-0875-48C6-9064-AFF4CA87013F}"/>
              </a:ext>
            </a:extLst>
          </p:cNvPr>
          <p:cNvSpPr txBox="1"/>
          <p:nvPr/>
        </p:nvSpPr>
        <p:spPr>
          <a:xfrm>
            <a:off x="510116" y="2130788"/>
            <a:ext cx="2575984" cy="2554545"/>
          </a:xfrm>
          <a:prstGeom prst="rect">
            <a:avLst/>
          </a:prstGeom>
          <a:noFill/>
          <a:ln w="28575">
            <a:solidFill>
              <a:schemeClr val="accent4"/>
            </a:solidFill>
          </a:ln>
        </p:spPr>
        <p:txBody>
          <a:bodyPr wrap="square" rtlCol="0">
            <a:spAutoFit/>
          </a:bodyPr>
          <a:lstStyle/>
          <a:p>
            <a:pPr algn="ctr"/>
            <a:r>
              <a:rPr lang="en-US" sz="3200" b="1" dirty="0">
                <a:solidFill>
                  <a:schemeClr val="accent2">
                    <a:lumMod val="50000"/>
                  </a:schemeClr>
                </a:solidFill>
              </a:rPr>
              <a:t>Standards</a:t>
            </a:r>
          </a:p>
          <a:p>
            <a:pPr algn="ctr"/>
            <a:r>
              <a:rPr lang="en-US" sz="3200" dirty="0">
                <a:solidFill>
                  <a:schemeClr val="accent2">
                    <a:lumMod val="50000"/>
                  </a:schemeClr>
                </a:solidFill>
              </a:rPr>
              <a:t>Utility</a:t>
            </a:r>
          </a:p>
          <a:p>
            <a:pPr algn="ctr"/>
            <a:r>
              <a:rPr lang="en-US" sz="3200" dirty="0">
                <a:solidFill>
                  <a:schemeClr val="accent2">
                    <a:lumMod val="50000"/>
                  </a:schemeClr>
                </a:solidFill>
              </a:rPr>
              <a:t>Feasibility</a:t>
            </a:r>
          </a:p>
          <a:p>
            <a:pPr algn="ctr"/>
            <a:r>
              <a:rPr lang="en-US" sz="3200" dirty="0">
                <a:solidFill>
                  <a:schemeClr val="accent2">
                    <a:lumMod val="50000"/>
                  </a:schemeClr>
                </a:solidFill>
              </a:rPr>
              <a:t>Propriety</a:t>
            </a:r>
          </a:p>
          <a:p>
            <a:pPr algn="ctr"/>
            <a:r>
              <a:rPr lang="en-US" sz="3200" dirty="0">
                <a:solidFill>
                  <a:schemeClr val="accent2">
                    <a:lumMod val="50000"/>
                  </a:schemeClr>
                </a:solidFill>
              </a:rPr>
              <a:t>Accuracy</a:t>
            </a:r>
          </a:p>
        </p:txBody>
      </p:sp>
      <p:sp>
        <p:nvSpPr>
          <p:cNvPr id="5" name="Slide Number Placeholder 4">
            <a:extLst>
              <a:ext uri="{FF2B5EF4-FFF2-40B4-BE49-F238E27FC236}">
                <a16:creationId xmlns:a16="http://schemas.microsoft.com/office/drawing/2014/main" id="{DD767E1D-E2A4-3E4C-B439-91CCCE3C2F48}"/>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8</a:t>
            </a:fld>
            <a:endParaRPr lang="en-US" dirty="0"/>
          </a:p>
        </p:txBody>
      </p:sp>
    </p:spTree>
    <p:extLst>
      <p:ext uri="{BB962C8B-B14F-4D97-AF65-F5344CB8AC3E}">
        <p14:creationId xmlns:p14="http://schemas.microsoft.com/office/powerpoint/2010/main" val="35526715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42900" y="315885"/>
            <a:ext cx="9400409" cy="990600"/>
          </a:xfrm>
        </p:spPr>
        <p:txBody>
          <a:bodyPr>
            <a:noAutofit/>
          </a:bodyPr>
          <a:lstStyle/>
          <a:p>
            <a:r>
              <a:rPr lang="en-US" sz="3600" dirty="0"/>
              <a:t>Step 1 - Engage Stakeholders</a:t>
            </a:r>
          </a:p>
        </p:txBody>
      </p:sp>
      <p:sp>
        <p:nvSpPr>
          <p:cNvPr id="2" name="Oval 1"/>
          <p:cNvSpPr/>
          <p:nvPr/>
        </p:nvSpPr>
        <p:spPr bwMode="auto">
          <a:xfrm>
            <a:off x="1178015" y="1529784"/>
            <a:ext cx="6623221" cy="4431957"/>
          </a:xfrm>
          <a:prstGeom prst="ellipse">
            <a:avLst/>
          </a:prstGeom>
          <a:noFill/>
          <a:ln w="28575" cap="flat" cmpd="sng" algn="ctr">
            <a:solidFill>
              <a:srgbClr val="253E6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0000"/>
              </a:solidFill>
              <a:latin typeface="Times" pitchFamily="18" charset="0"/>
            </a:endParaRPr>
          </a:p>
        </p:txBody>
      </p:sp>
      <p:sp>
        <p:nvSpPr>
          <p:cNvPr id="3" name="TextBox 2"/>
          <p:cNvSpPr txBox="1"/>
          <p:nvPr/>
        </p:nvSpPr>
        <p:spPr>
          <a:xfrm>
            <a:off x="3500057" y="2929287"/>
            <a:ext cx="2166552" cy="1446550"/>
          </a:xfrm>
          <a:prstGeom prst="rect">
            <a:avLst/>
          </a:prstGeom>
          <a:noFill/>
          <a:ln w="28575">
            <a:solidFill>
              <a:schemeClr val="accent1"/>
            </a:solidFill>
          </a:ln>
        </p:spPr>
        <p:txBody>
          <a:bodyPr wrap="square" rtlCol="0">
            <a:spAutoFit/>
          </a:bodyPr>
          <a:lstStyle/>
          <a:p>
            <a:pPr algn="ctr" eaLnBrk="0" fontAlgn="base" hangingPunct="0">
              <a:spcBef>
                <a:spcPct val="0"/>
              </a:spcBef>
              <a:spcAft>
                <a:spcPct val="0"/>
              </a:spcAft>
            </a:pPr>
            <a:r>
              <a:rPr lang="en-US" sz="2000" b="1" dirty="0">
                <a:solidFill>
                  <a:schemeClr val="accent1">
                    <a:lumMod val="75000"/>
                  </a:schemeClr>
                </a:solidFill>
                <a:latin typeface="Calibri" pitchFamily="34" charset="0"/>
              </a:rPr>
              <a:t>Standards</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Utility </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Feasibility</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Propriety</a:t>
            </a:r>
          </a:p>
          <a:p>
            <a:pPr algn="ctr" eaLnBrk="0" fontAlgn="base" hangingPunct="0">
              <a:spcBef>
                <a:spcPct val="0"/>
              </a:spcBef>
              <a:spcAft>
                <a:spcPct val="0"/>
              </a:spcAft>
            </a:pPr>
            <a:r>
              <a:rPr lang="en-US" sz="1700" dirty="0">
                <a:solidFill>
                  <a:schemeClr val="accent1">
                    <a:lumMod val="75000"/>
                  </a:schemeClr>
                </a:solidFill>
                <a:latin typeface="Calibri" pitchFamily="34" charset="0"/>
              </a:rPr>
              <a:t>Accuracy</a:t>
            </a:r>
          </a:p>
        </p:txBody>
      </p:sp>
      <p:sp>
        <p:nvSpPr>
          <p:cNvPr id="4" name="TextBox 3"/>
          <p:cNvSpPr txBox="1"/>
          <p:nvPr/>
        </p:nvSpPr>
        <p:spPr>
          <a:xfrm>
            <a:off x="1281855" y="2667000"/>
            <a:ext cx="2075935" cy="830997"/>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Ensure use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and share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lessons learned</a:t>
            </a:r>
          </a:p>
        </p:txBody>
      </p:sp>
      <p:sp>
        <p:nvSpPr>
          <p:cNvPr id="9" name="TextBox 8"/>
          <p:cNvSpPr txBox="1"/>
          <p:nvPr/>
        </p:nvSpPr>
        <p:spPr>
          <a:xfrm>
            <a:off x="1777313" y="4210207"/>
            <a:ext cx="1470454"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Justify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conclusions</a:t>
            </a:r>
          </a:p>
        </p:txBody>
      </p:sp>
      <p:sp>
        <p:nvSpPr>
          <p:cNvPr id="10" name="TextBox 9"/>
          <p:cNvSpPr txBox="1"/>
          <p:nvPr/>
        </p:nvSpPr>
        <p:spPr>
          <a:xfrm>
            <a:off x="3545366" y="5087544"/>
            <a:ext cx="2075935"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Gather credible evidence</a:t>
            </a:r>
          </a:p>
        </p:txBody>
      </p:sp>
      <p:sp>
        <p:nvSpPr>
          <p:cNvPr id="12" name="TextBox 11"/>
          <p:cNvSpPr txBox="1"/>
          <p:nvPr/>
        </p:nvSpPr>
        <p:spPr>
          <a:xfrm>
            <a:off x="5351789" y="4228820"/>
            <a:ext cx="2233477"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Focus the evaluation design</a:t>
            </a:r>
          </a:p>
        </p:txBody>
      </p:sp>
      <p:sp>
        <p:nvSpPr>
          <p:cNvPr id="14" name="TextBox 13"/>
          <p:cNvSpPr txBox="1"/>
          <p:nvPr/>
        </p:nvSpPr>
        <p:spPr>
          <a:xfrm>
            <a:off x="5984793" y="2831548"/>
            <a:ext cx="1460157"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Describe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the program</a:t>
            </a:r>
          </a:p>
        </p:txBody>
      </p:sp>
      <p:sp>
        <p:nvSpPr>
          <p:cNvPr id="15" name="TextBox 14"/>
          <p:cNvSpPr txBox="1"/>
          <p:nvPr/>
        </p:nvSpPr>
        <p:spPr>
          <a:xfrm>
            <a:off x="3545366" y="2057145"/>
            <a:ext cx="2075935" cy="584775"/>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Engage </a:t>
            </a:r>
          </a:p>
          <a:p>
            <a:pPr algn="ctr" eaLnBrk="0" fontAlgn="base" hangingPunct="0">
              <a:spcBef>
                <a:spcPct val="0"/>
              </a:spcBef>
              <a:spcAft>
                <a:spcPct val="0"/>
              </a:spcAft>
            </a:pPr>
            <a:r>
              <a:rPr lang="en-US" sz="1600" b="1" dirty="0">
                <a:solidFill>
                  <a:srgbClr val="274F77"/>
                </a:solidFill>
                <a:latin typeface="Tahoma" pitchFamily="34" charset="0"/>
                <a:ea typeface="Tahoma" pitchFamily="34" charset="0"/>
                <a:cs typeface="Tahoma" pitchFamily="34" charset="0"/>
              </a:rPr>
              <a:t>stakeholders</a:t>
            </a:r>
          </a:p>
        </p:txBody>
      </p:sp>
      <p:sp>
        <p:nvSpPr>
          <p:cNvPr id="42" name="TextBox 41"/>
          <p:cNvSpPr txBox="1"/>
          <p:nvPr/>
        </p:nvSpPr>
        <p:spPr>
          <a:xfrm>
            <a:off x="3534033" y="1529784"/>
            <a:ext cx="2075935" cy="461665"/>
          </a:xfrm>
          <a:prstGeom prst="rect">
            <a:avLst/>
          </a:prstGeom>
          <a:noFill/>
          <a:ln>
            <a:noFill/>
          </a:ln>
        </p:spPr>
        <p:txBody>
          <a:bodyPr wrap="square" rtlCol="0">
            <a:spAutoFit/>
          </a:bodyPr>
          <a:lstStyle/>
          <a:p>
            <a:pPr algn="ctr" eaLnBrk="0" fontAlgn="base" hangingPunct="0">
              <a:spcBef>
                <a:spcPct val="0"/>
              </a:spcBef>
              <a:spcAft>
                <a:spcPct val="0"/>
              </a:spcAft>
            </a:pPr>
            <a:r>
              <a:rPr lang="en-US" sz="2400" dirty="0">
                <a:solidFill>
                  <a:srgbClr val="274F77"/>
                </a:solidFill>
                <a:latin typeface="Tahoma" pitchFamily="34" charset="0"/>
                <a:ea typeface="Tahoma" pitchFamily="34" charset="0"/>
                <a:cs typeface="Tahoma" pitchFamily="34" charset="0"/>
              </a:rPr>
              <a:t>Steps</a:t>
            </a:r>
          </a:p>
        </p:txBody>
      </p:sp>
      <p:sp>
        <p:nvSpPr>
          <p:cNvPr id="46" name="Oval Callout 45"/>
          <p:cNvSpPr/>
          <p:nvPr/>
        </p:nvSpPr>
        <p:spPr>
          <a:xfrm flipH="1">
            <a:off x="5566079" y="1482644"/>
            <a:ext cx="2297584" cy="555943"/>
          </a:xfrm>
          <a:prstGeom prst="wedgeEllipseCallout">
            <a:avLst>
              <a:gd name="adj1" fmla="val 66071"/>
              <a:gd name="adj2" fmla="val 66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sz="2800" dirty="0">
                <a:solidFill>
                  <a:srgbClr val="253E67"/>
                </a:solidFill>
              </a:rPr>
              <a:t>Step 1</a:t>
            </a:r>
          </a:p>
        </p:txBody>
      </p:sp>
      <p:sp>
        <p:nvSpPr>
          <p:cNvPr id="23" name="Bent Arrow 1"/>
          <p:cNvSpPr/>
          <p:nvPr/>
        </p:nvSpPr>
        <p:spPr bwMode="auto">
          <a:xfrm rot="20571452">
            <a:off x="2773809" y="2295312"/>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19" name="Bent Arrow 1"/>
          <p:cNvSpPr/>
          <p:nvPr/>
        </p:nvSpPr>
        <p:spPr bwMode="auto">
          <a:xfrm rot="2069617">
            <a:off x="5509288" y="2328726"/>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0" name="Bent Arrow 1"/>
          <p:cNvSpPr/>
          <p:nvPr/>
        </p:nvSpPr>
        <p:spPr bwMode="auto">
          <a:xfrm rot="6352055">
            <a:off x="6470760" y="3747534"/>
            <a:ext cx="686438"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7" name="Bent Arrow 1"/>
          <p:cNvSpPr/>
          <p:nvPr/>
        </p:nvSpPr>
        <p:spPr bwMode="auto">
          <a:xfrm rot="9445297">
            <a:off x="5523439" y="5052856"/>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8" name="Bent Arrow 1"/>
          <p:cNvSpPr/>
          <p:nvPr/>
        </p:nvSpPr>
        <p:spPr bwMode="auto">
          <a:xfrm rot="12830069">
            <a:off x="2727108" y="5053170"/>
            <a:ext cx="752757"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29" name="Bent Arrow 1"/>
          <p:cNvSpPr/>
          <p:nvPr/>
        </p:nvSpPr>
        <p:spPr bwMode="auto">
          <a:xfrm rot="16959681">
            <a:off x="1891667" y="3731057"/>
            <a:ext cx="621413" cy="241024"/>
          </a:xfrm>
          <a:custGeom>
            <a:avLst/>
            <a:gdLst>
              <a:gd name="connsiteX0" fmla="*/ 0 w 2362418"/>
              <a:gd name="connsiteY0" fmla="*/ 1561363 h 1561363"/>
              <a:gd name="connsiteX1" fmla="*/ 0 w 2362418"/>
              <a:gd name="connsiteY1" fmla="*/ 912539 h 1561363"/>
              <a:gd name="connsiteX2" fmla="*/ 717368 w 2362418"/>
              <a:gd name="connsiteY2" fmla="*/ 195171 h 1561363"/>
              <a:gd name="connsiteX3" fmla="*/ 1972077 w 2362418"/>
              <a:gd name="connsiteY3" fmla="*/ 195170 h 1561363"/>
              <a:gd name="connsiteX4" fmla="*/ 1972077 w 2362418"/>
              <a:gd name="connsiteY4" fmla="*/ 0 h 1561363"/>
              <a:gd name="connsiteX5" fmla="*/ 2362418 w 2362418"/>
              <a:gd name="connsiteY5" fmla="*/ 390341 h 1561363"/>
              <a:gd name="connsiteX6" fmla="*/ 1972077 w 2362418"/>
              <a:gd name="connsiteY6" fmla="*/ 780682 h 1561363"/>
              <a:gd name="connsiteX7" fmla="*/ 1972077 w 2362418"/>
              <a:gd name="connsiteY7" fmla="*/ 585511 h 1561363"/>
              <a:gd name="connsiteX8" fmla="*/ 717368 w 2362418"/>
              <a:gd name="connsiteY8" fmla="*/ 585511 h 1561363"/>
              <a:gd name="connsiteX9" fmla="*/ 390341 w 2362418"/>
              <a:gd name="connsiteY9" fmla="*/ 912538 h 1561363"/>
              <a:gd name="connsiteX10" fmla="*/ 390341 w 2362418"/>
              <a:gd name="connsiteY10" fmla="*/ 1561363 h 1561363"/>
              <a:gd name="connsiteX11" fmla="*/ 0 w 2362418"/>
              <a:gd name="connsiteY11" fmla="*/ 1561363 h 1561363"/>
              <a:gd name="connsiteX0" fmla="*/ 0 w 2454693"/>
              <a:gd name="connsiteY0" fmla="*/ 1561363 h 1561363"/>
              <a:gd name="connsiteX1" fmla="*/ 0 w 2454693"/>
              <a:gd name="connsiteY1" fmla="*/ 912539 h 1561363"/>
              <a:gd name="connsiteX2" fmla="*/ 717368 w 2454693"/>
              <a:gd name="connsiteY2" fmla="*/ 195171 h 1561363"/>
              <a:gd name="connsiteX3" fmla="*/ 1972077 w 2454693"/>
              <a:gd name="connsiteY3" fmla="*/ 195170 h 1561363"/>
              <a:gd name="connsiteX4" fmla="*/ 1972077 w 2454693"/>
              <a:gd name="connsiteY4" fmla="*/ 0 h 1561363"/>
              <a:gd name="connsiteX5" fmla="*/ 2454693 w 2454693"/>
              <a:gd name="connsiteY5" fmla="*/ 516176 h 1561363"/>
              <a:gd name="connsiteX6" fmla="*/ 1972077 w 2454693"/>
              <a:gd name="connsiteY6" fmla="*/ 780682 h 1561363"/>
              <a:gd name="connsiteX7" fmla="*/ 1972077 w 2454693"/>
              <a:gd name="connsiteY7" fmla="*/ 585511 h 1561363"/>
              <a:gd name="connsiteX8" fmla="*/ 717368 w 2454693"/>
              <a:gd name="connsiteY8" fmla="*/ 585511 h 1561363"/>
              <a:gd name="connsiteX9" fmla="*/ 390341 w 2454693"/>
              <a:gd name="connsiteY9" fmla="*/ 912538 h 1561363"/>
              <a:gd name="connsiteX10" fmla="*/ 390341 w 2454693"/>
              <a:gd name="connsiteY10" fmla="*/ 1561363 h 1561363"/>
              <a:gd name="connsiteX11" fmla="*/ 0 w 2454693"/>
              <a:gd name="connsiteY11" fmla="*/ 1561363 h 1561363"/>
              <a:gd name="connsiteX0" fmla="*/ 0 w 3033533"/>
              <a:gd name="connsiteY0" fmla="*/ 940578 h 1561363"/>
              <a:gd name="connsiteX1" fmla="*/ 578840 w 3033533"/>
              <a:gd name="connsiteY1" fmla="*/ 912539 h 1561363"/>
              <a:gd name="connsiteX2" fmla="*/ 1296208 w 3033533"/>
              <a:gd name="connsiteY2" fmla="*/ 195171 h 1561363"/>
              <a:gd name="connsiteX3" fmla="*/ 2550917 w 3033533"/>
              <a:gd name="connsiteY3" fmla="*/ 195170 h 1561363"/>
              <a:gd name="connsiteX4" fmla="*/ 2550917 w 3033533"/>
              <a:gd name="connsiteY4" fmla="*/ 0 h 1561363"/>
              <a:gd name="connsiteX5" fmla="*/ 3033533 w 3033533"/>
              <a:gd name="connsiteY5" fmla="*/ 516176 h 1561363"/>
              <a:gd name="connsiteX6" fmla="*/ 2550917 w 3033533"/>
              <a:gd name="connsiteY6" fmla="*/ 780682 h 1561363"/>
              <a:gd name="connsiteX7" fmla="*/ 2550917 w 3033533"/>
              <a:gd name="connsiteY7" fmla="*/ 585511 h 1561363"/>
              <a:gd name="connsiteX8" fmla="*/ 1296208 w 3033533"/>
              <a:gd name="connsiteY8" fmla="*/ 585511 h 1561363"/>
              <a:gd name="connsiteX9" fmla="*/ 969181 w 3033533"/>
              <a:gd name="connsiteY9" fmla="*/ 912538 h 1561363"/>
              <a:gd name="connsiteX10" fmla="*/ 969181 w 3033533"/>
              <a:gd name="connsiteY10" fmla="*/ 1561363 h 1561363"/>
              <a:gd name="connsiteX11" fmla="*/ 0 w 3033533"/>
              <a:gd name="connsiteY11" fmla="*/ 940578 h 1561363"/>
              <a:gd name="connsiteX0" fmla="*/ 0 w 3033533"/>
              <a:gd name="connsiteY0" fmla="*/ 940578 h 1318082"/>
              <a:gd name="connsiteX1" fmla="*/ 578840 w 3033533"/>
              <a:gd name="connsiteY1" fmla="*/ 912539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969181 w 3033533"/>
              <a:gd name="connsiteY9" fmla="*/ 912538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318082"/>
              <a:gd name="connsiteX1" fmla="*/ 192944 w 3033533"/>
              <a:gd name="connsiteY1" fmla="*/ 711206 h 1318082"/>
              <a:gd name="connsiteX2" fmla="*/ 1296208 w 3033533"/>
              <a:gd name="connsiteY2" fmla="*/ 195171 h 1318082"/>
              <a:gd name="connsiteX3" fmla="*/ 2550917 w 3033533"/>
              <a:gd name="connsiteY3" fmla="*/ 195170 h 1318082"/>
              <a:gd name="connsiteX4" fmla="*/ 2550917 w 3033533"/>
              <a:gd name="connsiteY4" fmla="*/ 0 h 1318082"/>
              <a:gd name="connsiteX5" fmla="*/ 3033533 w 3033533"/>
              <a:gd name="connsiteY5" fmla="*/ 516176 h 1318082"/>
              <a:gd name="connsiteX6" fmla="*/ 2550917 w 3033533"/>
              <a:gd name="connsiteY6" fmla="*/ 780682 h 1318082"/>
              <a:gd name="connsiteX7" fmla="*/ 2550917 w 3033533"/>
              <a:gd name="connsiteY7" fmla="*/ 585511 h 1318082"/>
              <a:gd name="connsiteX8" fmla="*/ 1296208 w 3033533"/>
              <a:gd name="connsiteY8" fmla="*/ 585511 h 1318082"/>
              <a:gd name="connsiteX9" fmla="*/ 692341 w 3033533"/>
              <a:gd name="connsiteY9" fmla="*/ 929319 h 1318082"/>
              <a:gd name="connsiteX10" fmla="*/ 491008 w 3033533"/>
              <a:gd name="connsiteY10" fmla="*/ 1318082 h 1318082"/>
              <a:gd name="connsiteX11" fmla="*/ 0 w 3033533"/>
              <a:gd name="connsiteY11" fmla="*/ 940578 h 1318082"/>
              <a:gd name="connsiteX0" fmla="*/ 0 w 3033533"/>
              <a:gd name="connsiteY0" fmla="*/ 940578 h 1242584"/>
              <a:gd name="connsiteX1" fmla="*/ 192944 w 3033533"/>
              <a:gd name="connsiteY1" fmla="*/ 711206 h 1242584"/>
              <a:gd name="connsiteX2" fmla="*/ 1296208 w 3033533"/>
              <a:gd name="connsiteY2" fmla="*/ 195171 h 1242584"/>
              <a:gd name="connsiteX3" fmla="*/ 2550917 w 3033533"/>
              <a:gd name="connsiteY3" fmla="*/ 195170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0917 w 3033533"/>
              <a:gd name="connsiteY7" fmla="*/ 585511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550914 w 3033533"/>
              <a:gd name="connsiteY3" fmla="*/ 245504 h 1242584"/>
              <a:gd name="connsiteX4" fmla="*/ 2550917 w 3033533"/>
              <a:gd name="connsiteY4" fmla="*/ 0 h 1242584"/>
              <a:gd name="connsiteX5" fmla="*/ 3033533 w 3033533"/>
              <a:gd name="connsiteY5" fmla="*/ 516176 h 1242584"/>
              <a:gd name="connsiteX6" fmla="*/ 2550917 w 3033533"/>
              <a:gd name="connsiteY6" fmla="*/ 780682 h 1242584"/>
              <a:gd name="connsiteX7" fmla="*/ 2559303 w 3033533"/>
              <a:gd name="connsiteY7" fmla="*/ 619067 h 1242584"/>
              <a:gd name="connsiteX8" fmla="*/ 1296208 w 3033533"/>
              <a:gd name="connsiteY8" fmla="*/ 585511 h 1242584"/>
              <a:gd name="connsiteX9" fmla="*/ 692341 w 3033533"/>
              <a:gd name="connsiteY9" fmla="*/ 929319 h 1242584"/>
              <a:gd name="connsiteX10" fmla="*/ 398726 w 3033533"/>
              <a:gd name="connsiteY10" fmla="*/ 1242584 h 1242584"/>
              <a:gd name="connsiteX11" fmla="*/ 0 w 3033533"/>
              <a:gd name="connsiteY11" fmla="*/ 940578 h 1242584"/>
              <a:gd name="connsiteX0" fmla="*/ 0 w 3033533"/>
              <a:gd name="connsiteY0" fmla="*/ 940578 h 1242584"/>
              <a:gd name="connsiteX1" fmla="*/ 192944 w 3033533"/>
              <a:gd name="connsiteY1" fmla="*/ 711206 h 1242584"/>
              <a:gd name="connsiteX2" fmla="*/ 1296208 w 3033533"/>
              <a:gd name="connsiteY2" fmla="*/ 195171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296208 w 3033533"/>
              <a:gd name="connsiteY9" fmla="*/ 585511 h 1242584"/>
              <a:gd name="connsiteX10" fmla="*/ 692341 w 3033533"/>
              <a:gd name="connsiteY10" fmla="*/ 929319 h 1242584"/>
              <a:gd name="connsiteX11" fmla="*/ 398726 w 3033533"/>
              <a:gd name="connsiteY11" fmla="*/ 1242584 h 1242584"/>
              <a:gd name="connsiteX12" fmla="*/ 0 w 3033533"/>
              <a:gd name="connsiteY12"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1662554 w 3033533"/>
              <a:gd name="connsiteY9" fmla="*/ 539144 h 1242584"/>
              <a:gd name="connsiteX10" fmla="*/ 1296208 w 3033533"/>
              <a:gd name="connsiteY10" fmla="*/ 585511 h 1242584"/>
              <a:gd name="connsiteX11" fmla="*/ 692341 w 3033533"/>
              <a:gd name="connsiteY11" fmla="*/ 929319 h 1242584"/>
              <a:gd name="connsiteX12" fmla="*/ 398726 w 3033533"/>
              <a:gd name="connsiteY12" fmla="*/ 1242584 h 1242584"/>
              <a:gd name="connsiteX13" fmla="*/ 0 w 3033533"/>
              <a:gd name="connsiteY13"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7 w 3033533"/>
              <a:gd name="connsiteY7" fmla="*/ 780682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42584"/>
              <a:gd name="connsiteX1" fmla="*/ 192944 w 3033533"/>
              <a:gd name="connsiteY1" fmla="*/ 711206 h 1242584"/>
              <a:gd name="connsiteX2" fmla="*/ 1304594 w 3033533"/>
              <a:gd name="connsiteY2" fmla="*/ 161618 h 1242584"/>
              <a:gd name="connsiteX3" fmla="*/ 2023281 w 3033533"/>
              <a:gd name="connsiteY3" fmla="*/ 186806 h 1242584"/>
              <a:gd name="connsiteX4" fmla="*/ 2550914 w 3033533"/>
              <a:gd name="connsiteY4" fmla="*/ 245504 h 1242584"/>
              <a:gd name="connsiteX5" fmla="*/ 2550917 w 3033533"/>
              <a:gd name="connsiteY5" fmla="*/ 0 h 1242584"/>
              <a:gd name="connsiteX6" fmla="*/ 3033533 w 3033533"/>
              <a:gd name="connsiteY6" fmla="*/ 516176 h 1242584"/>
              <a:gd name="connsiteX7" fmla="*/ 2550914 w 3033533"/>
              <a:gd name="connsiteY7" fmla="*/ 831016 h 1242584"/>
              <a:gd name="connsiteX8" fmla="*/ 2559303 w 3033533"/>
              <a:gd name="connsiteY8" fmla="*/ 619067 h 1242584"/>
              <a:gd name="connsiteX9" fmla="*/ 2274950 w 3033533"/>
              <a:gd name="connsiteY9" fmla="*/ 564311 h 1242584"/>
              <a:gd name="connsiteX10" fmla="*/ 1662554 w 3033533"/>
              <a:gd name="connsiteY10" fmla="*/ 539144 h 1242584"/>
              <a:gd name="connsiteX11" fmla="*/ 1296208 w 3033533"/>
              <a:gd name="connsiteY11" fmla="*/ 585511 h 1242584"/>
              <a:gd name="connsiteX12" fmla="*/ 692341 w 3033533"/>
              <a:gd name="connsiteY12" fmla="*/ 929319 h 1242584"/>
              <a:gd name="connsiteX13" fmla="*/ 398726 w 3033533"/>
              <a:gd name="connsiteY13" fmla="*/ 1242584 h 1242584"/>
              <a:gd name="connsiteX14" fmla="*/ 0 w 3033533"/>
              <a:gd name="connsiteY14" fmla="*/ 940578 h 1242584"/>
              <a:gd name="connsiteX0" fmla="*/ 0 w 3033533"/>
              <a:gd name="connsiteY0" fmla="*/ 940578 h 1209031"/>
              <a:gd name="connsiteX1" fmla="*/ 192944 w 3033533"/>
              <a:gd name="connsiteY1" fmla="*/ 711206 h 1209031"/>
              <a:gd name="connsiteX2" fmla="*/ 1304594 w 3033533"/>
              <a:gd name="connsiteY2" fmla="*/ 161618 h 1209031"/>
              <a:gd name="connsiteX3" fmla="*/ 2023281 w 3033533"/>
              <a:gd name="connsiteY3" fmla="*/ 186806 h 1209031"/>
              <a:gd name="connsiteX4" fmla="*/ 2550914 w 3033533"/>
              <a:gd name="connsiteY4" fmla="*/ 245504 h 1209031"/>
              <a:gd name="connsiteX5" fmla="*/ 2550917 w 3033533"/>
              <a:gd name="connsiteY5" fmla="*/ 0 h 1209031"/>
              <a:gd name="connsiteX6" fmla="*/ 3033533 w 3033533"/>
              <a:gd name="connsiteY6" fmla="*/ 516176 h 1209031"/>
              <a:gd name="connsiteX7" fmla="*/ 2550914 w 3033533"/>
              <a:gd name="connsiteY7" fmla="*/ 831016 h 1209031"/>
              <a:gd name="connsiteX8" fmla="*/ 2559303 w 3033533"/>
              <a:gd name="connsiteY8" fmla="*/ 619067 h 1209031"/>
              <a:gd name="connsiteX9" fmla="*/ 2274950 w 3033533"/>
              <a:gd name="connsiteY9" fmla="*/ 564311 h 1209031"/>
              <a:gd name="connsiteX10" fmla="*/ 1662554 w 3033533"/>
              <a:gd name="connsiteY10" fmla="*/ 539144 h 1209031"/>
              <a:gd name="connsiteX11" fmla="*/ 1296208 w 3033533"/>
              <a:gd name="connsiteY11" fmla="*/ 585511 h 1209031"/>
              <a:gd name="connsiteX12" fmla="*/ 692341 w 3033533"/>
              <a:gd name="connsiteY12" fmla="*/ 929319 h 1209031"/>
              <a:gd name="connsiteX13" fmla="*/ 373556 w 3033533"/>
              <a:gd name="connsiteY13" fmla="*/ 1209031 h 1209031"/>
              <a:gd name="connsiteX14" fmla="*/ 0 w 3033533"/>
              <a:gd name="connsiteY14" fmla="*/ 940578 h 1209031"/>
              <a:gd name="connsiteX0" fmla="*/ 0 w 3025144"/>
              <a:gd name="connsiteY0" fmla="*/ 957356 h 1209031"/>
              <a:gd name="connsiteX1" fmla="*/ 184555 w 3025144"/>
              <a:gd name="connsiteY1" fmla="*/ 711206 h 1209031"/>
              <a:gd name="connsiteX2" fmla="*/ 1296205 w 3025144"/>
              <a:gd name="connsiteY2" fmla="*/ 161618 h 1209031"/>
              <a:gd name="connsiteX3" fmla="*/ 2014892 w 3025144"/>
              <a:gd name="connsiteY3" fmla="*/ 186806 h 1209031"/>
              <a:gd name="connsiteX4" fmla="*/ 2542525 w 3025144"/>
              <a:gd name="connsiteY4" fmla="*/ 245504 h 1209031"/>
              <a:gd name="connsiteX5" fmla="*/ 2542528 w 3025144"/>
              <a:gd name="connsiteY5" fmla="*/ 0 h 1209031"/>
              <a:gd name="connsiteX6" fmla="*/ 3025144 w 3025144"/>
              <a:gd name="connsiteY6" fmla="*/ 516176 h 1209031"/>
              <a:gd name="connsiteX7" fmla="*/ 2542525 w 3025144"/>
              <a:gd name="connsiteY7" fmla="*/ 831016 h 1209031"/>
              <a:gd name="connsiteX8" fmla="*/ 2550914 w 3025144"/>
              <a:gd name="connsiteY8" fmla="*/ 619067 h 1209031"/>
              <a:gd name="connsiteX9" fmla="*/ 2266561 w 3025144"/>
              <a:gd name="connsiteY9" fmla="*/ 564311 h 1209031"/>
              <a:gd name="connsiteX10" fmla="*/ 1654165 w 3025144"/>
              <a:gd name="connsiteY10" fmla="*/ 539144 h 1209031"/>
              <a:gd name="connsiteX11" fmla="*/ 1287819 w 3025144"/>
              <a:gd name="connsiteY11" fmla="*/ 585511 h 1209031"/>
              <a:gd name="connsiteX12" fmla="*/ 683952 w 3025144"/>
              <a:gd name="connsiteY12" fmla="*/ 929319 h 1209031"/>
              <a:gd name="connsiteX13" fmla="*/ 365167 w 3025144"/>
              <a:gd name="connsiteY13" fmla="*/ 1209031 h 1209031"/>
              <a:gd name="connsiteX14" fmla="*/ 0 w 3025144"/>
              <a:gd name="connsiteY14" fmla="*/ 957356 h 1209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144" h="1209031">
                <a:moveTo>
                  <a:pt x="0" y="957356"/>
                </a:moveTo>
                <a:lnTo>
                  <a:pt x="184555" y="711206"/>
                </a:lnTo>
                <a:cubicBezTo>
                  <a:pt x="419442" y="491187"/>
                  <a:pt x="900014" y="161618"/>
                  <a:pt x="1296205" y="161618"/>
                </a:cubicBezTo>
                <a:cubicBezTo>
                  <a:pt x="1527375" y="144848"/>
                  <a:pt x="1775330" y="178410"/>
                  <a:pt x="2014892" y="186806"/>
                </a:cubicBezTo>
                <a:lnTo>
                  <a:pt x="2542525" y="245504"/>
                </a:lnTo>
                <a:cubicBezTo>
                  <a:pt x="2542526" y="163669"/>
                  <a:pt x="2542527" y="81835"/>
                  <a:pt x="2542528" y="0"/>
                </a:cubicBezTo>
                <a:lnTo>
                  <a:pt x="3025144" y="516176"/>
                </a:lnTo>
                <a:lnTo>
                  <a:pt x="2542525" y="831016"/>
                </a:lnTo>
                <a:lnTo>
                  <a:pt x="2550914" y="619067"/>
                </a:lnTo>
                <a:cubicBezTo>
                  <a:pt x="2504920" y="589996"/>
                  <a:pt x="2416019" y="577631"/>
                  <a:pt x="2266561" y="564311"/>
                </a:cubicBezTo>
                <a:cubicBezTo>
                  <a:pt x="2117103" y="550991"/>
                  <a:pt x="1817289" y="542602"/>
                  <a:pt x="1654165" y="539144"/>
                </a:cubicBezTo>
                <a:lnTo>
                  <a:pt x="1287819" y="585511"/>
                </a:lnTo>
                <a:cubicBezTo>
                  <a:pt x="1107207" y="585511"/>
                  <a:pt x="843340" y="807433"/>
                  <a:pt x="683952" y="929319"/>
                </a:cubicBezTo>
                <a:lnTo>
                  <a:pt x="365167" y="1209031"/>
                </a:lnTo>
                <a:lnTo>
                  <a:pt x="0" y="957356"/>
                </a:lnTo>
                <a:close/>
              </a:path>
            </a:pathLst>
          </a:custGeom>
          <a:solidFill>
            <a:srgbClr val="3B77B3"/>
          </a:solidFill>
          <a:ln w="9525" cap="flat" cmpd="sng" algn="ctr">
            <a:solidFill>
              <a:srgbClr val="3B77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5" name="Slide Number Placeholder 4">
            <a:extLst>
              <a:ext uri="{FF2B5EF4-FFF2-40B4-BE49-F238E27FC236}">
                <a16:creationId xmlns:a16="http://schemas.microsoft.com/office/drawing/2014/main" id="{EB53E079-E67F-A043-9461-5F6AB381C019}"/>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9</a:t>
            </a:fld>
            <a:endParaRPr lang="en-US" dirty="0"/>
          </a:p>
        </p:txBody>
      </p:sp>
    </p:spTree>
    <p:extLst>
      <p:ext uri="{BB962C8B-B14F-4D97-AF65-F5344CB8AC3E}">
        <p14:creationId xmlns:p14="http://schemas.microsoft.com/office/powerpoint/2010/main" val="30964320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UDIO_ID" val="397"/>
  <p:tag name="ELAPSEDTIME" val="34.692"/>
  <p:tag name="ARTICULATE_NAV_LEVEL" val="1"/>
  <p:tag name="ARTICULATE_SLIDE_PRESENTER_GUID" val="988ad055-6d67-485b-92aa-e4e835a20a27"/>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UDIO_ID" val="397"/>
  <p:tag name="ELAPSEDTIME" val="34.692"/>
  <p:tag name="ARTICULATE_NAV_LEVEL" val="1"/>
  <p:tag name="ARTICULATE_SLIDE_PRESENTER_GUID" val="988ad055-6d67-485b-92aa-e4e835a20a27"/>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DUPLICATEID" val="34307aa3b59349d9a5123d6d29a861d4"/>
</p:tagLst>
</file>

<file path=ppt/tags/tag5.xml><?xml version="1.0" encoding="utf-8"?>
<p:tagLst xmlns:a="http://schemas.openxmlformats.org/drawingml/2006/main" xmlns:r="http://schemas.openxmlformats.org/officeDocument/2006/relationships" xmlns:p="http://schemas.openxmlformats.org/presentationml/2006/main">
  <p:tag name="AUDIO_ID" val="833"/>
  <p:tag name="ORIGINAL_AUDIO_FILEPATH" val="C:\Users\kcpoole\Documents\EBPH\Online Modules\Evaluation 101\Evaluation Part 1\Audio\HEP_EVAL1_S017.wav"/>
  <p:tag name="ELAPSEDTIME" val="0"/>
  <p:tag name="ARTICULATE_TITLE_TAG" val="Developing Your Questions"/>
  <p:tag name="ARTICULATE_NAV_LEVEL" val="1"/>
  <p:tag name="ARTICULATE_SLIDE_PRESENTER_GUID" val="85c7939a-b6a4-4e80-8e2a-46cb4d6f772a"/>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heme/theme1.xml><?xml version="1.0" encoding="utf-8"?>
<a:theme xmlns:a="http://schemas.openxmlformats.org/drawingml/2006/main" name="CPCRN">
  <a:themeElements>
    <a:clrScheme name="Custom 11">
      <a:dk1>
        <a:srgbClr val="000000"/>
      </a:dk1>
      <a:lt1>
        <a:srgbClr val="FFFFFF"/>
      </a:lt1>
      <a:dk2>
        <a:srgbClr val="263E67"/>
      </a:dk2>
      <a:lt2>
        <a:srgbClr val="FFFFFF"/>
      </a:lt2>
      <a:accent1>
        <a:srgbClr val="FBB040"/>
      </a:accent1>
      <a:accent2>
        <a:srgbClr val="253E67"/>
      </a:accent2>
      <a:accent3>
        <a:srgbClr val="C6D6E0"/>
      </a:accent3>
      <a:accent4>
        <a:srgbClr val="489BD5"/>
      </a:accent4>
      <a:accent5>
        <a:srgbClr val="485C7E"/>
      </a:accent5>
      <a:accent6>
        <a:srgbClr val="DCDCDC"/>
      </a:accent6>
      <a:hlink>
        <a:srgbClr val="CBDE69"/>
      </a:hlink>
      <a:folHlink>
        <a:srgbClr val="839240"/>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7" id="{65CA0996-0CBA-6F43-AE72-8A271AFFC7B6}" vid="{741996BF-ADA3-454C-A78C-82BE240AC8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56F0BB23E02AA4BAA6CC6BEBDD02D05" ma:contentTypeVersion="12" ma:contentTypeDescription="Create a new document." ma:contentTypeScope="" ma:versionID="4ff1650ba7b70740eaaa672ba3124d00">
  <xsd:schema xmlns:xsd="http://www.w3.org/2001/XMLSchema" xmlns:xs="http://www.w3.org/2001/XMLSchema" xmlns:p="http://schemas.microsoft.com/office/2006/metadata/properties" xmlns:ns2="9ef97788-9248-4ec8-8b30-860ca9ef0f40" xmlns:ns3="1d5540e0-b3d4-44c4-831a-a4c580b7d45b" targetNamespace="http://schemas.microsoft.com/office/2006/metadata/properties" ma:root="true" ma:fieldsID="6d47365c05190449c5b977bf569d4811" ns2:_="" ns3:_="">
    <xsd:import namespace="9ef97788-9248-4ec8-8b30-860ca9ef0f40"/>
    <xsd:import namespace="1d5540e0-b3d4-44c4-831a-a4c580b7d45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ef97788-9248-4ec8-8b30-860ca9ef0f4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d5540e0-b3d4-44c4-831a-a4c580b7d45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3D0F521-D904-46DE-B807-03305EAE5541}">
  <ds:schemaRefs>
    <ds:schemaRef ds:uri="http://schemas.microsoft.com/office/infopath/2007/PartnerControls"/>
    <ds:schemaRef ds:uri="http://purl.org/dc/elements/1.1/"/>
    <ds:schemaRef ds:uri="http://schemas.microsoft.com/office/2006/metadata/properties"/>
    <ds:schemaRef ds:uri="9ef97788-9248-4ec8-8b30-860ca9ef0f40"/>
    <ds:schemaRef ds:uri="http://schemas.microsoft.com/office/2006/documentManagement/types"/>
    <ds:schemaRef ds:uri="1d5540e0-b3d4-44c4-831a-a4c580b7d45b"/>
    <ds:schemaRef ds:uri="http://purl.org/dc/dcmitype/"/>
    <ds:schemaRef ds:uri="http://schemas.openxmlformats.org/package/2006/metadata/core-properties"/>
    <ds:schemaRef ds:uri="http://www.w3.org/XML/1998/namespace"/>
    <ds:schemaRef ds:uri="http://purl.org/dc/terms/"/>
  </ds:schemaRefs>
</ds:datastoreItem>
</file>

<file path=customXml/itemProps2.xml><?xml version="1.0" encoding="utf-8"?>
<ds:datastoreItem xmlns:ds="http://schemas.openxmlformats.org/officeDocument/2006/customXml" ds:itemID="{2C160920-17CC-407E-B8F3-E9A642B59B55}">
  <ds:schemaRefs>
    <ds:schemaRef ds:uri="http://schemas.microsoft.com/sharepoint/v3/contenttype/forms"/>
  </ds:schemaRefs>
</ds:datastoreItem>
</file>

<file path=customXml/itemProps3.xml><?xml version="1.0" encoding="utf-8"?>
<ds:datastoreItem xmlns:ds="http://schemas.openxmlformats.org/officeDocument/2006/customXml" ds:itemID="{C6CB65FF-AB6F-4BEE-8CA7-FA5340E133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ef97788-9248-4ec8-8b30-860ca9ef0f40"/>
    <ds:schemaRef ds:uri="1d5540e0-b3d4-44c4-831a-a4c580b7d4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189</TotalTime>
  <Words>1957</Words>
  <Application>Microsoft Office PowerPoint</Application>
  <PresentationFormat>On-screen Show (4:3)</PresentationFormat>
  <Paragraphs>505</Paragraphs>
  <Slides>43</Slides>
  <Notes>31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43</vt:i4>
      </vt:variant>
    </vt:vector>
  </HeadingPairs>
  <TitlesOfParts>
    <vt:vector size="52" baseType="lpstr">
      <vt:lpstr>Arial</vt:lpstr>
      <vt:lpstr>Calibri</vt:lpstr>
      <vt:lpstr>Century Gothic</vt:lpstr>
      <vt:lpstr>Franklin Gothic Book</vt:lpstr>
      <vt:lpstr>Franklin Gothic Medium</vt:lpstr>
      <vt:lpstr>Georgia</vt:lpstr>
      <vt:lpstr>Tahoma</vt:lpstr>
      <vt:lpstr>Times</vt:lpstr>
      <vt:lpstr>CPCRN</vt:lpstr>
      <vt:lpstr>PUTTING PUBLIC HEALTH EVIDENCE IN ACTION</vt:lpstr>
      <vt:lpstr>PowerPoint Presentation</vt:lpstr>
      <vt:lpstr>Objectives</vt:lpstr>
      <vt:lpstr>Why Evaluate?</vt:lpstr>
      <vt:lpstr>How do PDSA cycles relate to evaluation?</vt:lpstr>
      <vt:lpstr>Poll</vt:lpstr>
      <vt:lpstr>The CDC Evaluation Framework  </vt:lpstr>
      <vt:lpstr>Evaluation Standards</vt:lpstr>
      <vt:lpstr>Step 1 - Engage Stakeholders</vt:lpstr>
      <vt:lpstr> Engage Stakeholders</vt:lpstr>
      <vt:lpstr>Who might be stakeholders in an implementation evaluation?</vt:lpstr>
      <vt:lpstr>Step 2 –Describe the Program</vt:lpstr>
      <vt:lpstr>PowerPoint Presentation</vt:lpstr>
      <vt:lpstr>Step 2. Flu/FIT Logic Model</vt:lpstr>
      <vt:lpstr>Step 3 - Focus the Evaluation</vt:lpstr>
      <vt:lpstr>Focus the Evaluation  </vt:lpstr>
      <vt:lpstr>Two Types of Evaluation Questions</vt:lpstr>
      <vt:lpstr>When Developing Your Questions</vt:lpstr>
      <vt:lpstr>Breakout Group Activity A:  Developing Evaluation Questions for FLU-FIT</vt:lpstr>
      <vt:lpstr>Step 4 - Gather Credible Evidence</vt:lpstr>
      <vt:lpstr>Gather Credible Evidence</vt:lpstr>
      <vt:lpstr>What are potential indicators for this question?</vt:lpstr>
      <vt:lpstr>What are potential indicators for this question?</vt:lpstr>
      <vt:lpstr>Other evaluation models for implementation research</vt:lpstr>
      <vt:lpstr>Other Evaluation Frameworks</vt:lpstr>
      <vt:lpstr>Poll</vt:lpstr>
      <vt:lpstr>Implementation outcomes</vt:lpstr>
      <vt:lpstr>Definitions of Implementation Outcomes</vt:lpstr>
      <vt:lpstr>RE-AIM Framework</vt:lpstr>
      <vt:lpstr>PowerPoint Presentation</vt:lpstr>
      <vt:lpstr>RE-AIM with Flu-FIT</vt:lpstr>
      <vt:lpstr>Step 4 - Gather Credible Evidence  </vt:lpstr>
      <vt:lpstr>Gather Credible Evidence: Look For Existing Data</vt:lpstr>
      <vt:lpstr>Gather Credible Evidence:  Create a Tracking Log (Process Evaluation)</vt:lpstr>
      <vt:lpstr>Gather Credible Evidence: Surveys (Process Evaluation)</vt:lpstr>
      <vt:lpstr>Gather Credible Evidence: Surveys (Outcome Evaluation)</vt:lpstr>
      <vt:lpstr>Gather Credible Evidence: Use Qualitative Methods</vt:lpstr>
      <vt:lpstr>Gather Credible Evidence: Observations </vt:lpstr>
      <vt:lpstr>Evaluation Plans should include:</vt:lpstr>
      <vt:lpstr>Developing an Evaluation Plan </vt:lpstr>
      <vt:lpstr>Step 6. Ensure Use and Share Lessons Learned</vt:lpstr>
      <vt:lpstr>Use and Share Lessons Learned</vt:lpstr>
      <vt:lpstr>Take Home Points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Putting Public Health Evidence in Action to Prevent and Control Cancer</dc:title>
  <dc:creator>Mary Wangen</dc:creator>
  <cp:lastModifiedBy>Mary Wangen</cp:lastModifiedBy>
  <cp:revision>25</cp:revision>
  <dcterms:created xsi:type="dcterms:W3CDTF">2021-02-01T15:45:37Z</dcterms:created>
  <dcterms:modified xsi:type="dcterms:W3CDTF">2021-06-22T19:45:49Z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0x010100356F0BB23E02AA4BAA6CC6BEBDD02D05</vt:lpwstr>
  </property>
</Properties>
</file>