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4.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Lst>
  <p:notesMasterIdLst>
    <p:notesMasterId r:id="rId33"/>
  </p:notesMasterIdLst>
  <p:sldIdLst>
    <p:sldId id="260" r:id="rId5"/>
    <p:sldId id="257" r:id="rId6"/>
    <p:sldId id="258" r:id="rId7"/>
    <p:sldId id="261" r:id="rId8"/>
    <p:sldId id="263" r:id="rId9"/>
    <p:sldId id="266" r:id="rId10"/>
    <p:sldId id="310" r:id="rId11"/>
    <p:sldId id="342" r:id="rId12"/>
    <p:sldId id="312" r:id="rId13"/>
    <p:sldId id="352" r:id="rId14"/>
    <p:sldId id="313" r:id="rId15"/>
    <p:sldId id="351" r:id="rId16"/>
    <p:sldId id="279" r:id="rId17"/>
    <p:sldId id="314" r:id="rId18"/>
    <p:sldId id="343" r:id="rId19"/>
    <p:sldId id="323" r:id="rId20"/>
    <p:sldId id="353" r:id="rId21"/>
    <p:sldId id="322" r:id="rId22"/>
    <p:sldId id="333" r:id="rId23"/>
    <p:sldId id="334" r:id="rId24"/>
    <p:sldId id="335" r:id="rId25"/>
    <p:sldId id="337" r:id="rId26"/>
    <p:sldId id="338" r:id="rId27"/>
    <p:sldId id="340" r:id="rId28"/>
    <p:sldId id="344" r:id="rId29"/>
    <p:sldId id="346" r:id="rId30"/>
    <p:sldId id="355" r:id="rId31"/>
    <p:sldId id="35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therine Rohweder" initials="CR" lastIdx="7" clrIdx="0">
    <p:extLst>
      <p:ext uri="{19B8F6BF-5375-455C-9EA6-DF929625EA0E}">
        <p15:presenceInfo xmlns:p15="http://schemas.microsoft.com/office/powerpoint/2012/main" userId="S::rohweder@ad.unc.edu::e5d0dbc3-8a3c-42d0-b2c3-e57332a558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3155"/>
    <a:srgbClr val="263E67"/>
    <a:srgbClr val="BCEEBC"/>
    <a:srgbClr val="0080E3"/>
    <a:srgbClr val="485C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35B4E5-7EFA-46BB-9B6C-EF3AFB1E066C}" v="1" dt="2021-06-22T15:26:28.146"/>
    <p1510:client id="{E0414F13-2C45-41BE-9D70-25E1ED6AC0FB}" v="4" dt="2021-06-22T17:41:21.1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2468" autoAdjust="0"/>
  </p:normalViewPr>
  <p:slideViewPr>
    <p:cSldViewPr snapToGrid="0" snapToObjects="1">
      <p:cViewPr varScale="1">
        <p:scale>
          <a:sx n="63" d="100"/>
          <a:sy n="63" d="100"/>
        </p:scale>
        <p:origin x="690" y="66"/>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userId="acdd3c35-a502-4340-ab6a-52cca334f63c" providerId="ADAL" clId="{7C35B4E5-7EFA-46BB-9B6C-EF3AFB1E066C}"/>
    <pc:docChg chg="undo custSel delSld modSld">
      <pc:chgData name="Mary" userId="acdd3c35-a502-4340-ab6a-52cca334f63c" providerId="ADAL" clId="{7C35B4E5-7EFA-46BB-9B6C-EF3AFB1E066C}" dt="2021-06-22T15:32:27.388" v="55"/>
      <pc:docMkLst>
        <pc:docMk/>
      </pc:docMkLst>
      <pc:sldChg chg="modNotesTx">
        <pc:chgData name="Mary" userId="acdd3c35-a502-4340-ab6a-52cca334f63c" providerId="ADAL" clId="{7C35B4E5-7EFA-46BB-9B6C-EF3AFB1E066C}" dt="2021-06-22T15:28:04.914" v="38" actId="20577"/>
        <pc:sldMkLst>
          <pc:docMk/>
          <pc:sldMk cId="4189198272" sldId="258"/>
        </pc:sldMkLst>
      </pc:sldChg>
      <pc:sldChg chg="del">
        <pc:chgData name="Mary" userId="acdd3c35-a502-4340-ab6a-52cca334f63c" providerId="ADAL" clId="{7C35B4E5-7EFA-46BB-9B6C-EF3AFB1E066C}" dt="2021-06-22T15:26:10.952" v="13" actId="47"/>
        <pc:sldMkLst>
          <pc:docMk/>
          <pc:sldMk cId="1877360631" sldId="259"/>
        </pc:sldMkLst>
      </pc:sldChg>
      <pc:sldChg chg="addSp delSp modSp mod">
        <pc:chgData name="Mary" userId="acdd3c35-a502-4340-ab6a-52cca334f63c" providerId="ADAL" clId="{7C35B4E5-7EFA-46BB-9B6C-EF3AFB1E066C}" dt="2021-06-22T15:25:00.220" v="8" actId="403"/>
        <pc:sldMkLst>
          <pc:docMk/>
          <pc:sldMk cId="2506726001" sldId="260"/>
        </pc:sldMkLst>
        <pc:spChg chg="del">
          <ac:chgData name="Mary" userId="acdd3c35-a502-4340-ab6a-52cca334f63c" providerId="ADAL" clId="{7C35B4E5-7EFA-46BB-9B6C-EF3AFB1E066C}" dt="2021-06-22T15:24:36.646" v="0" actId="478"/>
          <ac:spMkLst>
            <pc:docMk/>
            <pc:sldMk cId="2506726001" sldId="260"/>
            <ac:spMk id="3" creationId="{C8C00CEB-ABE1-4FA5-97AE-B9F51AA1BBB4}"/>
          </ac:spMkLst>
        </pc:spChg>
        <pc:spChg chg="mod">
          <ac:chgData name="Mary" userId="acdd3c35-a502-4340-ab6a-52cca334f63c" providerId="ADAL" clId="{7C35B4E5-7EFA-46BB-9B6C-EF3AFB1E066C}" dt="2021-06-22T15:25:00.220" v="8" actId="403"/>
          <ac:spMkLst>
            <pc:docMk/>
            <pc:sldMk cId="2506726001" sldId="260"/>
            <ac:spMk id="7" creationId="{003D60B4-5C88-468D-9964-9423FF036625}"/>
          </ac:spMkLst>
        </pc:spChg>
        <pc:spChg chg="add del mod">
          <ac:chgData name="Mary" userId="acdd3c35-a502-4340-ab6a-52cca334f63c" providerId="ADAL" clId="{7C35B4E5-7EFA-46BB-9B6C-EF3AFB1E066C}" dt="2021-06-22T15:24:56.336" v="7" actId="478"/>
          <ac:spMkLst>
            <pc:docMk/>
            <pc:sldMk cId="2506726001" sldId="260"/>
            <ac:spMk id="8" creationId="{E61F1C42-E0F8-4C2F-AABC-C6A87D3B716A}"/>
          </ac:spMkLst>
        </pc:spChg>
      </pc:sldChg>
      <pc:sldChg chg="modSp mod">
        <pc:chgData name="Mary" userId="acdd3c35-a502-4340-ab6a-52cca334f63c" providerId="ADAL" clId="{7C35B4E5-7EFA-46BB-9B6C-EF3AFB1E066C}" dt="2021-06-22T15:25:20.352" v="12" actId="403"/>
        <pc:sldMkLst>
          <pc:docMk/>
          <pc:sldMk cId="1192287196" sldId="261"/>
        </pc:sldMkLst>
        <pc:spChg chg="mod">
          <ac:chgData name="Mary" userId="acdd3c35-a502-4340-ab6a-52cca334f63c" providerId="ADAL" clId="{7C35B4E5-7EFA-46BB-9B6C-EF3AFB1E066C}" dt="2021-06-22T15:25:20.352" v="12" actId="403"/>
          <ac:spMkLst>
            <pc:docMk/>
            <pc:sldMk cId="1192287196" sldId="261"/>
            <ac:spMk id="3" creationId="{8DF8B41F-BFC7-4C7C-BBE2-9A98C9D95BEC}"/>
          </ac:spMkLst>
        </pc:spChg>
      </pc:sldChg>
      <pc:sldChg chg="modNotesTx">
        <pc:chgData name="Mary" userId="acdd3c35-a502-4340-ab6a-52cca334f63c" providerId="ADAL" clId="{7C35B4E5-7EFA-46BB-9B6C-EF3AFB1E066C}" dt="2021-06-22T15:28:10.367" v="39" actId="20577"/>
        <pc:sldMkLst>
          <pc:docMk/>
          <pc:sldMk cId="2404579530" sldId="263"/>
        </pc:sldMkLst>
      </pc:sldChg>
      <pc:sldChg chg="modNotesTx">
        <pc:chgData name="Mary" userId="acdd3c35-a502-4340-ab6a-52cca334f63c" providerId="ADAL" clId="{7C35B4E5-7EFA-46BB-9B6C-EF3AFB1E066C}" dt="2021-06-22T15:28:12.614" v="40" actId="20577"/>
        <pc:sldMkLst>
          <pc:docMk/>
          <pc:sldMk cId="3558767803" sldId="266"/>
        </pc:sldMkLst>
      </pc:sldChg>
      <pc:sldChg chg="modNotesTx">
        <pc:chgData name="Mary" userId="acdd3c35-a502-4340-ab6a-52cca334f63c" providerId="ADAL" clId="{7C35B4E5-7EFA-46BB-9B6C-EF3AFB1E066C}" dt="2021-06-22T15:28:34.081" v="45" actId="20577"/>
        <pc:sldMkLst>
          <pc:docMk/>
          <pc:sldMk cId="2725881324" sldId="279"/>
        </pc:sldMkLst>
      </pc:sldChg>
      <pc:sldChg chg="modNotesTx">
        <pc:chgData name="Mary" userId="acdd3c35-a502-4340-ab6a-52cca334f63c" providerId="ADAL" clId="{7C35B4E5-7EFA-46BB-9B6C-EF3AFB1E066C}" dt="2021-06-22T15:28:15.938" v="41" actId="20577"/>
        <pc:sldMkLst>
          <pc:docMk/>
          <pc:sldMk cId="1323500886" sldId="310"/>
        </pc:sldMkLst>
      </pc:sldChg>
      <pc:sldChg chg="modNotesTx">
        <pc:chgData name="Mary" userId="acdd3c35-a502-4340-ab6a-52cca334f63c" providerId="ADAL" clId="{7C35B4E5-7EFA-46BB-9B6C-EF3AFB1E066C}" dt="2021-06-22T15:28:29.646" v="44" actId="20577"/>
        <pc:sldMkLst>
          <pc:docMk/>
          <pc:sldMk cId="1367536109" sldId="313"/>
        </pc:sldMkLst>
      </pc:sldChg>
      <pc:sldChg chg="modNotesTx">
        <pc:chgData name="Mary" userId="acdd3c35-a502-4340-ab6a-52cca334f63c" providerId="ADAL" clId="{7C35B4E5-7EFA-46BB-9B6C-EF3AFB1E066C}" dt="2021-06-22T15:28:37.063" v="46" actId="20577"/>
        <pc:sldMkLst>
          <pc:docMk/>
          <pc:sldMk cId="2972784009" sldId="314"/>
        </pc:sldMkLst>
      </pc:sldChg>
      <pc:sldChg chg="modNotesTx">
        <pc:chgData name="Mary" userId="acdd3c35-a502-4340-ab6a-52cca334f63c" providerId="ADAL" clId="{7C35B4E5-7EFA-46BB-9B6C-EF3AFB1E066C}" dt="2021-06-22T15:32:27.388" v="55"/>
        <pc:sldMkLst>
          <pc:docMk/>
          <pc:sldMk cId="2775787321" sldId="323"/>
        </pc:sldMkLst>
      </pc:sldChg>
      <pc:sldChg chg="modNotesTx">
        <pc:chgData name="Mary" userId="acdd3c35-a502-4340-ab6a-52cca334f63c" providerId="ADAL" clId="{7C35B4E5-7EFA-46BB-9B6C-EF3AFB1E066C}" dt="2021-06-22T15:28:47.622" v="49" actId="20577"/>
        <pc:sldMkLst>
          <pc:docMk/>
          <pc:sldMk cId="1987444549" sldId="334"/>
        </pc:sldMkLst>
      </pc:sldChg>
      <pc:sldChg chg="modNotesTx">
        <pc:chgData name="Mary" userId="acdd3c35-a502-4340-ab6a-52cca334f63c" providerId="ADAL" clId="{7C35B4E5-7EFA-46BB-9B6C-EF3AFB1E066C}" dt="2021-06-22T15:28:48.822" v="50" actId="20577"/>
        <pc:sldMkLst>
          <pc:docMk/>
          <pc:sldMk cId="1806587162" sldId="335"/>
        </pc:sldMkLst>
      </pc:sldChg>
      <pc:sldChg chg="modNotesTx">
        <pc:chgData name="Mary" userId="acdd3c35-a502-4340-ab6a-52cca334f63c" providerId="ADAL" clId="{7C35B4E5-7EFA-46BB-9B6C-EF3AFB1E066C}" dt="2021-06-22T15:28:50.335" v="51" actId="20577"/>
        <pc:sldMkLst>
          <pc:docMk/>
          <pc:sldMk cId="2212957807" sldId="337"/>
        </pc:sldMkLst>
      </pc:sldChg>
      <pc:sldChg chg="delSp mod delAnim modNotesTx">
        <pc:chgData name="Mary" userId="acdd3c35-a502-4340-ab6a-52cca334f63c" providerId="ADAL" clId="{7C35B4E5-7EFA-46BB-9B6C-EF3AFB1E066C}" dt="2021-06-22T15:28:18.923" v="42" actId="20577"/>
        <pc:sldMkLst>
          <pc:docMk/>
          <pc:sldMk cId="1735786330" sldId="342"/>
        </pc:sldMkLst>
        <pc:spChg chg="del topLvl">
          <ac:chgData name="Mary" userId="acdd3c35-a502-4340-ab6a-52cca334f63c" providerId="ADAL" clId="{7C35B4E5-7EFA-46BB-9B6C-EF3AFB1E066C}" dt="2021-06-22T15:27:45.105" v="33" actId="478"/>
          <ac:spMkLst>
            <pc:docMk/>
            <pc:sldMk cId="1735786330" sldId="342"/>
            <ac:spMk id="3" creationId="{2FD2645D-A13A-4D9C-87F8-AE3257F1157F}"/>
          </ac:spMkLst>
        </pc:spChg>
        <pc:spChg chg="del topLvl">
          <ac:chgData name="Mary" userId="acdd3c35-a502-4340-ab6a-52cca334f63c" providerId="ADAL" clId="{7C35B4E5-7EFA-46BB-9B6C-EF3AFB1E066C}" dt="2021-06-22T15:27:25.108" v="28" actId="478"/>
          <ac:spMkLst>
            <pc:docMk/>
            <pc:sldMk cId="1735786330" sldId="342"/>
            <ac:spMk id="6" creationId="{F3BC5B8A-036F-4A72-B346-A96D52455410}"/>
          </ac:spMkLst>
        </pc:spChg>
        <pc:spChg chg="del topLvl">
          <ac:chgData name="Mary" userId="acdd3c35-a502-4340-ab6a-52cca334f63c" providerId="ADAL" clId="{7C35B4E5-7EFA-46BB-9B6C-EF3AFB1E066C}" dt="2021-06-22T15:27:46.825" v="34" actId="478"/>
          <ac:spMkLst>
            <pc:docMk/>
            <pc:sldMk cId="1735786330" sldId="342"/>
            <ac:spMk id="8" creationId="{8CF514B1-5526-424D-BEF1-EC6D68E5A77F}"/>
          </ac:spMkLst>
        </pc:spChg>
        <pc:spChg chg="del topLvl">
          <ac:chgData name="Mary" userId="acdd3c35-a502-4340-ab6a-52cca334f63c" providerId="ADAL" clId="{7C35B4E5-7EFA-46BB-9B6C-EF3AFB1E066C}" dt="2021-06-22T15:27:27.490" v="29" actId="478"/>
          <ac:spMkLst>
            <pc:docMk/>
            <pc:sldMk cId="1735786330" sldId="342"/>
            <ac:spMk id="9" creationId="{BD9B0A60-A683-43CC-8DF7-BDA8BC741BF8}"/>
          </ac:spMkLst>
        </pc:spChg>
        <pc:spChg chg="del topLvl">
          <ac:chgData name="Mary" userId="acdd3c35-a502-4340-ab6a-52cca334f63c" providerId="ADAL" clId="{7C35B4E5-7EFA-46BB-9B6C-EF3AFB1E066C}" dt="2021-06-22T15:27:50.480" v="35" actId="478"/>
          <ac:spMkLst>
            <pc:docMk/>
            <pc:sldMk cId="1735786330" sldId="342"/>
            <ac:spMk id="12" creationId="{67B27444-E4A2-496D-BCA6-BBD736A9165E}"/>
          </ac:spMkLst>
        </pc:spChg>
        <pc:spChg chg="del topLvl">
          <ac:chgData name="Mary" userId="acdd3c35-a502-4340-ab6a-52cca334f63c" providerId="ADAL" clId="{7C35B4E5-7EFA-46BB-9B6C-EF3AFB1E066C}" dt="2021-06-22T15:27:29.426" v="30" actId="478"/>
          <ac:spMkLst>
            <pc:docMk/>
            <pc:sldMk cId="1735786330" sldId="342"/>
            <ac:spMk id="13" creationId="{869D1FB6-A7F3-4F3E-A92F-211A2C9B12CF}"/>
          </ac:spMkLst>
        </pc:spChg>
        <pc:spChg chg="del topLvl">
          <ac:chgData name="Mary" userId="acdd3c35-a502-4340-ab6a-52cca334f63c" providerId="ADAL" clId="{7C35B4E5-7EFA-46BB-9B6C-EF3AFB1E066C}" dt="2021-06-22T15:27:52.216" v="36" actId="478"/>
          <ac:spMkLst>
            <pc:docMk/>
            <pc:sldMk cId="1735786330" sldId="342"/>
            <ac:spMk id="15" creationId="{DAB394D5-60BB-4FEB-9CDB-928CD94903B2}"/>
          </ac:spMkLst>
        </pc:spChg>
        <pc:spChg chg="del topLvl">
          <ac:chgData name="Mary" userId="acdd3c35-a502-4340-ab6a-52cca334f63c" providerId="ADAL" clId="{7C35B4E5-7EFA-46BB-9B6C-EF3AFB1E066C}" dt="2021-06-22T15:27:30.884" v="31" actId="478"/>
          <ac:spMkLst>
            <pc:docMk/>
            <pc:sldMk cId="1735786330" sldId="342"/>
            <ac:spMk id="16" creationId="{59754A7B-5E50-4F02-97F6-2CFA4006A8FF}"/>
          </ac:spMkLst>
        </pc:spChg>
        <pc:spChg chg="del topLvl">
          <ac:chgData name="Mary" userId="acdd3c35-a502-4340-ab6a-52cca334f63c" providerId="ADAL" clId="{7C35B4E5-7EFA-46BB-9B6C-EF3AFB1E066C}" dt="2021-06-22T15:27:56.624" v="37" actId="478"/>
          <ac:spMkLst>
            <pc:docMk/>
            <pc:sldMk cId="1735786330" sldId="342"/>
            <ac:spMk id="17" creationId="{C1D25224-FE15-4F09-A496-7A331C03AAB6}"/>
          </ac:spMkLst>
        </pc:spChg>
        <pc:spChg chg="del topLvl">
          <ac:chgData name="Mary" userId="acdd3c35-a502-4340-ab6a-52cca334f63c" providerId="ADAL" clId="{7C35B4E5-7EFA-46BB-9B6C-EF3AFB1E066C}" dt="2021-06-22T15:27:32.609" v="32" actId="478"/>
          <ac:spMkLst>
            <pc:docMk/>
            <pc:sldMk cId="1735786330" sldId="342"/>
            <ac:spMk id="18" creationId="{E4EED585-B7E5-47E8-A913-5BC12FBABBDB}"/>
          </ac:spMkLst>
        </pc:spChg>
        <pc:grpChg chg="del">
          <ac:chgData name="Mary" userId="acdd3c35-a502-4340-ab6a-52cca334f63c" providerId="ADAL" clId="{7C35B4E5-7EFA-46BB-9B6C-EF3AFB1E066C}" dt="2021-06-22T15:27:25.108" v="28" actId="478"/>
          <ac:grpSpMkLst>
            <pc:docMk/>
            <pc:sldMk cId="1735786330" sldId="342"/>
            <ac:grpSpMk id="7" creationId="{EB88CA99-AA0D-4C9B-AA01-3EB9A1A6A724}"/>
          </ac:grpSpMkLst>
        </pc:grpChg>
        <pc:grpChg chg="del">
          <ac:chgData name="Mary" userId="acdd3c35-a502-4340-ab6a-52cca334f63c" providerId="ADAL" clId="{7C35B4E5-7EFA-46BB-9B6C-EF3AFB1E066C}" dt="2021-06-22T15:27:27.490" v="29" actId="478"/>
          <ac:grpSpMkLst>
            <pc:docMk/>
            <pc:sldMk cId="1735786330" sldId="342"/>
            <ac:grpSpMk id="10" creationId="{C679F78E-CABA-483A-9118-380B6A074A5F}"/>
          </ac:grpSpMkLst>
        </pc:grpChg>
        <pc:grpChg chg="del">
          <ac:chgData name="Mary" userId="acdd3c35-a502-4340-ab6a-52cca334f63c" providerId="ADAL" clId="{7C35B4E5-7EFA-46BB-9B6C-EF3AFB1E066C}" dt="2021-06-22T15:27:29.426" v="30" actId="478"/>
          <ac:grpSpMkLst>
            <pc:docMk/>
            <pc:sldMk cId="1735786330" sldId="342"/>
            <ac:grpSpMk id="11" creationId="{F179F8DE-AC50-47B8-90EC-72C68118DBE8}"/>
          </ac:grpSpMkLst>
        </pc:grpChg>
        <pc:grpChg chg="del">
          <ac:chgData name="Mary" userId="acdd3c35-a502-4340-ab6a-52cca334f63c" providerId="ADAL" clId="{7C35B4E5-7EFA-46BB-9B6C-EF3AFB1E066C}" dt="2021-06-22T15:27:30.884" v="31" actId="478"/>
          <ac:grpSpMkLst>
            <pc:docMk/>
            <pc:sldMk cId="1735786330" sldId="342"/>
            <ac:grpSpMk id="14" creationId="{B4C94883-FC11-4DFF-979A-73B7B68DF9E0}"/>
          </ac:grpSpMkLst>
        </pc:grpChg>
        <pc:grpChg chg="del">
          <ac:chgData name="Mary" userId="acdd3c35-a502-4340-ab6a-52cca334f63c" providerId="ADAL" clId="{7C35B4E5-7EFA-46BB-9B6C-EF3AFB1E066C}" dt="2021-06-22T15:27:32.609" v="32" actId="478"/>
          <ac:grpSpMkLst>
            <pc:docMk/>
            <pc:sldMk cId="1735786330" sldId="342"/>
            <ac:grpSpMk id="19" creationId="{3A2A4336-1DE0-4C37-B8B7-C3BB3BDF9D82}"/>
          </ac:grpSpMkLst>
        </pc:grpChg>
      </pc:sldChg>
      <pc:sldChg chg="modNotesTx">
        <pc:chgData name="Mary" userId="acdd3c35-a502-4340-ab6a-52cca334f63c" providerId="ADAL" clId="{7C35B4E5-7EFA-46BB-9B6C-EF3AFB1E066C}" dt="2021-06-22T15:28:56.493" v="52" actId="20577"/>
        <pc:sldMkLst>
          <pc:docMk/>
          <pc:sldMk cId="1712743222" sldId="344"/>
        </pc:sldMkLst>
      </pc:sldChg>
      <pc:sldChg chg="modNotesTx">
        <pc:chgData name="Mary" userId="acdd3c35-a502-4340-ab6a-52cca334f63c" providerId="ADAL" clId="{7C35B4E5-7EFA-46BB-9B6C-EF3AFB1E066C}" dt="2021-06-22T15:29:00.601" v="53" actId="20577"/>
        <pc:sldMkLst>
          <pc:docMk/>
          <pc:sldMk cId="2712618741" sldId="346"/>
        </pc:sldMkLst>
      </pc:sldChg>
      <pc:sldChg chg="del">
        <pc:chgData name="Mary" userId="acdd3c35-a502-4340-ab6a-52cca334f63c" providerId="ADAL" clId="{7C35B4E5-7EFA-46BB-9B6C-EF3AFB1E066C}" dt="2021-06-22T15:27:12.781" v="27" actId="47"/>
        <pc:sldMkLst>
          <pc:docMk/>
          <pc:sldMk cId="2166302971" sldId="349"/>
        </pc:sldMkLst>
      </pc:sldChg>
      <pc:sldChg chg="modNotesTx">
        <pc:chgData name="Mary" userId="acdd3c35-a502-4340-ab6a-52cca334f63c" providerId="ADAL" clId="{7C35B4E5-7EFA-46BB-9B6C-EF3AFB1E066C}" dt="2021-06-22T15:28:26.281" v="43" actId="20577"/>
        <pc:sldMkLst>
          <pc:docMk/>
          <pc:sldMk cId="1757447219" sldId="352"/>
        </pc:sldMkLst>
      </pc:sldChg>
      <pc:sldChg chg="modNotesTx">
        <pc:chgData name="Mary" userId="acdd3c35-a502-4340-ab6a-52cca334f63c" providerId="ADAL" clId="{7C35B4E5-7EFA-46BB-9B6C-EF3AFB1E066C}" dt="2021-06-22T15:28:42.870" v="48" actId="20577"/>
        <pc:sldMkLst>
          <pc:docMk/>
          <pc:sldMk cId="1110206071" sldId="353"/>
        </pc:sldMkLst>
      </pc:sldChg>
      <pc:sldChg chg="addSp delSp modSp mod">
        <pc:chgData name="Mary" userId="acdd3c35-a502-4340-ab6a-52cca334f63c" providerId="ADAL" clId="{7C35B4E5-7EFA-46BB-9B6C-EF3AFB1E066C}" dt="2021-06-22T15:27:02.514" v="26" actId="1076"/>
        <pc:sldMkLst>
          <pc:docMk/>
          <pc:sldMk cId="3540656694" sldId="354"/>
        </pc:sldMkLst>
        <pc:spChg chg="del">
          <ac:chgData name="Mary" userId="acdd3c35-a502-4340-ab6a-52cca334f63c" providerId="ADAL" clId="{7C35B4E5-7EFA-46BB-9B6C-EF3AFB1E066C}" dt="2021-06-22T15:26:53.572" v="22" actId="478"/>
          <ac:spMkLst>
            <pc:docMk/>
            <pc:sldMk cId="3540656694" sldId="354"/>
            <ac:spMk id="2" creationId="{F1E1AF65-EB4D-41F4-A02C-4D3B70363CEA}"/>
          </ac:spMkLst>
        </pc:spChg>
        <pc:spChg chg="del mod topLvl">
          <ac:chgData name="Mary" userId="acdd3c35-a502-4340-ab6a-52cca334f63c" providerId="ADAL" clId="{7C35B4E5-7EFA-46BB-9B6C-EF3AFB1E066C}" dt="2021-06-22T15:26:51.968" v="21" actId="478"/>
          <ac:spMkLst>
            <pc:docMk/>
            <pc:sldMk cId="3540656694" sldId="354"/>
            <ac:spMk id="3" creationId="{2FD2645D-A13A-4D9C-87F8-AE3257F1157F}"/>
          </ac:spMkLst>
        </pc:spChg>
        <pc:spChg chg="mod">
          <ac:chgData name="Mary" userId="acdd3c35-a502-4340-ab6a-52cca334f63c" providerId="ADAL" clId="{7C35B4E5-7EFA-46BB-9B6C-EF3AFB1E066C}" dt="2021-06-22T15:27:02.514" v="26" actId="1076"/>
          <ac:spMkLst>
            <pc:docMk/>
            <pc:sldMk cId="3540656694" sldId="354"/>
            <ac:spMk id="5" creationId="{43B8913C-5634-4B24-B9B8-0176F8AE4F08}"/>
          </ac:spMkLst>
        </pc:spChg>
        <pc:spChg chg="del mod topLvl">
          <ac:chgData name="Mary" userId="acdd3c35-a502-4340-ab6a-52cca334f63c" providerId="ADAL" clId="{7C35B4E5-7EFA-46BB-9B6C-EF3AFB1E066C}" dt="2021-06-22T15:26:36.499" v="15" actId="478"/>
          <ac:spMkLst>
            <pc:docMk/>
            <pc:sldMk cId="3540656694" sldId="354"/>
            <ac:spMk id="6" creationId="{F3BC5B8A-036F-4A72-B346-A96D52455410}"/>
          </ac:spMkLst>
        </pc:spChg>
        <pc:spChg chg="del topLvl">
          <ac:chgData name="Mary" userId="acdd3c35-a502-4340-ab6a-52cca334f63c" providerId="ADAL" clId="{7C35B4E5-7EFA-46BB-9B6C-EF3AFB1E066C}" dt="2021-06-22T15:26:39.793" v="17" actId="478"/>
          <ac:spMkLst>
            <pc:docMk/>
            <pc:sldMk cId="3540656694" sldId="354"/>
            <ac:spMk id="8" creationId="{8CF514B1-5526-424D-BEF1-EC6D68E5A77F}"/>
          </ac:spMkLst>
        </pc:spChg>
        <pc:spChg chg="del topLvl">
          <ac:chgData name="Mary" userId="acdd3c35-a502-4340-ab6a-52cca334f63c" providerId="ADAL" clId="{7C35B4E5-7EFA-46BB-9B6C-EF3AFB1E066C}" dt="2021-06-22T15:26:39.174" v="16" actId="478"/>
          <ac:spMkLst>
            <pc:docMk/>
            <pc:sldMk cId="3540656694" sldId="354"/>
            <ac:spMk id="9" creationId="{BD9B0A60-A683-43CC-8DF7-BDA8BC741BF8}"/>
          </ac:spMkLst>
        </pc:spChg>
        <pc:spChg chg="add del mod">
          <ac:chgData name="Mary" userId="acdd3c35-a502-4340-ab6a-52cca334f63c" providerId="ADAL" clId="{7C35B4E5-7EFA-46BB-9B6C-EF3AFB1E066C}" dt="2021-06-22T15:26:55.521" v="23" actId="478"/>
          <ac:spMkLst>
            <pc:docMk/>
            <pc:sldMk cId="3540656694" sldId="354"/>
            <ac:spMk id="21" creationId="{EC237367-F6D6-493A-9228-0F48C573D12A}"/>
          </ac:spMkLst>
        </pc:spChg>
        <pc:grpChg chg="del">
          <ac:chgData name="Mary" userId="acdd3c35-a502-4340-ab6a-52cca334f63c" providerId="ADAL" clId="{7C35B4E5-7EFA-46BB-9B6C-EF3AFB1E066C}" dt="2021-06-22T15:26:28.140" v="14" actId="165"/>
          <ac:grpSpMkLst>
            <pc:docMk/>
            <pc:sldMk cId="3540656694" sldId="354"/>
            <ac:grpSpMk id="7" creationId="{EB88CA99-AA0D-4C9B-AA01-3EB9A1A6A724}"/>
          </ac:grpSpMkLst>
        </pc:grpChg>
        <pc:grpChg chg="del">
          <ac:chgData name="Mary" userId="acdd3c35-a502-4340-ab6a-52cca334f63c" providerId="ADAL" clId="{7C35B4E5-7EFA-46BB-9B6C-EF3AFB1E066C}" dt="2021-06-22T15:26:39.174" v="16" actId="478"/>
          <ac:grpSpMkLst>
            <pc:docMk/>
            <pc:sldMk cId="3540656694" sldId="354"/>
            <ac:grpSpMk id="10" creationId="{C679F78E-CABA-483A-9118-380B6A074A5F}"/>
          </ac:grpSpMkLst>
        </pc:grpChg>
        <pc:grpChg chg="del">
          <ac:chgData name="Mary" userId="acdd3c35-a502-4340-ab6a-52cca334f63c" providerId="ADAL" clId="{7C35B4E5-7EFA-46BB-9B6C-EF3AFB1E066C}" dt="2021-06-22T15:26:45.112" v="20" actId="478"/>
          <ac:grpSpMkLst>
            <pc:docMk/>
            <pc:sldMk cId="3540656694" sldId="354"/>
            <ac:grpSpMk id="11" creationId="{F179F8DE-AC50-47B8-90EC-72C68118DBE8}"/>
          </ac:grpSpMkLst>
        </pc:grpChg>
        <pc:grpChg chg="del">
          <ac:chgData name="Mary" userId="acdd3c35-a502-4340-ab6a-52cca334f63c" providerId="ADAL" clId="{7C35B4E5-7EFA-46BB-9B6C-EF3AFB1E066C}" dt="2021-06-22T15:26:43.752" v="19" actId="478"/>
          <ac:grpSpMkLst>
            <pc:docMk/>
            <pc:sldMk cId="3540656694" sldId="354"/>
            <ac:grpSpMk id="14" creationId="{B4C94883-FC11-4DFF-979A-73B7B68DF9E0}"/>
          </ac:grpSpMkLst>
        </pc:grpChg>
        <pc:grpChg chg="del">
          <ac:chgData name="Mary" userId="acdd3c35-a502-4340-ab6a-52cca334f63c" providerId="ADAL" clId="{7C35B4E5-7EFA-46BB-9B6C-EF3AFB1E066C}" dt="2021-06-22T15:26:41.865" v="18" actId="478"/>
          <ac:grpSpMkLst>
            <pc:docMk/>
            <pc:sldMk cId="3540656694" sldId="354"/>
            <ac:grpSpMk id="19" creationId="{3A2A4336-1DE0-4C37-B8B7-C3BB3BDF9D82}"/>
          </ac:grpSpMkLst>
        </pc:grpChg>
        <pc:graphicFrameChg chg="mod">
          <ac:chgData name="Mary" userId="acdd3c35-a502-4340-ab6a-52cca334f63c" providerId="ADAL" clId="{7C35B4E5-7EFA-46BB-9B6C-EF3AFB1E066C}" dt="2021-06-22T15:27:02.514" v="26" actId="1076"/>
          <ac:graphicFrameMkLst>
            <pc:docMk/>
            <pc:sldMk cId="3540656694" sldId="354"/>
            <ac:graphicFrameMk id="4" creationId="{99D80FD1-72C9-4989-868A-684DDDBBCFD7}"/>
          </ac:graphicFrameMkLst>
        </pc:graphicFrameChg>
      </pc:sldChg>
      <pc:sldChg chg="modNotesTx">
        <pc:chgData name="Mary" userId="acdd3c35-a502-4340-ab6a-52cca334f63c" providerId="ADAL" clId="{7C35B4E5-7EFA-46BB-9B6C-EF3AFB1E066C}" dt="2021-06-22T15:29:05.530" v="54" actId="20577"/>
        <pc:sldMkLst>
          <pc:docMk/>
          <pc:sldMk cId="3554089266" sldId="355"/>
        </pc:sldMkLst>
      </pc:sldChg>
    </pc:docChg>
  </pc:docChgLst>
  <pc:docChgLst>
    <pc:chgData name="Mary" userId="acdd3c35-a502-4340-ab6a-52cca334f63c" providerId="ADAL" clId="{DA3C2C44-4973-40D4-A155-BF77BA3A5E45}"/>
    <pc:docChg chg="modSld">
      <pc:chgData name="Mary" userId="acdd3c35-a502-4340-ab6a-52cca334f63c" providerId="ADAL" clId="{DA3C2C44-4973-40D4-A155-BF77BA3A5E45}" dt="2021-06-22T15:19:06.731" v="90" actId="14100"/>
      <pc:docMkLst>
        <pc:docMk/>
      </pc:docMkLst>
      <pc:sldChg chg="modSp mod">
        <pc:chgData name="Mary" userId="acdd3c35-a502-4340-ab6a-52cca334f63c" providerId="ADAL" clId="{DA3C2C44-4973-40D4-A155-BF77BA3A5E45}" dt="2021-06-22T15:19:06.731" v="90" actId="14100"/>
        <pc:sldMkLst>
          <pc:docMk/>
          <pc:sldMk cId="2506726001" sldId="260"/>
        </pc:sldMkLst>
        <pc:spChg chg="mod">
          <ac:chgData name="Mary" userId="acdd3c35-a502-4340-ab6a-52cca334f63c" providerId="ADAL" clId="{DA3C2C44-4973-40D4-A155-BF77BA3A5E45}" dt="2021-06-22T15:19:06.731" v="90" actId="14100"/>
          <ac:spMkLst>
            <pc:docMk/>
            <pc:sldMk cId="2506726001" sldId="260"/>
            <ac:spMk id="7" creationId="{003D60B4-5C88-468D-9964-9423FF036625}"/>
          </ac:spMkLst>
        </pc:spChg>
      </pc:sldChg>
    </pc:docChg>
  </pc:docChgLst>
  <pc:docChgLst>
    <pc:chgData name="Wangen, Mary" userId="S::wange062@ad.unc.edu::acdd3c35-a502-4340-ab6a-52cca334f63c" providerId="AD" clId="Web-{E0414F13-2C45-41BE-9D70-25E1ED6AC0FB}"/>
    <pc:docChg chg="modSld">
      <pc:chgData name="Wangen, Mary" userId="S::wange062@ad.unc.edu::acdd3c35-a502-4340-ab6a-52cca334f63c" providerId="AD" clId="Web-{E0414F13-2C45-41BE-9D70-25E1ED6AC0FB}" dt="2021-06-22T17:41:19.022" v="1" actId="20577"/>
      <pc:docMkLst>
        <pc:docMk/>
      </pc:docMkLst>
      <pc:sldChg chg="modSp">
        <pc:chgData name="Wangen, Mary" userId="S::wange062@ad.unc.edu::acdd3c35-a502-4340-ab6a-52cca334f63c" providerId="AD" clId="Web-{E0414F13-2C45-41BE-9D70-25E1ED6AC0FB}" dt="2021-06-22T17:41:19.022" v="1" actId="20577"/>
        <pc:sldMkLst>
          <pc:docMk/>
          <pc:sldMk cId="2506726001" sldId="260"/>
        </pc:sldMkLst>
        <pc:spChg chg="mod">
          <ac:chgData name="Wangen, Mary" userId="S::wange062@ad.unc.edu::acdd3c35-a502-4340-ab6a-52cca334f63c" providerId="AD" clId="Web-{E0414F13-2C45-41BE-9D70-25E1ED6AC0FB}" dt="2021-06-22T17:41:19.022" v="1" actId="20577"/>
          <ac:spMkLst>
            <pc:docMk/>
            <pc:sldMk cId="2506726001" sldId="260"/>
            <ac:spMk id="2" creationId="{702D652B-1192-4149-B954-E587E086836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086321-3946-4DBF-88C9-5A2846CD60D2}"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180747FE-435B-4BC5-8BB3-F3FA8EF4613D}">
      <dgm:prSet phldrT="[Text]" custT="1"/>
      <dgm:spPr>
        <a:solidFill>
          <a:schemeClr val="tx2">
            <a:alpha val="50000"/>
          </a:schemeClr>
        </a:solidFill>
      </dgm:spPr>
      <dgm:t>
        <a:bodyPr anchor="b"/>
        <a:lstStyle/>
        <a:p>
          <a:pPr algn="l"/>
          <a:r>
            <a:rPr lang="en-US" sz="1800" dirty="0">
              <a:solidFill>
                <a:schemeClr val="bg1"/>
              </a:solidFill>
              <a:latin typeface="+mn-lt"/>
            </a:rPr>
            <a:t>Population’s risk factors, needs, values</a:t>
          </a:r>
        </a:p>
      </dgm:t>
    </dgm:pt>
    <dgm:pt modelId="{2440F575-91AF-4FF4-BEF0-D08633BFA9D3}" type="parTrans" cxnId="{47C94C50-811C-4DEA-AEB8-C1161BDCFAC3}">
      <dgm:prSet/>
      <dgm:spPr/>
      <dgm:t>
        <a:bodyPr/>
        <a:lstStyle/>
        <a:p>
          <a:endParaRPr lang="en-US" sz="1600">
            <a:latin typeface="+mn-lt"/>
          </a:endParaRPr>
        </a:p>
      </dgm:t>
    </dgm:pt>
    <dgm:pt modelId="{D5A50303-7FF2-45DD-BB35-32C33A7F5136}" type="sibTrans" cxnId="{47C94C50-811C-4DEA-AEB8-C1161BDCFAC3}">
      <dgm:prSet/>
      <dgm:spPr/>
      <dgm:t>
        <a:bodyPr/>
        <a:lstStyle/>
        <a:p>
          <a:endParaRPr lang="en-US" sz="1600">
            <a:latin typeface="+mn-lt"/>
          </a:endParaRPr>
        </a:p>
      </dgm:t>
    </dgm:pt>
    <dgm:pt modelId="{02607688-C3A4-4A84-80AD-30120131676E}">
      <dgm:prSet phldrT="[Text]" custT="1"/>
      <dgm:spPr>
        <a:solidFill>
          <a:schemeClr val="tx2">
            <a:alpha val="50000"/>
          </a:schemeClr>
        </a:solidFill>
      </dgm:spPr>
      <dgm:t>
        <a:bodyPr anchor="t"/>
        <a:lstStyle/>
        <a:p>
          <a:pPr algn="ctr"/>
          <a:r>
            <a:rPr lang="en-US" sz="1800" dirty="0">
              <a:solidFill>
                <a:schemeClr val="bg1"/>
              </a:solidFill>
              <a:latin typeface="+mn-lt"/>
            </a:rPr>
            <a:t>Evidence-based Interventions</a:t>
          </a:r>
        </a:p>
      </dgm:t>
    </dgm:pt>
    <dgm:pt modelId="{937F72C0-E431-4039-B047-4AB8FB8C68E9}" type="parTrans" cxnId="{BF636ECF-A685-4F2B-AEF3-99008D31ECCC}">
      <dgm:prSet/>
      <dgm:spPr/>
      <dgm:t>
        <a:bodyPr/>
        <a:lstStyle/>
        <a:p>
          <a:endParaRPr lang="en-US" sz="1600">
            <a:latin typeface="+mn-lt"/>
          </a:endParaRPr>
        </a:p>
      </dgm:t>
    </dgm:pt>
    <dgm:pt modelId="{48B5119D-A470-49D5-918B-C6A62154A796}" type="sibTrans" cxnId="{BF636ECF-A685-4F2B-AEF3-99008D31ECCC}">
      <dgm:prSet/>
      <dgm:spPr/>
      <dgm:t>
        <a:bodyPr/>
        <a:lstStyle/>
        <a:p>
          <a:endParaRPr lang="en-US" sz="1600">
            <a:latin typeface="+mn-lt"/>
          </a:endParaRPr>
        </a:p>
      </dgm:t>
    </dgm:pt>
    <dgm:pt modelId="{BD552D9E-4849-4256-A5D4-67B14F1CD36D}">
      <dgm:prSet phldrT="[Text]" custT="1"/>
      <dgm:spPr>
        <a:solidFill>
          <a:schemeClr val="tx2">
            <a:alpha val="50000"/>
          </a:schemeClr>
        </a:solidFill>
      </dgm:spPr>
      <dgm:t>
        <a:bodyPr anchor="b"/>
        <a:lstStyle/>
        <a:p>
          <a:pPr algn="r"/>
          <a:r>
            <a:rPr lang="en-US" sz="1800" dirty="0">
              <a:solidFill>
                <a:schemeClr val="bg1"/>
              </a:solidFill>
              <a:latin typeface="+mn-lt"/>
            </a:rPr>
            <a:t>Available resources</a:t>
          </a:r>
        </a:p>
      </dgm:t>
    </dgm:pt>
    <dgm:pt modelId="{C30CB0D8-B7BB-4BB0-BE21-A1184F012BF6}" type="parTrans" cxnId="{06B0D9D5-1522-4ECC-A107-1B813B817D30}">
      <dgm:prSet/>
      <dgm:spPr/>
      <dgm:t>
        <a:bodyPr/>
        <a:lstStyle/>
        <a:p>
          <a:endParaRPr lang="en-US" sz="1600">
            <a:latin typeface="+mn-lt"/>
          </a:endParaRPr>
        </a:p>
      </dgm:t>
    </dgm:pt>
    <dgm:pt modelId="{C6F4128A-9FF8-4DD0-8F1B-1859BD8A42F7}" type="sibTrans" cxnId="{06B0D9D5-1522-4ECC-A107-1B813B817D30}">
      <dgm:prSet/>
      <dgm:spPr/>
      <dgm:t>
        <a:bodyPr/>
        <a:lstStyle/>
        <a:p>
          <a:endParaRPr lang="en-US" sz="1600">
            <a:latin typeface="+mn-lt"/>
          </a:endParaRPr>
        </a:p>
      </dgm:t>
    </dgm:pt>
    <dgm:pt modelId="{6D85A018-5921-4095-BC55-1F90D332B0ED}" type="pres">
      <dgm:prSet presAssocID="{71086321-3946-4DBF-88C9-5A2846CD60D2}" presName="Name0" presStyleCnt="0">
        <dgm:presLayoutVars>
          <dgm:chMax val="7"/>
          <dgm:dir/>
          <dgm:resizeHandles val="exact"/>
        </dgm:presLayoutVars>
      </dgm:prSet>
      <dgm:spPr/>
    </dgm:pt>
    <dgm:pt modelId="{C156B584-8A72-4AFB-B78E-493356BBE943}" type="pres">
      <dgm:prSet presAssocID="{71086321-3946-4DBF-88C9-5A2846CD60D2}" presName="ellipse1" presStyleLbl="vennNode1" presStyleIdx="0" presStyleCnt="3" custLinFactNeighborX="9564" custLinFactNeighborY="81703">
        <dgm:presLayoutVars>
          <dgm:bulletEnabled val="1"/>
        </dgm:presLayoutVars>
      </dgm:prSet>
      <dgm:spPr/>
    </dgm:pt>
    <dgm:pt modelId="{C0AF8B9A-1CCD-472A-B331-7ACC9C4A4AE9}" type="pres">
      <dgm:prSet presAssocID="{71086321-3946-4DBF-88C9-5A2846CD60D2}" presName="ellipse2" presStyleLbl="vennNode1" presStyleIdx="1" presStyleCnt="3" custLinFactNeighborX="2435" custLinFactNeighborY="-60288">
        <dgm:presLayoutVars>
          <dgm:bulletEnabled val="1"/>
        </dgm:presLayoutVars>
      </dgm:prSet>
      <dgm:spPr/>
    </dgm:pt>
    <dgm:pt modelId="{7704A571-5D1C-4F50-BED5-BAC1E2F5D9A7}" type="pres">
      <dgm:prSet presAssocID="{71086321-3946-4DBF-88C9-5A2846CD60D2}" presName="ellipse3" presStyleLbl="vennNode1" presStyleIdx="2" presStyleCnt="3" custLinFactNeighborX="-3599" custLinFactNeighborY="66694">
        <dgm:presLayoutVars>
          <dgm:bulletEnabled val="1"/>
        </dgm:presLayoutVars>
      </dgm:prSet>
      <dgm:spPr/>
    </dgm:pt>
  </dgm:ptLst>
  <dgm:cxnLst>
    <dgm:cxn modelId="{E973EB20-FB23-4B3B-A701-332AC19AEDB6}" type="presOf" srcId="{180747FE-435B-4BC5-8BB3-F3FA8EF4613D}" destId="{C156B584-8A72-4AFB-B78E-493356BBE943}" srcOrd="0" destOrd="0" presId="urn:microsoft.com/office/officeart/2005/8/layout/rings+Icon"/>
    <dgm:cxn modelId="{F108B022-38EF-450C-8B7A-D4DF08D85681}" type="presOf" srcId="{02607688-C3A4-4A84-80AD-30120131676E}" destId="{C0AF8B9A-1CCD-472A-B331-7ACC9C4A4AE9}" srcOrd="0" destOrd="0" presId="urn:microsoft.com/office/officeart/2005/8/layout/rings+Icon"/>
    <dgm:cxn modelId="{47C94C50-811C-4DEA-AEB8-C1161BDCFAC3}" srcId="{71086321-3946-4DBF-88C9-5A2846CD60D2}" destId="{180747FE-435B-4BC5-8BB3-F3FA8EF4613D}" srcOrd="0" destOrd="0" parTransId="{2440F575-91AF-4FF4-BEF0-D08633BFA9D3}" sibTransId="{D5A50303-7FF2-45DD-BB35-32C33A7F5136}"/>
    <dgm:cxn modelId="{149EB9B0-2B20-42D3-A73D-D4AFEB0FC355}" type="presOf" srcId="{BD552D9E-4849-4256-A5D4-67B14F1CD36D}" destId="{7704A571-5D1C-4F50-BED5-BAC1E2F5D9A7}" srcOrd="0" destOrd="0" presId="urn:microsoft.com/office/officeart/2005/8/layout/rings+Icon"/>
    <dgm:cxn modelId="{BF636ECF-A685-4F2B-AEF3-99008D31ECCC}" srcId="{71086321-3946-4DBF-88C9-5A2846CD60D2}" destId="{02607688-C3A4-4A84-80AD-30120131676E}" srcOrd="1" destOrd="0" parTransId="{937F72C0-E431-4039-B047-4AB8FB8C68E9}" sibTransId="{48B5119D-A470-49D5-918B-C6A62154A796}"/>
    <dgm:cxn modelId="{06B0D9D5-1522-4ECC-A107-1B813B817D30}" srcId="{71086321-3946-4DBF-88C9-5A2846CD60D2}" destId="{BD552D9E-4849-4256-A5D4-67B14F1CD36D}" srcOrd="2" destOrd="0" parTransId="{C30CB0D8-B7BB-4BB0-BE21-A1184F012BF6}" sibTransId="{C6F4128A-9FF8-4DD0-8F1B-1859BD8A42F7}"/>
    <dgm:cxn modelId="{86FB98E8-BF50-4A12-9E97-03AC50EEAD81}" type="presOf" srcId="{71086321-3946-4DBF-88C9-5A2846CD60D2}" destId="{6D85A018-5921-4095-BC55-1F90D332B0ED}" srcOrd="0" destOrd="0" presId="urn:microsoft.com/office/officeart/2005/8/layout/rings+Icon"/>
    <dgm:cxn modelId="{F6AA207D-D8B1-4FEC-A8A7-71203549D453}" type="presParOf" srcId="{6D85A018-5921-4095-BC55-1F90D332B0ED}" destId="{C156B584-8A72-4AFB-B78E-493356BBE943}" srcOrd="0" destOrd="0" presId="urn:microsoft.com/office/officeart/2005/8/layout/rings+Icon"/>
    <dgm:cxn modelId="{9A76A825-01BB-4786-9362-EFD7BAAD0265}" type="presParOf" srcId="{6D85A018-5921-4095-BC55-1F90D332B0ED}" destId="{C0AF8B9A-1CCD-472A-B331-7ACC9C4A4AE9}" srcOrd="1" destOrd="0" presId="urn:microsoft.com/office/officeart/2005/8/layout/rings+Icon"/>
    <dgm:cxn modelId="{C97A1FD2-EB73-4039-8559-B1509F46DED2}" type="presParOf" srcId="{6D85A018-5921-4095-BC55-1F90D332B0ED}" destId="{7704A571-5D1C-4F50-BED5-BAC1E2F5D9A7}" srcOrd="2"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CC22188-89C3-4F52-A44B-B2BA952FE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23EE28A-C9A6-417F-9B3C-95FF5DFAC962}">
      <dgm:prSet phldrT="[Text]"/>
      <dgm:spPr>
        <a:solidFill>
          <a:schemeClr val="tx2"/>
        </a:solidFill>
      </dgm:spPr>
      <dgm:t>
        <a:bodyPr/>
        <a:lstStyle/>
        <a:p>
          <a:pPr>
            <a:buFont typeface="+mj-lt"/>
            <a:buAutoNum type="arabicPeriod"/>
          </a:pPr>
          <a:r>
            <a:rPr lang="en-US" dirty="0"/>
            <a:t>Understand the community’s culture, economic conditions, social networks, political structures, norms, values, demographic trends, history, etc.</a:t>
          </a:r>
        </a:p>
      </dgm:t>
    </dgm:pt>
    <dgm:pt modelId="{3B82DC47-A5C1-4DAA-B409-295C79A8481A}" type="parTrans" cxnId="{8657E101-1906-493B-98DF-486EBA7EAA23}">
      <dgm:prSet/>
      <dgm:spPr/>
      <dgm:t>
        <a:bodyPr/>
        <a:lstStyle/>
        <a:p>
          <a:endParaRPr lang="en-US"/>
        </a:p>
      </dgm:t>
    </dgm:pt>
    <dgm:pt modelId="{003C3539-29F8-497B-8FD3-AE58CD49A160}" type="sibTrans" cxnId="{8657E101-1906-493B-98DF-486EBA7EAA23}">
      <dgm:prSet/>
      <dgm:spPr/>
      <dgm:t>
        <a:bodyPr/>
        <a:lstStyle/>
        <a:p>
          <a:endParaRPr lang="en-US"/>
        </a:p>
      </dgm:t>
    </dgm:pt>
    <dgm:pt modelId="{A61850F6-8C2D-43B9-A896-2EFBE8450CC8}" type="pres">
      <dgm:prSet presAssocID="{8CC22188-89C3-4F52-A44B-B2BA952FEFE9}" presName="linear" presStyleCnt="0">
        <dgm:presLayoutVars>
          <dgm:animLvl val="lvl"/>
          <dgm:resizeHandles val="exact"/>
        </dgm:presLayoutVars>
      </dgm:prSet>
      <dgm:spPr/>
    </dgm:pt>
    <dgm:pt modelId="{EBBB2298-D5AC-40AC-ADE8-F94964FB1994}" type="pres">
      <dgm:prSet presAssocID="{923EE28A-C9A6-417F-9B3C-95FF5DFAC962}" presName="parentText" presStyleLbl="node1" presStyleIdx="0" presStyleCnt="1">
        <dgm:presLayoutVars>
          <dgm:chMax val="0"/>
          <dgm:bulletEnabled val="1"/>
        </dgm:presLayoutVars>
      </dgm:prSet>
      <dgm:spPr/>
    </dgm:pt>
  </dgm:ptLst>
  <dgm:cxnLst>
    <dgm:cxn modelId="{8657E101-1906-493B-98DF-486EBA7EAA23}" srcId="{8CC22188-89C3-4F52-A44B-B2BA952FEFE9}" destId="{923EE28A-C9A6-417F-9B3C-95FF5DFAC962}" srcOrd="0" destOrd="0" parTransId="{3B82DC47-A5C1-4DAA-B409-295C79A8481A}" sibTransId="{003C3539-29F8-497B-8FD3-AE58CD49A160}"/>
    <dgm:cxn modelId="{F8AF30AC-8CA7-4CD4-AAF7-2E99CD5526E7}" type="presOf" srcId="{923EE28A-C9A6-417F-9B3C-95FF5DFAC962}" destId="{EBBB2298-D5AC-40AC-ADE8-F94964FB1994}" srcOrd="0" destOrd="0" presId="urn:microsoft.com/office/officeart/2005/8/layout/vList2"/>
    <dgm:cxn modelId="{C83D59FE-AD8B-4D01-800A-8752DDC1D90A}" type="presOf" srcId="{8CC22188-89C3-4F52-A44B-B2BA952FEFE9}" destId="{A61850F6-8C2D-43B9-A896-2EFBE8450CC8}" srcOrd="0" destOrd="0" presId="urn:microsoft.com/office/officeart/2005/8/layout/vList2"/>
    <dgm:cxn modelId="{A0B99E4A-FB00-4CA3-9699-001D87ED2016}" type="presParOf" srcId="{A61850F6-8C2D-43B9-A896-2EFBE8450CC8}" destId="{EBBB2298-D5AC-40AC-ADE8-F94964FB1994}"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CC22188-89C3-4F52-A44B-B2BA952FE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23EE28A-C9A6-417F-9B3C-95FF5DFAC962}">
      <dgm:prSet phldrT="[Text]" custT="1"/>
      <dgm:spPr>
        <a:solidFill>
          <a:schemeClr val="tx2"/>
        </a:solidFill>
      </dgm:spPr>
      <dgm:t>
        <a:bodyPr/>
        <a:lstStyle/>
        <a:p>
          <a:pPr>
            <a:buFont typeface="+mj-lt"/>
            <a:buAutoNum type="arabicPeriod"/>
          </a:pPr>
          <a:r>
            <a:rPr lang="en-US" sz="2400" dirty="0"/>
            <a:t>Establish relationships, build trust and seek commitment from community organizations/leaders to create processes for mobilizing the community. </a:t>
          </a:r>
        </a:p>
      </dgm:t>
    </dgm:pt>
    <dgm:pt modelId="{3B82DC47-A5C1-4DAA-B409-295C79A8481A}" type="parTrans" cxnId="{8657E101-1906-493B-98DF-486EBA7EAA23}">
      <dgm:prSet/>
      <dgm:spPr/>
      <dgm:t>
        <a:bodyPr/>
        <a:lstStyle/>
        <a:p>
          <a:endParaRPr lang="en-US"/>
        </a:p>
      </dgm:t>
    </dgm:pt>
    <dgm:pt modelId="{003C3539-29F8-497B-8FD3-AE58CD49A160}" type="sibTrans" cxnId="{8657E101-1906-493B-98DF-486EBA7EAA23}">
      <dgm:prSet/>
      <dgm:spPr/>
      <dgm:t>
        <a:bodyPr/>
        <a:lstStyle/>
        <a:p>
          <a:endParaRPr lang="en-US"/>
        </a:p>
      </dgm:t>
    </dgm:pt>
    <dgm:pt modelId="{A61850F6-8C2D-43B9-A896-2EFBE8450CC8}" type="pres">
      <dgm:prSet presAssocID="{8CC22188-89C3-4F52-A44B-B2BA952FEFE9}" presName="linear" presStyleCnt="0">
        <dgm:presLayoutVars>
          <dgm:animLvl val="lvl"/>
          <dgm:resizeHandles val="exact"/>
        </dgm:presLayoutVars>
      </dgm:prSet>
      <dgm:spPr/>
    </dgm:pt>
    <dgm:pt modelId="{EBBB2298-D5AC-40AC-ADE8-F94964FB1994}" type="pres">
      <dgm:prSet presAssocID="{923EE28A-C9A6-417F-9B3C-95FF5DFAC962}" presName="parentText" presStyleLbl="node1" presStyleIdx="0" presStyleCnt="1">
        <dgm:presLayoutVars>
          <dgm:chMax val="0"/>
          <dgm:bulletEnabled val="1"/>
        </dgm:presLayoutVars>
      </dgm:prSet>
      <dgm:spPr/>
    </dgm:pt>
  </dgm:ptLst>
  <dgm:cxnLst>
    <dgm:cxn modelId="{8657E101-1906-493B-98DF-486EBA7EAA23}" srcId="{8CC22188-89C3-4F52-A44B-B2BA952FEFE9}" destId="{923EE28A-C9A6-417F-9B3C-95FF5DFAC962}" srcOrd="0" destOrd="0" parTransId="{3B82DC47-A5C1-4DAA-B409-295C79A8481A}" sibTransId="{003C3539-29F8-497B-8FD3-AE58CD49A160}"/>
    <dgm:cxn modelId="{F8AF30AC-8CA7-4CD4-AAF7-2E99CD5526E7}" type="presOf" srcId="{923EE28A-C9A6-417F-9B3C-95FF5DFAC962}" destId="{EBBB2298-D5AC-40AC-ADE8-F94964FB1994}" srcOrd="0" destOrd="0" presId="urn:microsoft.com/office/officeart/2005/8/layout/vList2"/>
    <dgm:cxn modelId="{C83D59FE-AD8B-4D01-800A-8752DDC1D90A}" type="presOf" srcId="{8CC22188-89C3-4F52-A44B-B2BA952FEFE9}" destId="{A61850F6-8C2D-43B9-A896-2EFBE8450CC8}" srcOrd="0" destOrd="0" presId="urn:microsoft.com/office/officeart/2005/8/layout/vList2"/>
    <dgm:cxn modelId="{A0B99E4A-FB00-4CA3-9699-001D87ED2016}" type="presParOf" srcId="{A61850F6-8C2D-43B9-A896-2EFBE8450CC8}" destId="{EBBB2298-D5AC-40AC-ADE8-F94964FB1994}"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CC22188-89C3-4F52-A44B-B2BA952FE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23EE28A-C9A6-417F-9B3C-95FF5DFAC962}">
      <dgm:prSet phldrT="[Text]" custT="1"/>
      <dgm:spPr>
        <a:solidFill>
          <a:schemeClr val="tx2"/>
        </a:solidFill>
      </dgm:spPr>
      <dgm:t>
        <a:bodyPr/>
        <a:lstStyle/>
        <a:p>
          <a:pPr>
            <a:buFont typeface="+mj-lt"/>
            <a:buAutoNum type="arabicPeriod"/>
          </a:pPr>
          <a:r>
            <a:rPr lang="en-US" sz="2400" dirty="0"/>
            <a:t>Collective self-determination is the right of a community. No external entity should assume it can bestow on a community the power to act in its own self-interest.</a:t>
          </a:r>
        </a:p>
      </dgm:t>
    </dgm:pt>
    <dgm:pt modelId="{3B82DC47-A5C1-4DAA-B409-295C79A8481A}" type="parTrans" cxnId="{8657E101-1906-493B-98DF-486EBA7EAA23}">
      <dgm:prSet/>
      <dgm:spPr/>
      <dgm:t>
        <a:bodyPr/>
        <a:lstStyle/>
        <a:p>
          <a:endParaRPr lang="en-US"/>
        </a:p>
      </dgm:t>
    </dgm:pt>
    <dgm:pt modelId="{003C3539-29F8-497B-8FD3-AE58CD49A160}" type="sibTrans" cxnId="{8657E101-1906-493B-98DF-486EBA7EAA23}">
      <dgm:prSet/>
      <dgm:spPr/>
      <dgm:t>
        <a:bodyPr/>
        <a:lstStyle/>
        <a:p>
          <a:endParaRPr lang="en-US"/>
        </a:p>
      </dgm:t>
    </dgm:pt>
    <dgm:pt modelId="{A61850F6-8C2D-43B9-A896-2EFBE8450CC8}" type="pres">
      <dgm:prSet presAssocID="{8CC22188-89C3-4F52-A44B-B2BA952FEFE9}" presName="linear" presStyleCnt="0">
        <dgm:presLayoutVars>
          <dgm:animLvl val="lvl"/>
          <dgm:resizeHandles val="exact"/>
        </dgm:presLayoutVars>
      </dgm:prSet>
      <dgm:spPr/>
    </dgm:pt>
    <dgm:pt modelId="{EBBB2298-D5AC-40AC-ADE8-F94964FB1994}" type="pres">
      <dgm:prSet presAssocID="{923EE28A-C9A6-417F-9B3C-95FF5DFAC962}" presName="parentText" presStyleLbl="node1" presStyleIdx="0" presStyleCnt="1">
        <dgm:presLayoutVars>
          <dgm:chMax val="0"/>
          <dgm:bulletEnabled val="1"/>
        </dgm:presLayoutVars>
      </dgm:prSet>
      <dgm:spPr/>
    </dgm:pt>
  </dgm:ptLst>
  <dgm:cxnLst>
    <dgm:cxn modelId="{8657E101-1906-493B-98DF-486EBA7EAA23}" srcId="{8CC22188-89C3-4F52-A44B-B2BA952FEFE9}" destId="{923EE28A-C9A6-417F-9B3C-95FF5DFAC962}" srcOrd="0" destOrd="0" parTransId="{3B82DC47-A5C1-4DAA-B409-295C79A8481A}" sibTransId="{003C3539-29F8-497B-8FD3-AE58CD49A160}"/>
    <dgm:cxn modelId="{F8AF30AC-8CA7-4CD4-AAF7-2E99CD5526E7}" type="presOf" srcId="{923EE28A-C9A6-417F-9B3C-95FF5DFAC962}" destId="{EBBB2298-D5AC-40AC-ADE8-F94964FB1994}" srcOrd="0" destOrd="0" presId="urn:microsoft.com/office/officeart/2005/8/layout/vList2"/>
    <dgm:cxn modelId="{C83D59FE-AD8B-4D01-800A-8752DDC1D90A}" type="presOf" srcId="{8CC22188-89C3-4F52-A44B-B2BA952FEFE9}" destId="{A61850F6-8C2D-43B9-A896-2EFBE8450CC8}" srcOrd="0" destOrd="0" presId="urn:microsoft.com/office/officeart/2005/8/layout/vList2"/>
    <dgm:cxn modelId="{A0B99E4A-FB00-4CA3-9699-001D87ED2016}" type="presParOf" srcId="{A61850F6-8C2D-43B9-A896-2EFBE8450CC8}" destId="{EBBB2298-D5AC-40AC-ADE8-F94964FB1994}"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CC22188-89C3-4F52-A44B-B2BA952FE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23EE28A-C9A6-417F-9B3C-95FF5DFAC962}">
      <dgm:prSet phldrT="[Text]" custT="1"/>
      <dgm:spPr>
        <a:solidFill>
          <a:schemeClr val="tx2"/>
        </a:solidFill>
      </dgm:spPr>
      <dgm:t>
        <a:bodyPr/>
        <a:lstStyle/>
        <a:p>
          <a:pPr>
            <a:buFont typeface="+mj-lt"/>
            <a:buAutoNum type="arabicPeriod"/>
          </a:pPr>
          <a:r>
            <a:rPr lang="en-US" sz="2400" dirty="0"/>
            <a:t>Awareness of the cultures of a community and factors affecting diversity must be paramount in planning, designing, and implementing approaches to engaging a community.</a:t>
          </a:r>
        </a:p>
      </dgm:t>
    </dgm:pt>
    <dgm:pt modelId="{3B82DC47-A5C1-4DAA-B409-295C79A8481A}" type="parTrans" cxnId="{8657E101-1906-493B-98DF-486EBA7EAA23}">
      <dgm:prSet/>
      <dgm:spPr/>
      <dgm:t>
        <a:bodyPr/>
        <a:lstStyle/>
        <a:p>
          <a:endParaRPr lang="en-US"/>
        </a:p>
      </dgm:t>
    </dgm:pt>
    <dgm:pt modelId="{003C3539-29F8-497B-8FD3-AE58CD49A160}" type="sibTrans" cxnId="{8657E101-1906-493B-98DF-486EBA7EAA23}">
      <dgm:prSet/>
      <dgm:spPr/>
      <dgm:t>
        <a:bodyPr/>
        <a:lstStyle/>
        <a:p>
          <a:endParaRPr lang="en-US"/>
        </a:p>
      </dgm:t>
    </dgm:pt>
    <dgm:pt modelId="{A61850F6-8C2D-43B9-A896-2EFBE8450CC8}" type="pres">
      <dgm:prSet presAssocID="{8CC22188-89C3-4F52-A44B-B2BA952FEFE9}" presName="linear" presStyleCnt="0">
        <dgm:presLayoutVars>
          <dgm:animLvl val="lvl"/>
          <dgm:resizeHandles val="exact"/>
        </dgm:presLayoutVars>
      </dgm:prSet>
      <dgm:spPr/>
    </dgm:pt>
    <dgm:pt modelId="{EBBB2298-D5AC-40AC-ADE8-F94964FB1994}" type="pres">
      <dgm:prSet presAssocID="{923EE28A-C9A6-417F-9B3C-95FF5DFAC962}" presName="parentText" presStyleLbl="node1" presStyleIdx="0" presStyleCnt="1">
        <dgm:presLayoutVars>
          <dgm:chMax val="0"/>
          <dgm:bulletEnabled val="1"/>
        </dgm:presLayoutVars>
      </dgm:prSet>
      <dgm:spPr/>
    </dgm:pt>
  </dgm:ptLst>
  <dgm:cxnLst>
    <dgm:cxn modelId="{8657E101-1906-493B-98DF-486EBA7EAA23}" srcId="{8CC22188-89C3-4F52-A44B-B2BA952FEFE9}" destId="{923EE28A-C9A6-417F-9B3C-95FF5DFAC962}" srcOrd="0" destOrd="0" parTransId="{3B82DC47-A5C1-4DAA-B409-295C79A8481A}" sibTransId="{003C3539-29F8-497B-8FD3-AE58CD49A160}"/>
    <dgm:cxn modelId="{F8AF30AC-8CA7-4CD4-AAF7-2E99CD5526E7}" type="presOf" srcId="{923EE28A-C9A6-417F-9B3C-95FF5DFAC962}" destId="{EBBB2298-D5AC-40AC-ADE8-F94964FB1994}" srcOrd="0" destOrd="0" presId="urn:microsoft.com/office/officeart/2005/8/layout/vList2"/>
    <dgm:cxn modelId="{C83D59FE-AD8B-4D01-800A-8752DDC1D90A}" type="presOf" srcId="{8CC22188-89C3-4F52-A44B-B2BA952FEFE9}" destId="{A61850F6-8C2D-43B9-A896-2EFBE8450CC8}" srcOrd="0" destOrd="0" presId="urn:microsoft.com/office/officeart/2005/8/layout/vList2"/>
    <dgm:cxn modelId="{A0B99E4A-FB00-4CA3-9699-001D87ED2016}" type="presParOf" srcId="{A61850F6-8C2D-43B9-A896-2EFBE8450CC8}" destId="{EBBB2298-D5AC-40AC-ADE8-F94964FB1994}"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CC22188-89C3-4F52-A44B-B2BA952FE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23EE28A-C9A6-417F-9B3C-95FF5DFAC962}">
      <dgm:prSet phldrT="[Text]" custT="1"/>
      <dgm:spPr>
        <a:solidFill>
          <a:schemeClr val="tx2"/>
        </a:solidFill>
      </dgm:spPr>
      <dgm:t>
        <a:bodyPr/>
        <a:lstStyle/>
        <a:p>
          <a:pPr>
            <a:buFont typeface="+mj-lt"/>
            <a:buAutoNum type="arabicPeriod"/>
          </a:pPr>
          <a:r>
            <a:rPr lang="en-US" sz="2400" dirty="0"/>
            <a:t>Community engagement can only be sustained by identifying and mobilizing community strengths and by developing the community’s capacity/resources to make decisions and act.</a:t>
          </a:r>
        </a:p>
      </dgm:t>
    </dgm:pt>
    <dgm:pt modelId="{3B82DC47-A5C1-4DAA-B409-295C79A8481A}" type="parTrans" cxnId="{8657E101-1906-493B-98DF-486EBA7EAA23}">
      <dgm:prSet/>
      <dgm:spPr/>
      <dgm:t>
        <a:bodyPr/>
        <a:lstStyle/>
        <a:p>
          <a:endParaRPr lang="en-US"/>
        </a:p>
      </dgm:t>
    </dgm:pt>
    <dgm:pt modelId="{003C3539-29F8-497B-8FD3-AE58CD49A160}" type="sibTrans" cxnId="{8657E101-1906-493B-98DF-486EBA7EAA23}">
      <dgm:prSet/>
      <dgm:spPr/>
      <dgm:t>
        <a:bodyPr/>
        <a:lstStyle/>
        <a:p>
          <a:endParaRPr lang="en-US"/>
        </a:p>
      </dgm:t>
    </dgm:pt>
    <dgm:pt modelId="{A61850F6-8C2D-43B9-A896-2EFBE8450CC8}" type="pres">
      <dgm:prSet presAssocID="{8CC22188-89C3-4F52-A44B-B2BA952FEFE9}" presName="linear" presStyleCnt="0">
        <dgm:presLayoutVars>
          <dgm:animLvl val="lvl"/>
          <dgm:resizeHandles val="exact"/>
        </dgm:presLayoutVars>
      </dgm:prSet>
      <dgm:spPr/>
    </dgm:pt>
    <dgm:pt modelId="{EBBB2298-D5AC-40AC-ADE8-F94964FB1994}" type="pres">
      <dgm:prSet presAssocID="{923EE28A-C9A6-417F-9B3C-95FF5DFAC962}" presName="parentText" presStyleLbl="node1" presStyleIdx="0" presStyleCnt="1">
        <dgm:presLayoutVars>
          <dgm:chMax val="0"/>
          <dgm:bulletEnabled val="1"/>
        </dgm:presLayoutVars>
      </dgm:prSet>
      <dgm:spPr/>
    </dgm:pt>
  </dgm:ptLst>
  <dgm:cxnLst>
    <dgm:cxn modelId="{8657E101-1906-493B-98DF-486EBA7EAA23}" srcId="{8CC22188-89C3-4F52-A44B-B2BA952FEFE9}" destId="{923EE28A-C9A6-417F-9B3C-95FF5DFAC962}" srcOrd="0" destOrd="0" parTransId="{3B82DC47-A5C1-4DAA-B409-295C79A8481A}" sibTransId="{003C3539-29F8-497B-8FD3-AE58CD49A160}"/>
    <dgm:cxn modelId="{F8AF30AC-8CA7-4CD4-AAF7-2E99CD5526E7}" type="presOf" srcId="{923EE28A-C9A6-417F-9B3C-95FF5DFAC962}" destId="{EBBB2298-D5AC-40AC-ADE8-F94964FB1994}" srcOrd="0" destOrd="0" presId="urn:microsoft.com/office/officeart/2005/8/layout/vList2"/>
    <dgm:cxn modelId="{C83D59FE-AD8B-4D01-800A-8752DDC1D90A}" type="presOf" srcId="{8CC22188-89C3-4F52-A44B-B2BA952FEFE9}" destId="{A61850F6-8C2D-43B9-A896-2EFBE8450CC8}" srcOrd="0" destOrd="0" presId="urn:microsoft.com/office/officeart/2005/8/layout/vList2"/>
    <dgm:cxn modelId="{A0B99E4A-FB00-4CA3-9699-001D87ED2016}" type="presParOf" srcId="{A61850F6-8C2D-43B9-A896-2EFBE8450CC8}" destId="{EBBB2298-D5AC-40AC-ADE8-F94964FB1994}"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CC22188-89C3-4F52-A44B-B2BA952FE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23EE28A-C9A6-417F-9B3C-95FF5DFAC962}">
      <dgm:prSet phldrT="[Text]" custT="1"/>
      <dgm:spPr>
        <a:solidFill>
          <a:schemeClr val="tx2"/>
        </a:solidFill>
      </dgm:spPr>
      <dgm:t>
        <a:bodyPr/>
        <a:lstStyle/>
        <a:p>
          <a:pPr>
            <a:buFont typeface="+mj-lt"/>
            <a:buAutoNum type="arabicPeriod"/>
          </a:pPr>
          <a:r>
            <a:rPr lang="en-US" sz="2400" dirty="0"/>
            <a:t>Community collaboration requires long-term commitment by the engaging organization and its partners.</a:t>
          </a:r>
        </a:p>
      </dgm:t>
    </dgm:pt>
    <dgm:pt modelId="{3B82DC47-A5C1-4DAA-B409-295C79A8481A}" type="parTrans" cxnId="{8657E101-1906-493B-98DF-486EBA7EAA23}">
      <dgm:prSet/>
      <dgm:spPr/>
      <dgm:t>
        <a:bodyPr/>
        <a:lstStyle/>
        <a:p>
          <a:endParaRPr lang="en-US"/>
        </a:p>
      </dgm:t>
    </dgm:pt>
    <dgm:pt modelId="{003C3539-29F8-497B-8FD3-AE58CD49A160}" type="sibTrans" cxnId="{8657E101-1906-493B-98DF-486EBA7EAA23}">
      <dgm:prSet/>
      <dgm:spPr/>
      <dgm:t>
        <a:bodyPr/>
        <a:lstStyle/>
        <a:p>
          <a:endParaRPr lang="en-US"/>
        </a:p>
      </dgm:t>
    </dgm:pt>
    <dgm:pt modelId="{A61850F6-8C2D-43B9-A896-2EFBE8450CC8}" type="pres">
      <dgm:prSet presAssocID="{8CC22188-89C3-4F52-A44B-B2BA952FEFE9}" presName="linear" presStyleCnt="0">
        <dgm:presLayoutVars>
          <dgm:animLvl val="lvl"/>
          <dgm:resizeHandles val="exact"/>
        </dgm:presLayoutVars>
      </dgm:prSet>
      <dgm:spPr/>
    </dgm:pt>
    <dgm:pt modelId="{EBBB2298-D5AC-40AC-ADE8-F94964FB1994}" type="pres">
      <dgm:prSet presAssocID="{923EE28A-C9A6-417F-9B3C-95FF5DFAC962}" presName="parentText" presStyleLbl="node1" presStyleIdx="0" presStyleCnt="1">
        <dgm:presLayoutVars>
          <dgm:chMax val="0"/>
          <dgm:bulletEnabled val="1"/>
        </dgm:presLayoutVars>
      </dgm:prSet>
      <dgm:spPr/>
    </dgm:pt>
  </dgm:ptLst>
  <dgm:cxnLst>
    <dgm:cxn modelId="{8657E101-1906-493B-98DF-486EBA7EAA23}" srcId="{8CC22188-89C3-4F52-A44B-B2BA952FEFE9}" destId="{923EE28A-C9A6-417F-9B3C-95FF5DFAC962}" srcOrd="0" destOrd="0" parTransId="{3B82DC47-A5C1-4DAA-B409-295C79A8481A}" sibTransId="{003C3539-29F8-497B-8FD3-AE58CD49A160}"/>
    <dgm:cxn modelId="{F8AF30AC-8CA7-4CD4-AAF7-2E99CD5526E7}" type="presOf" srcId="{923EE28A-C9A6-417F-9B3C-95FF5DFAC962}" destId="{EBBB2298-D5AC-40AC-ADE8-F94964FB1994}" srcOrd="0" destOrd="0" presId="urn:microsoft.com/office/officeart/2005/8/layout/vList2"/>
    <dgm:cxn modelId="{C83D59FE-AD8B-4D01-800A-8752DDC1D90A}" type="presOf" srcId="{8CC22188-89C3-4F52-A44B-B2BA952FEFE9}" destId="{A61850F6-8C2D-43B9-A896-2EFBE8450CC8}" srcOrd="0" destOrd="0" presId="urn:microsoft.com/office/officeart/2005/8/layout/vList2"/>
    <dgm:cxn modelId="{A0B99E4A-FB00-4CA3-9699-001D87ED2016}" type="presParOf" srcId="{A61850F6-8C2D-43B9-A896-2EFBE8450CC8}" destId="{EBBB2298-D5AC-40AC-ADE8-F94964FB1994}"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dirty="0">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dirty="0">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dirty="0">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a:solidFill>
            <a:schemeClr val="tx2"/>
          </a:solidFill>
        </a:ln>
      </dgm:spPr>
      <dgm:t>
        <a:bodyPr/>
        <a:lstStyle/>
        <a:p>
          <a:r>
            <a:rPr lang="en-US" sz="1600" b="1" dirty="0">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a:solidFill>
            <a:schemeClr val="tx2"/>
          </a:solidFill>
        </a:ln>
      </dgm:spPr>
      <dgm:t>
        <a:bodyPr/>
        <a:lstStyle/>
        <a:p>
          <a:r>
            <a:rPr lang="en-US" sz="1600" b="1" dirty="0">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dirty="0">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867790-0B0A-4580-B61D-79C9102D63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A99196E-261C-4212-BF9B-019BD2409EFA}">
      <dgm:prSet phldrT="[Text]"/>
      <dgm:spPr>
        <a:solidFill>
          <a:schemeClr val="accent3">
            <a:alpha val="50000"/>
          </a:schemeClr>
        </a:solidFill>
      </dgm:spPr>
      <dgm:t>
        <a:bodyPr/>
        <a:lstStyle/>
        <a:p>
          <a:r>
            <a:rPr lang="en-US" dirty="0">
              <a:solidFill>
                <a:srgbClr val="263E67"/>
              </a:solidFill>
              <a:latin typeface="+mj-lt"/>
            </a:rPr>
            <a:t>Programs, practices, principles, procedures, policies,  pills, and products that have been found to be effective in one or more well-designed research studies</a:t>
          </a:r>
        </a:p>
      </dgm:t>
    </dgm:pt>
    <dgm:pt modelId="{7ECC83D0-1DBB-4D9B-A2B3-A59A191864DE}" type="parTrans" cxnId="{E707A767-CBEE-4BC6-9C50-3994CFFB49D5}">
      <dgm:prSet/>
      <dgm:spPr/>
      <dgm:t>
        <a:bodyPr/>
        <a:lstStyle/>
        <a:p>
          <a:endParaRPr lang="en-US"/>
        </a:p>
      </dgm:t>
    </dgm:pt>
    <dgm:pt modelId="{18DFAA55-3A1E-408D-B1DD-4D064F3274DC}" type="sibTrans" cxnId="{E707A767-CBEE-4BC6-9C50-3994CFFB49D5}">
      <dgm:prSet/>
      <dgm:spPr/>
      <dgm:t>
        <a:bodyPr/>
        <a:lstStyle/>
        <a:p>
          <a:endParaRPr lang="en-US"/>
        </a:p>
      </dgm:t>
    </dgm:pt>
    <dgm:pt modelId="{7E2A5607-4313-45D1-BE8A-80736E1853B8}" type="pres">
      <dgm:prSet presAssocID="{D4867790-0B0A-4580-B61D-79C9102D63FC}" presName="diagram" presStyleCnt="0">
        <dgm:presLayoutVars>
          <dgm:dir/>
          <dgm:resizeHandles val="exact"/>
        </dgm:presLayoutVars>
      </dgm:prSet>
      <dgm:spPr/>
    </dgm:pt>
    <dgm:pt modelId="{1D86D3D4-CD5F-4F2D-8EBA-CAD1CF940DC8}" type="pres">
      <dgm:prSet presAssocID="{5A99196E-261C-4212-BF9B-019BD2409EFA}" presName="node" presStyleLbl="node1" presStyleIdx="0" presStyleCnt="1" custScaleX="139445" custLinFactNeighborX="4483" custLinFactNeighborY="9">
        <dgm:presLayoutVars>
          <dgm:bulletEnabled val="1"/>
        </dgm:presLayoutVars>
      </dgm:prSet>
      <dgm:spPr/>
    </dgm:pt>
  </dgm:ptLst>
  <dgm:cxnLst>
    <dgm:cxn modelId="{57F2C537-6969-4E0D-B0E1-A775CB0318F4}" type="presOf" srcId="{5A99196E-261C-4212-BF9B-019BD2409EFA}" destId="{1D86D3D4-CD5F-4F2D-8EBA-CAD1CF940DC8}" srcOrd="0" destOrd="0" presId="urn:microsoft.com/office/officeart/2005/8/layout/default"/>
    <dgm:cxn modelId="{97EDAB5E-5335-4569-BCFF-944ABE45E33A}" type="presOf" srcId="{D4867790-0B0A-4580-B61D-79C9102D63FC}" destId="{7E2A5607-4313-45D1-BE8A-80736E1853B8}" srcOrd="0" destOrd="0" presId="urn:microsoft.com/office/officeart/2005/8/layout/default"/>
    <dgm:cxn modelId="{E707A767-CBEE-4BC6-9C50-3994CFFB49D5}" srcId="{D4867790-0B0A-4580-B61D-79C9102D63FC}" destId="{5A99196E-261C-4212-BF9B-019BD2409EFA}" srcOrd="0" destOrd="0" parTransId="{7ECC83D0-1DBB-4D9B-A2B3-A59A191864DE}" sibTransId="{18DFAA55-3A1E-408D-B1DD-4D064F3274DC}"/>
    <dgm:cxn modelId="{14454BA3-4536-402F-8148-263742650ED6}" type="presParOf" srcId="{7E2A5607-4313-45D1-BE8A-80736E1853B8}" destId="{1D86D3D4-CD5F-4F2D-8EBA-CAD1CF940DC8}"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9F8AFE-5D34-4E3C-8186-95249DF7CCF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E478F9BD-559D-492A-A01B-B16EF8D143CE}">
      <dgm:prSet/>
      <dgm:spPr>
        <a:solidFill>
          <a:schemeClr val="tx2"/>
        </a:solidFill>
        <a:ln>
          <a:noFill/>
        </a:ln>
      </dgm:spPr>
      <dgm:t>
        <a:bodyPr/>
        <a:lstStyle/>
        <a:p>
          <a:r>
            <a:rPr lang="en-US" dirty="0"/>
            <a:t>Broad EBIs (Systematic Review Recommendations)</a:t>
          </a:r>
        </a:p>
      </dgm:t>
    </dgm:pt>
    <dgm:pt modelId="{184FCA9D-E8E2-42D8-8A45-05A244303F12}" type="parTrans" cxnId="{21FC90B8-3FFD-4A5C-ADB6-1E5B2C693104}">
      <dgm:prSet/>
      <dgm:spPr/>
      <dgm:t>
        <a:bodyPr/>
        <a:lstStyle/>
        <a:p>
          <a:endParaRPr lang="en-US"/>
        </a:p>
      </dgm:t>
    </dgm:pt>
    <dgm:pt modelId="{44409508-E606-4D1E-94E1-F911EE23ABE3}" type="sibTrans" cxnId="{21FC90B8-3FFD-4A5C-ADB6-1E5B2C693104}">
      <dgm:prSet/>
      <dgm:spPr/>
      <dgm:t>
        <a:bodyPr/>
        <a:lstStyle/>
        <a:p>
          <a:endParaRPr lang="en-US"/>
        </a:p>
      </dgm:t>
    </dgm:pt>
    <dgm:pt modelId="{2A30C1A3-894D-43FD-B04E-949967D69D2C}">
      <dgm:prSet/>
      <dgm:spPr>
        <a:solidFill>
          <a:schemeClr val="accent4">
            <a:lumMod val="20000"/>
            <a:lumOff val="80000"/>
            <a:alpha val="90000"/>
          </a:schemeClr>
        </a:solidFill>
        <a:ln>
          <a:noFill/>
        </a:ln>
      </dgm:spPr>
      <dgm:t>
        <a:bodyPr/>
        <a:lstStyle/>
        <a:p>
          <a:r>
            <a:rPr lang="en-US" dirty="0"/>
            <a:t>Patient Reminders</a:t>
          </a:r>
        </a:p>
      </dgm:t>
    </dgm:pt>
    <dgm:pt modelId="{0E1BA745-7A33-4039-BBC4-8046E14AE33B}" type="parTrans" cxnId="{59E0961B-7183-42F4-B2BC-EBCD33A92624}">
      <dgm:prSet/>
      <dgm:spPr/>
      <dgm:t>
        <a:bodyPr/>
        <a:lstStyle/>
        <a:p>
          <a:endParaRPr lang="en-US"/>
        </a:p>
      </dgm:t>
    </dgm:pt>
    <dgm:pt modelId="{0ADE2C04-8E15-4380-AD5C-27EC1202F34A}" type="sibTrans" cxnId="{59E0961B-7183-42F4-B2BC-EBCD33A92624}">
      <dgm:prSet/>
      <dgm:spPr/>
      <dgm:t>
        <a:bodyPr/>
        <a:lstStyle/>
        <a:p>
          <a:endParaRPr lang="en-US"/>
        </a:p>
      </dgm:t>
    </dgm:pt>
    <dgm:pt modelId="{8EC19E1E-D864-418C-969C-62F4D92DD87E}">
      <dgm:prSet/>
      <dgm:spPr>
        <a:solidFill>
          <a:schemeClr val="accent4">
            <a:lumMod val="20000"/>
            <a:lumOff val="80000"/>
            <a:alpha val="90000"/>
          </a:schemeClr>
        </a:solidFill>
        <a:ln>
          <a:noFill/>
        </a:ln>
      </dgm:spPr>
      <dgm:t>
        <a:bodyPr/>
        <a:lstStyle/>
        <a:p>
          <a:r>
            <a:rPr lang="en-US" dirty="0"/>
            <a:t>Presumptive Announcement</a:t>
          </a:r>
        </a:p>
      </dgm:t>
    </dgm:pt>
    <dgm:pt modelId="{47A82724-7AF9-48A2-9960-52FFC7790CD1}" type="parTrans" cxnId="{2060238F-AD21-44EA-BCAC-182CC9421752}">
      <dgm:prSet/>
      <dgm:spPr/>
      <dgm:t>
        <a:bodyPr/>
        <a:lstStyle/>
        <a:p>
          <a:endParaRPr lang="en-US"/>
        </a:p>
      </dgm:t>
    </dgm:pt>
    <dgm:pt modelId="{2A4FC5B2-158E-4119-90A7-C91A959C09C5}" type="sibTrans" cxnId="{2060238F-AD21-44EA-BCAC-182CC9421752}">
      <dgm:prSet/>
      <dgm:spPr/>
      <dgm:t>
        <a:bodyPr/>
        <a:lstStyle/>
        <a:p>
          <a:endParaRPr lang="en-US"/>
        </a:p>
      </dgm:t>
    </dgm:pt>
    <dgm:pt modelId="{4E684200-1F83-4049-8BCD-C09A76C79D29}">
      <dgm:prSet/>
      <dgm:spPr>
        <a:solidFill>
          <a:schemeClr val="tx2"/>
        </a:solidFill>
        <a:ln>
          <a:noFill/>
        </a:ln>
      </dgm:spPr>
      <dgm:t>
        <a:bodyPr/>
        <a:lstStyle/>
        <a:p>
          <a:r>
            <a:rPr lang="en-US" dirty="0"/>
            <a:t>Packaged EBIs</a:t>
          </a:r>
        </a:p>
      </dgm:t>
    </dgm:pt>
    <dgm:pt modelId="{DF2CE257-8A2C-4DEB-A329-BD5310068124}" type="parTrans" cxnId="{65555EFF-9768-4587-8714-03B397995866}">
      <dgm:prSet/>
      <dgm:spPr/>
      <dgm:t>
        <a:bodyPr/>
        <a:lstStyle/>
        <a:p>
          <a:endParaRPr lang="en-US"/>
        </a:p>
      </dgm:t>
    </dgm:pt>
    <dgm:pt modelId="{5E42CEBE-2F78-4E9D-ABA2-207CFF81A750}" type="sibTrans" cxnId="{65555EFF-9768-4587-8714-03B397995866}">
      <dgm:prSet/>
      <dgm:spPr/>
      <dgm:t>
        <a:bodyPr/>
        <a:lstStyle/>
        <a:p>
          <a:endParaRPr lang="en-US"/>
        </a:p>
      </dgm:t>
    </dgm:pt>
    <dgm:pt modelId="{A34EF479-F1D4-41F9-9B2D-5A768A573ECD}">
      <dgm:prSet/>
      <dgm:spPr>
        <a:solidFill>
          <a:schemeClr val="accent4">
            <a:lumMod val="20000"/>
            <a:lumOff val="80000"/>
            <a:alpha val="90000"/>
          </a:schemeClr>
        </a:solidFill>
        <a:ln>
          <a:noFill/>
        </a:ln>
      </dgm:spPr>
      <dgm:t>
        <a:bodyPr/>
        <a:lstStyle/>
        <a:p>
          <a:r>
            <a:rPr lang="en-US"/>
            <a:t>Flu-FIT</a:t>
          </a:r>
        </a:p>
      </dgm:t>
    </dgm:pt>
    <dgm:pt modelId="{1B1EF15A-DE82-42F9-A307-0EB246A9F6B4}" type="parTrans" cxnId="{E2BB6A69-5FD2-4703-8B4B-D5C53329F56D}">
      <dgm:prSet/>
      <dgm:spPr/>
      <dgm:t>
        <a:bodyPr/>
        <a:lstStyle/>
        <a:p>
          <a:endParaRPr lang="en-US"/>
        </a:p>
      </dgm:t>
    </dgm:pt>
    <dgm:pt modelId="{6BACB632-B68F-4357-82F9-D1B08374D6E0}" type="sibTrans" cxnId="{E2BB6A69-5FD2-4703-8B4B-D5C53329F56D}">
      <dgm:prSet/>
      <dgm:spPr/>
      <dgm:t>
        <a:bodyPr/>
        <a:lstStyle/>
        <a:p>
          <a:endParaRPr lang="en-US"/>
        </a:p>
      </dgm:t>
    </dgm:pt>
    <dgm:pt modelId="{F621A03D-FF66-4677-AF8B-BE7FA510E28C}">
      <dgm:prSet/>
      <dgm:spPr>
        <a:solidFill>
          <a:schemeClr val="accent4">
            <a:lumMod val="20000"/>
            <a:lumOff val="80000"/>
            <a:alpha val="90000"/>
          </a:schemeClr>
        </a:solidFill>
        <a:ln>
          <a:noFill/>
        </a:ln>
      </dgm:spPr>
      <dgm:t>
        <a:bodyPr/>
        <a:lstStyle/>
        <a:p>
          <a:r>
            <a:rPr lang="en-US" dirty="0"/>
            <a:t>Give Teens Vaccines</a:t>
          </a:r>
        </a:p>
      </dgm:t>
    </dgm:pt>
    <dgm:pt modelId="{C82C326F-210E-41CF-B85A-E13D8D5102AA}" type="parTrans" cxnId="{B08997A8-0AFF-4041-886C-3645542FAF29}">
      <dgm:prSet/>
      <dgm:spPr/>
      <dgm:t>
        <a:bodyPr/>
        <a:lstStyle/>
        <a:p>
          <a:endParaRPr lang="en-US"/>
        </a:p>
      </dgm:t>
    </dgm:pt>
    <dgm:pt modelId="{EDB871B3-6251-45B7-9CFB-8E1F9250A8E2}" type="sibTrans" cxnId="{B08997A8-0AFF-4041-886C-3645542FAF29}">
      <dgm:prSet/>
      <dgm:spPr/>
      <dgm:t>
        <a:bodyPr/>
        <a:lstStyle/>
        <a:p>
          <a:endParaRPr lang="en-US"/>
        </a:p>
      </dgm:t>
    </dgm:pt>
    <dgm:pt modelId="{009945BB-457F-4297-AF9A-0CF53FF0CBEF}" type="pres">
      <dgm:prSet presAssocID="{1C9F8AFE-5D34-4E3C-8186-95249DF7CCF8}" presName="Name0" presStyleCnt="0">
        <dgm:presLayoutVars>
          <dgm:dir/>
          <dgm:animLvl val="lvl"/>
          <dgm:resizeHandles val="exact"/>
        </dgm:presLayoutVars>
      </dgm:prSet>
      <dgm:spPr/>
    </dgm:pt>
    <dgm:pt modelId="{5CE3F635-CC82-429B-919E-4A41EEEC043C}" type="pres">
      <dgm:prSet presAssocID="{E478F9BD-559D-492A-A01B-B16EF8D143CE}" presName="composite" presStyleCnt="0"/>
      <dgm:spPr/>
    </dgm:pt>
    <dgm:pt modelId="{AAD62FCD-AB23-4BAF-9F90-81D0237EA763}" type="pres">
      <dgm:prSet presAssocID="{E478F9BD-559D-492A-A01B-B16EF8D143CE}" presName="parTx" presStyleLbl="alignNode1" presStyleIdx="0" presStyleCnt="2">
        <dgm:presLayoutVars>
          <dgm:chMax val="0"/>
          <dgm:chPref val="0"/>
          <dgm:bulletEnabled val="1"/>
        </dgm:presLayoutVars>
      </dgm:prSet>
      <dgm:spPr/>
    </dgm:pt>
    <dgm:pt modelId="{7557A88D-7AA8-4D6F-96E4-B46A65CF4753}" type="pres">
      <dgm:prSet presAssocID="{E478F9BD-559D-492A-A01B-B16EF8D143CE}" presName="desTx" presStyleLbl="alignAccFollowNode1" presStyleIdx="0" presStyleCnt="2">
        <dgm:presLayoutVars>
          <dgm:bulletEnabled val="1"/>
        </dgm:presLayoutVars>
      </dgm:prSet>
      <dgm:spPr/>
    </dgm:pt>
    <dgm:pt modelId="{5F1D1368-CA69-4655-8D94-3F8C5CA35552}" type="pres">
      <dgm:prSet presAssocID="{44409508-E606-4D1E-94E1-F911EE23ABE3}" presName="space" presStyleCnt="0"/>
      <dgm:spPr/>
    </dgm:pt>
    <dgm:pt modelId="{0B3999BD-C5B1-42E1-8DA9-604B36552CF3}" type="pres">
      <dgm:prSet presAssocID="{4E684200-1F83-4049-8BCD-C09A76C79D29}" presName="composite" presStyleCnt="0"/>
      <dgm:spPr/>
    </dgm:pt>
    <dgm:pt modelId="{BC79DE06-3778-475D-8FA1-22DA3DC6DC28}" type="pres">
      <dgm:prSet presAssocID="{4E684200-1F83-4049-8BCD-C09A76C79D29}" presName="parTx" presStyleLbl="alignNode1" presStyleIdx="1" presStyleCnt="2">
        <dgm:presLayoutVars>
          <dgm:chMax val="0"/>
          <dgm:chPref val="0"/>
          <dgm:bulletEnabled val="1"/>
        </dgm:presLayoutVars>
      </dgm:prSet>
      <dgm:spPr/>
    </dgm:pt>
    <dgm:pt modelId="{9EC9BAD8-3A1B-4E0F-BF1F-13A180853BA3}" type="pres">
      <dgm:prSet presAssocID="{4E684200-1F83-4049-8BCD-C09A76C79D29}" presName="desTx" presStyleLbl="alignAccFollowNode1" presStyleIdx="1" presStyleCnt="2">
        <dgm:presLayoutVars>
          <dgm:bulletEnabled val="1"/>
        </dgm:presLayoutVars>
      </dgm:prSet>
      <dgm:spPr/>
    </dgm:pt>
  </dgm:ptLst>
  <dgm:cxnLst>
    <dgm:cxn modelId="{9F4F0518-6109-4618-BBE8-C6D671EDCECD}" type="presOf" srcId="{F621A03D-FF66-4677-AF8B-BE7FA510E28C}" destId="{9EC9BAD8-3A1B-4E0F-BF1F-13A180853BA3}" srcOrd="0" destOrd="1" presId="urn:microsoft.com/office/officeart/2005/8/layout/hList1"/>
    <dgm:cxn modelId="{59E0961B-7183-42F4-B2BC-EBCD33A92624}" srcId="{E478F9BD-559D-492A-A01B-B16EF8D143CE}" destId="{2A30C1A3-894D-43FD-B04E-949967D69D2C}" srcOrd="0" destOrd="0" parTransId="{0E1BA745-7A33-4039-BBC4-8046E14AE33B}" sibTransId="{0ADE2C04-8E15-4380-AD5C-27EC1202F34A}"/>
    <dgm:cxn modelId="{D108E333-184F-4E3F-BD0F-B6A61093D75F}" type="presOf" srcId="{2A30C1A3-894D-43FD-B04E-949967D69D2C}" destId="{7557A88D-7AA8-4D6F-96E4-B46A65CF4753}" srcOrd="0" destOrd="0" presId="urn:microsoft.com/office/officeart/2005/8/layout/hList1"/>
    <dgm:cxn modelId="{02D1A841-2AC7-4470-940B-31B83373D766}" type="presOf" srcId="{1C9F8AFE-5D34-4E3C-8186-95249DF7CCF8}" destId="{009945BB-457F-4297-AF9A-0CF53FF0CBEF}" srcOrd="0" destOrd="0" presId="urn:microsoft.com/office/officeart/2005/8/layout/hList1"/>
    <dgm:cxn modelId="{E2BB6A69-5FD2-4703-8B4B-D5C53329F56D}" srcId="{4E684200-1F83-4049-8BCD-C09A76C79D29}" destId="{A34EF479-F1D4-41F9-9B2D-5A768A573ECD}" srcOrd="0" destOrd="0" parTransId="{1B1EF15A-DE82-42F9-A307-0EB246A9F6B4}" sibTransId="{6BACB632-B68F-4357-82F9-D1B08374D6E0}"/>
    <dgm:cxn modelId="{EE5D5574-CFB0-44DB-A116-67684EFEF364}" type="presOf" srcId="{4E684200-1F83-4049-8BCD-C09A76C79D29}" destId="{BC79DE06-3778-475D-8FA1-22DA3DC6DC28}" srcOrd="0" destOrd="0" presId="urn:microsoft.com/office/officeart/2005/8/layout/hList1"/>
    <dgm:cxn modelId="{2060238F-AD21-44EA-BCAC-182CC9421752}" srcId="{E478F9BD-559D-492A-A01B-B16EF8D143CE}" destId="{8EC19E1E-D864-418C-969C-62F4D92DD87E}" srcOrd="1" destOrd="0" parTransId="{47A82724-7AF9-48A2-9960-52FFC7790CD1}" sibTransId="{2A4FC5B2-158E-4119-90A7-C91A959C09C5}"/>
    <dgm:cxn modelId="{D0474C9F-7333-44C0-BB85-E75A4AE1E00C}" type="presOf" srcId="{A34EF479-F1D4-41F9-9B2D-5A768A573ECD}" destId="{9EC9BAD8-3A1B-4E0F-BF1F-13A180853BA3}" srcOrd="0" destOrd="0" presId="urn:microsoft.com/office/officeart/2005/8/layout/hList1"/>
    <dgm:cxn modelId="{A5B09FA5-3D0C-46FD-83C3-23809402B401}" type="presOf" srcId="{E478F9BD-559D-492A-A01B-B16EF8D143CE}" destId="{AAD62FCD-AB23-4BAF-9F90-81D0237EA763}" srcOrd="0" destOrd="0" presId="urn:microsoft.com/office/officeart/2005/8/layout/hList1"/>
    <dgm:cxn modelId="{B08997A8-0AFF-4041-886C-3645542FAF29}" srcId="{4E684200-1F83-4049-8BCD-C09A76C79D29}" destId="{F621A03D-FF66-4677-AF8B-BE7FA510E28C}" srcOrd="1" destOrd="0" parTransId="{C82C326F-210E-41CF-B85A-E13D8D5102AA}" sibTransId="{EDB871B3-6251-45B7-9CFB-8E1F9250A8E2}"/>
    <dgm:cxn modelId="{21FC90B8-3FFD-4A5C-ADB6-1E5B2C693104}" srcId="{1C9F8AFE-5D34-4E3C-8186-95249DF7CCF8}" destId="{E478F9BD-559D-492A-A01B-B16EF8D143CE}" srcOrd="0" destOrd="0" parTransId="{184FCA9D-E8E2-42D8-8A45-05A244303F12}" sibTransId="{44409508-E606-4D1E-94E1-F911EE23ABE3}"/>
    <dgm:cxn modelId="{053363C6-BF7F-45AC-ABDB-F8D5E61937D6}" type="presOf" srcId="{8EC19E1E-D864-418C-969C-62F4D92DD87E}" destId="{7557A88D-7AA8-4D6F-96E4-B46A65CF4753}" srcOrd="0" destOrd="1" presId="urn:microsoft.com/office/officeart/2005/8/layout/hList1"/>
    <dgm:cxn modelId="{65555EFF-9768-4587-8714-03B397995866}" srcId="{1C9F8AFE-5D34-4E3C-8186-95249DF7CCF8}" destId="{4E684200-1F83-4049-8BCD-C09A76C79D29}" srcOrd="1" destOrd="0" parTransId="{DF2CE257-8A2C-4DEB-A329-BD5310068124}" sibTransId="{5E42CEBE-2F78-4E9D-ABA2-207CFF81A750}"/>
    <dgm:cxn modelId="{E1E8AD7B-373F-47A4-AD93-5E57642AABF7}" type="presParOf" srcId="{009945BB-457F-4297-AF9A-0CF53FF0CBEF}" destId="{5CE3F635-CC82-429B-919E-4A41EEEC043C}" srcOrd="0" destOrd="0" presId="urn:microsoft.com/office/officeart/2005/8/layout/hList1"/>
    <dgm:cxn modelId="{A3330415-386F-4AD9-82D7-6B460118A01C}" type="presParOf" srcId="{5CE3F635-CC82-429B-919E-4A41EEEC043C}" destId="{AAD62FCD-AB23-4BAF-9F90-81D0237EA763}" srcOrd="0" destOrd="0" presId="urn:microsoft.com/office/officeart/2005/8/layout/hList1"/>
    <dgm:cxn modelId="{F1F1048C-31D5-4599-9A42-312FA608D5D7}" type="presParOf" srcId="{5CE3F635-CC82-429B-919E-4A41EEEC043C}" destId="{7557A88D-7AA8-4D6F-96E4-B46A65CF4753}" srcOrd="1" destOrd="0" presId="urn:microsoft.com/office/officeart/2005/8/layout/hList1"/>
    <dgm:cxn modelId="{17E23FE2-FBB1-4071-A837-A5C436D13074}" type="presParOf" srcId="{009945BB-457F-4297-AF9A-0CF53FF0CBEF}" destId="{5F1D1368-CA69-4655-8D94-3F8C5CA35552}" srcOrd="1" destOrd="0" presId="urn:microsoft.com/office/officeart/2005/8/layout/hList1"/>
    <dgm:cxn modelId="{1F78F646-4A54-4881-A46C-C137C1B1CE27}" type="presParOf" srcId="{009945BB-457F-4297-AF9A-0CF53FF0CBEF}" destId="{0B3999BD-C5B1-42E1-8DA9-604B36552CF3}" srcOrd="2" destOrd="0" presId="urn:microsoft.com/office/officeart/2005/8/layout/hList1"/>
    <dgm:cxn modelId="{78AA75F9-1FBC-4950-AA2A-4D4CEA8F6109}" type="presParOf" srcId="{0B3999BD-C5B1-42E1-8DA9-604B36552CF3}" destId="{BC79DE06-3778-475D-8FA1-22DA3DC6DC28}" srcOrd="0" destOrd="0" presId="urn:microsoft.com/office/officeart/2005/8/layout/hList1"/>
    <dgm:cxn modelId="{740821A4-1DBB-42C9-820C-CFCB7719DAB7}" type="presParOf" srcId="{0B3999BD-C5B1-42E1-8DA9-604B36552CF3}" destId="{9EC9BAD8-3A1B-4E0F-BF1F-13A180853BA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687185-9185-4979-B756-774CDF1504EB}" type="doc">
      <dgm:prSet loTypeId="urn:microsoft.com/office/officeart/2005/8/layout/cycle5" loCatId="cycle" qsTypeId="urn:microsoft.com/office/officeart/2005/8/quickstyle/simple1" qsCatId="simple" csTypeId="urn:microsoft.com/office/officeart/2005/8/colors/accent4_2" csCatId="accent4" phldr="1"/>
      <dgm:spPr/>
      <dgm:t>
        <a:bodyPr/>
        <a:lstStyle/>
        <a:p>
          <a:endParaRPr lang="en-US"/>
        </a:p>
      </dgm:t>
    </dgm:pt>
    <dgm:pt modelId="{B1E5F506-2A5E-412D-8283-204AB7EA1B4A}">
      <dgm:prSet phldrT="[Text]" custT="1"/>
      <dgm:spPr>
        <a:solidFill>
          <a:srgbClr val="263E67"/>
        </a:solidFill>
        <a:ln>
          <a:solidFill>
            <a:schemeClr val="tx2"/>
          </a:solidFill>
        </a:ln>
      </dgm:spPr>
      <dgm:t>
        <a:bodyPr/>
        <a:lstStyle/>
        <a:p>
          <a:r>
            <a:rPr lang="en-US" sz="1600" b="1" dirty="0">
              <a:solidFill>
                <a:schemeClr val="bg2"/>
              </a:solidFill>
            </a:rPr>
            <a:t>Understand problem</a:t>
          </a:r>
        </a:p>
      </dgm:t>
    </dgm:pt>
    <dgm:pt modelId="{2740BFFA-E86E-4DFD-876F-88AA41D1519A}" type="parTrans" cxnId="{76E1055B-9DA6-4036-A27F-1E68E5646360}">
      <dgm:prSet/>
      <dgm:spPr/>
      <dgm:t>
        <a:bodyPr/>
        <a:lstStyle/>
        <a:p>
          <a:endParaRPr lang="en-US" sz="2000"/>
        </a:p>
      </dgm:t>
    </dgm:pt>
    <dgm:pt modelId="{1FEF72C9-FF14-4DC2-AA28-75739FFF5A02}" type="sibTrans" cxnId="{76E1055B-9DA6-4036-A27F-1E68E5646360}">
      <dgm:prSet/>
      <dgm:spPr/>
      <dgm:t>
        <a:bodyPr/>
        <a:lstStyle/>
        <a:p>
          <a:endParaRPr lang="en-US" sz="2000"/>
        </a:p>
      </dgm:t>
    </dgm:pt>
    <dgm:pt modelId="{F6E72941-4BBC-476B-B872-442914F08AD2}">
      <dgm:prSet phldrT="[Text]" custT="1"/>
      <dgm:spPr>
        <a:solidFill>
          <a:srgbClr val="263E67"/>
        </a:solidFill>
        <a:ln>
          <a:solidFill>
            <a:schemeClr val="tx2"/>
          </a:solidFill>
        </a:ln>
      </dgm:spPr>
      <dgm:t>
        <a:bodyPr/>
        <a:lstStyle/>
        <a:p>
          <a:r>
            <a:rPr lang="en-US" sz="1600" b="1" dirty="0">
              <a:solidFill>
                <a:schemeClr val="bg2"/>
              </a:solidFill>
            </a:rPr>
            <a:t>Establish goals for improvement</a:t>
          </a:r>
        </a:p>
      </dgm:t>
    </dgm:pt>
    <dgm:pt modelId="{AFB22B65-3AE1-4197-BE54-652D6CBE8524}" type="parTrans" cxnId="{6A67094A-A075-41ED-B150-FF35DFA24C39}">
      <dgm:prSet/>
      <dgm:spPr/>
      <dgm:t>
        <a:bodyPr/>
        <a:lstStyle/>
        <a:p>
          <a:endParaRPr lang="en-US" sz="2000"/>
        </a:p>
      </dgm:t>
    </dgm:pt>
    <dgm:pt modelId="{69FFC95D-486A-4738-BC4C-FF676CABB88A}" type="sibTrans" cxnId="{6A67094A-A075-41ED-B150-FF35DFA24C39}">
      <dgm:prSet/>
      <dgm:spPr/>
      <dgm:t>
        <a:bodyPr/>
        <a:lstStyle/>
        <a:p>
          <a:endParaRPr lang="en-US" sz="2000"/>
        </a:p>
      </dgm:t>
    </dgm:pt>
    <dgm:pt modelId="{69982C4F-92E8-4CCB-8CC6-56487922752C}">
      <dgm:prSet phldrT="[Text]" custT="1"/>
      <dgm:spPr>
        <a:solidFill>
          <a:srgbClr val="263E67"/>
        </a:solidFill>
        <a:ln w="38100">
          <a:noFill/>
        </a:ln>
      </dgm:spPr>
      <dgm:t>
        <a:bodyPr/>
        <a:lstStyle/>
        <a:p>
          <a:r>
            <a:rPr lang="en-US" sz="1600" b="1" dirty="0">
              <a:solidFill>
                <a:schemeClr val="bg2"/>
              </a:solidFill>
            </a:rPr>
            <a:t>Find and Select EBIs</a:t>
          </a:r>
        </a:p>
      </dgm:t>
    </dgm:pt>
    <dgm:pt modelId="{CBD5A526-0A9D-440A-91CD-B7B55EC09DD7}" type="parTrans" cxnId="{EEC6AADC-D289-4207-8E4D-22AA2F9AF180}">
      <dgm:prSet/>
      <dgm:spPr/>
      <dgm:t>
        <a:bodyPr/>
        <a:lstStyle/>
        <a:p>
          <a:endParaRPr lang="en-US" sz="2000"/>
        </a:p>
      </dgm:t>
    </dgm:pt>
    <dgm:pt modelId="{55CF9955-CB81-4E19-A32D-01FDB316B3B4}" type="sibTrans" cxnId="{EEC6AADC-D289-4207-8E4D-22AA2F9AF180}">
      <dgm:prSet/>
      <dgm:spPr/>
      <dgm:t>
        <a:bodyPr/>
        <a:lstStyle/>
        <a:p>
          <a:endParaRPr lang="en-US" sz="2000"/>
        </a:p>
      </dgm:t>
    </dgm:pt>
    <dgm:pt modelId="{5C37E29A-9B24-4953-B14D-702F9CA2C7D9}">
      <dgm:prSet phldrT="[Text]" custT="1"/>
      <dgm:spPr>
        <a:solidFill>
          <a:srgbClr val="263E67"/>
        </a:solidFill>
        <a:ln>
          <a:solidFill>
            <a:schemeClr val="tx2"/>
          </a:solidFill>
        </a:ln>
      </dgm:spPr>
      <dgm:t>
        <a:bodyPr/>
        <a:lstStyle/>
        <a:p>
          <a:r>
            <a:rPr lang="en-US" sz="1600" b="1" dirty="0">
              <a:solidFill>
                <a:schemeClr val="bg2"/>
              </a:solidFill>
            </a:rPr>
            <a:t>Adapt EBIs</a:t>
          </a:r>
        </a:p>
      </dgm:t>
    </dgm:pt>
    <dgm:pt modelId="{FF1E3BE9-E82A-4908-8C9F-C5E56306A2E7}" type="parTrans" cxnId="{39643DEF-2385-46C4-8C75-63FC0B59A942}">
      <dgm:prSet/>
      <dgm:spPr/>
      <dgm:t>
        <a:bodyPr/>
        <a:lstStyle/>
        <a:p>
          <a:endParaRPr lang="en-US" sz="2000"/>
        </a:p>
      </dgm:t>
    </dgm:pt>
    <dgm:pt modelId="{9077A80F-B59C-4129-A52A-DCFCA0F43049}" type="sibTrans" cxnId="{39643DEF-2385-46C4-8C75-63FC0B59A942}">
      <dgm:prSet/>
      <dgm:spPr/>
      <dgm:t>
        <a:bodyPr/>
        <a:lstStyle/>
        <a:p>
          <a:endParaRPr lang="en-US" sz="2000"/>
        </a:p>
      </dgm:t>
    </dgm:pt>
    <dgm:pt modelId="{14194F47-B89B-483E-9621-94A24A4F85E7}">
      <dgm:prSet phldrT="[Text]" custT="1"/>
      <dgm:spPr>
        <a:solidFill>
          <a:srgbClr val="263E67"/>
        </a:solidFill>
        <a:ln>
          <a:solidFill>
            <a:schemeClr val="tx2"/>
          </a:solidFill>
        </a:ln>
      </dgm:spPr>
      <dgm:t>
        <a:bodyPr/>
        <a:lstStyle/>
        <a:p>
          <a:r>
            <a:rPr lang="en-US" sz="1600" b="1" dirty="0">
              <a:solidFill>
                <a:schemeClr val="bg2"/>
              </a:solidFill>
            </a:rPr>
            <a:t>Implement EBIs</a:t>
          </a:r>
        </a:p>
      </dgm:t>
    </dgm:pt>
    <dgm:pt modelId="{4AA320A9-665A-4238-9AF5-041A005F40FE}" type="parTrans" cxnId="{3F327084-382E-4D0E-A753-2BB7B09F6ADD}">
      <dgm:prSet/>
      <dgm:spPr/>
      <dgm:t>
        <a:bodyPr/>
        <a:lstStyle/>
        <a:p>
          <a:endParaRPr lang="en-US" sz="2000"/>
        </a:p>
      </dgm:t>
    </dgm:pt>
    <dgm:pt modelId="{094058F0-BEFC-4AD6-835B-3210D0B2B619}" type="sibTrans" cxnId="{3F327084-382E-4D0E-A753-2BB7B09F6ADD}">
      <dgm:prSet/>
      <dgm:spPr/>
      <dgm:t>
        <a:bodyPr/>
        <a:lstStyle/>
        <a:p>
          <a:endParaRPr lang="en-US" sz="2000"/>
        </a:p>
      </dgm:t>
    </dgm:pt>
    <dgm:pt modelId="{C0FB87A9-E535-4E2F-A05A-F75AB64F7A22}">
      <dgm:prSet phldrT="[Text]" custT="1"/>
      <dgm:spPr>
        <a:solidFill>
          <a:srgbClr val="263E67"/>
        </a:solidFill>
        <a:ln>
          <a:solidFill>
            <a:schemeClr val="tx2"/>
          </a:solidFill>
        </a:ln>
      </dgm:spPr>
      <dgm:t>
        <a:bodyPr/>
        <a:lstStyle/>
        <a:p>
          <a:r>
            <a:rPr lang="en-US" sz="1600" b="1" dirty="0">
              <a:solidFill>
                <a:schemeClr val="bg2"/>
              </a:solidFill>
            </a:rPr>
            <a:t>Evaluate impact</a:t>
          </a:r>
        </a:p>
      </dgm:t>
    </dgm:pt>
    <dgm:pt modelId="{8DF46788-A54A-4610-B3EC-F2A597325007}" type="parTrans" cxnId="{D3A71E33-0960-4BB7-8F70-B77BF2F423C7}">
      <dgm:prSet/>
      <dgm:spPr/>
      <dgm:t>
        <a:bodyPr/>
        <a:lstStyle/>
        <a:p>
          <a:endParaRPr lang="en-US" sz="2000"/>
        </a:p>
      </dgm:t>
    </dgm:pt>
    <dgm:pt modelId="{5BC7ACD9-16F3-48DE-B44A-B53E0FA091BB}" type="sibTrans" cxnId="{D3A71E33-0960-4BB7-8F70-B77BF2F423C7}">
      <dgm:prSet/>
      <dgm:spPr/>
      <dgm:t>
        <a:bodyPr/>
        <a:lstStyle/>
        <a:p>
          <a:endParaRPr lang="en-US" sz="2000"/>
        </a:p>
      </dgm:t>
    </dgm:pt>
    <dgm:pt modelId="{6D74FFB8-F128-4E06-AD5D-1FC5648FA000}" type="pres">
      <dgm:prSet presAssocID="{27687185-9185-4979-B756-774CDF1504EB}" presName="cycle" presStyleCnt="0">
        <dgm:presLayoutVars>
          <dgm:dir/>
          <dgm:resizeHandles val="exact"/>
        </dgm:presLayoutVars>
      </dgm:prSet>
      <dgm:spPr/>
    </dgm:pt>
    <dgm:pt modelId="{0AA63C85-C2B1-4702-8C98-129A2F201764}" type="pres">
      <dgm:prSet presAssocID="{B1E5F506-2A5E-412D-8283-204AB7EA1B4A}" presName="node" presStyleLbl="node1" presStyleIdx="0" presStyleCnt="6" custScaleX="115865">
        <dgm:presLayoutVars>
          <dgm:bulletEnabled val="1"/>
        </dgm:presLayoutVars>
      </dgm:prSet>
      <dgm:spPr/>
    </dgm:pt>
    <dgm:pt modelId="{7C6E9C68-4C9D-4872-B597-326B2B2A2932}" type="pres">
      <dgm:prSet presAssocID="{B1E5F506-2A5E-412D-8283-204AB7EA1B4A}" presName="spNode" presStyleCnt="0"/>
      <dgm:spPr/>
    </dgm:pt>
    <dgm:pt modelId="{93AE4088-0B87-404C-9919-605D038D11CF}" type="pres">
      <dgm:prSet presAssocID="{1FEF72C9-FF14-4DC2-AA28-75739FFF5A02}" presName="sibTrans" presStyleLbl="sibTrans1D1" presStyleIdx="0" presStyleCnt="6"/>
      <dgm:spPr/>
    </dgm:pt>
    <dgm:pt modelId="{9977A1BB-6C7C-475A-8969-3EB50D97445F}" type="pres">
      <dgm:prSet presAssocID="{F6E72941-4BBC-476B-B872-442914F08AD2}" presName="node" presStyleLbl="node1" presStyleIdx="1" presStyleCnt="6" custScaleX="115865">
        <dgm:presLayoutVars>
          <dgm:bulletEnabled val="1"/>
        </dgm:presLayoutVars>
      </dgm:prSet>
      <dgm:spPr/>
    </dgm:pt>
    <dgm:pt modelId="{E70C8CBC-DB54-4D47-97E7-A5CB147B7425}" type="pres">
      <dgm:prSet presAssocID="{F6E72941-4BBC-476B-B872-442914F08AD2}" presName="spNode" presStyleCnt="0"/>
      <dgm:spPr/>
    </dgm:pt>
    <dgm:pt modelId="{A315045C-FB7D-4D96-A60A-5C90DCB33944}" type="pres">
      <dgm:prSet presAssocID="{69FFC95D-486A-4738-BC4C-FF676CABB88A}" presName="sibTrans" presStyleLbl="sibTrans1D1" presStyleIdx="1" presStyleCnt="6"/>
      <dgm:spPr/>
    </dgm:pt>
    <dgm:pt modelId="{42B00A90-49FC-4B16-BFB5-E6CE81C3569D}" type="pres">
      <dgm:prSet presAssocID="{69982C4F-92E8-4CCB-8CC6-56487922752C}" presName="node" presStyleLbl="node1" presStyleIdx="2" presStyleCnt="6" custScaleX="115865">
        <dgm:presLayoutVars>
          <dgm:bulletEnabled val="1"/>
        </dgm:presLayoutVars>
      </dgm:prSet>
      <dgm:spPr/>
    </dgm:pt>
    <dgm:pt modelId="{A003E1C9-2591-4CDA-9FDA-969543171C77}" type="pres">
      <dgm:prSet presAssocID="{69982C4F-92E8-4CCB-8CC6-56487922752C}" presName="spNode" presStyleCnt="0"/>
      <dgm:spPr/>
    </dgm:pt>
    <dgm:pt modelId="{3D61D92C-52E9-4070-A054-DF8606293766}" type="pres">
      <dgm:prSet presAssocID="{55CF9955-CB81-4E19-A32D-01FDB316B3B4}" presName="sibTrans" presStyleLbl="sibTrans1D1" presStyleIdx="2" presStyleCnt="6"/>
      <dgm:spPr/>
    </dgm:pt>
    <dgm:pt modelId="{2FD33B52-D2D1-4296-A0EA-A705BDF395B4}" type="pres">
      <dgm:prSet presAssocID="{5C37E29A-9B24-4953-B14D-702F9CA2C7D9}" presName="node" presStyleLbl="node1" presStyleIdx="3" presStyleCnt="6" custScaleX="115865">
        <dgm:presLayoutVars>
          <dgm:bulletEnabled val="1"/>
        </dgm:presLayoutVars>
      </dgm:prSet>
      <dgm:spPr/>
    </dgm:pt>
    <dgm:pt modelId="{9E92B909-5859-42E1-A185-1C85441CE437}" type="pres">
      <dgm:prSet presAssocID="{5C37E29A-9B24-4953-B14D-702F9CA2C7D9}" presName="spNode" presStyleCnt="0"/>
      <dgm:spPr/>
    </dgm:pt>
    <dgm:pt modelId="{5C4C6834-CFE1-4D8F-9E93-7BF9EBE10C9B}" type="pres">
      <dgm:prSet presAssocID="{9077A80F-B59C-4129-A52A-DCFCA0F43049}" presName="sibTrans" presStyleLbl="sibTrans1D1" presStyleIdx="3" presStyleCnt="6"/>
      <dgm:spPr/>
    </dgm:pt>
    <dgm:pt modelId="{0D6E494D-89C5-4494-8AD1-8D5A56250D8B}" type="pres">
      <dgm:prSet presAssocID="{14194F47-B89B-483E-9621-94A24A4F85E7}" presName="node" presStyleLbl="node1" presStyleIdx="4" presStyleCnt="6" custScaleX="115865">
        <dgm:presLayoutVars>
          <dgm:bulletEnabled val="1"/>
        </dgm:presLayoutVars>
      </dgm:prSet>
      <dgm:spPr/>
    </dgm:pt>
    <dgm:pt modelId="{B1F36DC0-A4BA-4B4F-B0E4-AE76E0B9EB21}" type="pres">
      <dgm:prSet presAssocID="{14194F47-B89B-483E-9621-94A24A4F85E7}" presName="spNode" presStyleCnt="0"/>
      <dgm:spPr/>
    </dgm:pt>
    <dgm:pt modelId="{622C4ADC-5C9D-49BC-831A-4F513095FBCF}" type="pres">
      <dgm:prSet presAssocID="{094058F0-BEFC-4AD6-835B-3210D0B2B619}" presName="sibTrans" presStyleLbl="sibTrans1D1" presStyleIdx="4" presStyleCnt="6"/>
      <dgm:spPr/>
    </dgm:pt>
    <dgm:pt modelId="{67455132-1615-439B-A018-AC0F0DBAFEB0}" type="pres">
      <dgm:prSet presAssocID="{C0FB87A9-E535-4E2F-A05A-F75AB64F7A22}" presName="node" presStyleLbl="node1" presStyleIdx="5" presStyleCnt="6" custScaleX="115865">
        <dgm:presLayoutVars>
          <dgm:bulletEnabled val="1"/>
        </dgm:presLayoutVars>
      </dgm:prSet>
      <dgm:spPr/>
    </dgm:pt>
    <dgm:pt modelId="{F84F7997-3CF4-445D-9B15-26E5E35857E8}" type="pres">
      <dgm:prSet presAssocID="{C0FB87A9-E535-4E2F-A05A-F75AB64F7A22}" presName="spNode" presStyleCnt="0"/>
      <dgm:spPr/>
    </dgm:pt>
    <dgm:pt modelId="{18E5F03D-6747-466C-9C77-DF4DFFA9C25A}" type="pres">
      <dgm:prSet presAssocID="{5BC7ACD9-16F3-48DE-B44A-B53E0FA091BB}" presName="sibTrans" presStyleLbl="sibTrans1D1" presStyleIdx="5" presStyleCnt="6"/>
      <dgm:spPr/>
    </dgm:pt>
  </dgm:ptLst>
  <dgm:cxnLst>
    <dgm:cxn modelId="{8A39A425-2187-4676-8F59-AABBC587942B}" type="presOf" srcId="{F6E72941-4BBC-476B-B872-442914F08AD2}" destId="{9977A1BB-6C7C-475A-8969-3EB50D97445F}" srcOrd="0" destOrd="0" presId="urn:microsoft.com/office/officeart/2005/8/layout/cycle5"/>
    <dgm:cxn modelId="{6D6BD330-9BA7-48B8-A537-E56C00D41F06}" type="presOf" srcId="{27687185-9185-4979-B756-774CDF1504EB}" destId="{6D74FFB8-F128-4E06-AD5D-1FC5648FA000}" srcOrd="0" destOrd="0" presId="urn:microsoft.com/office/officeart/2005/8/layout/cycle5"/>
    <dgm:cxn modelId="{D3A71E33-0960-4BB7-8F70-B77BF2F423C7}" srcId="{27687185-9185-4979-B756-774CDF1504EB}" destId="{C0FB87A9-E535-4E2F-A05A-F75AB64F7A22}" srcOrd="5" destOrd="0" parTransId="{8DF46788-A54A-4610-B3EC-F2A597325007}" sibTransId="{5BC7ACD9-16F3-48DE-B44A-B53E0FA091BB}"/>
    <dgm:cxn modelId="{76E1055B-9DA6-4036-A27F-1E68E5646360}" srcId="{27687185-9185-4979-B756-774CDF1504EB}" destId="{B1E5F506-2A5E-412D-8283-204AB7EA1B4A}" srcOrd="0" destOrd="0" parTransId="{2740BFFA-E86E-4DFD-876F-88AA41D1519A}" sibTransId="{1FEF72C9-FF14-4DC2-AA28-75739FFF5A02}"/>
    <dgm:cxn modelId="{06E8DD5E-6DB5-469F-9015-C0036CF20D3D}" type="presOf" srcId="{5C37E29A-9B24-4953-B14D-702F9CA2C7D9}" destId="{2FD33B52-D2D1-4296-A0EA-A705BDF395B4}" srcOrd="0" destOrd="0" presId="urn:microsoft.com/office/officeart/2005/8/layout/cycle5"/>
    <dgm:cxn modelId="{6A67094A-A075-41ED-B150-FF35DFA24C39}" srcId="{27687185-9185-4979-B756-774CDF1504EB}" destId="{F6E72941-4BBC-476B-B872-442914F08AD2}" srcOrd="1" destOrd="0" parTransId="{AFB22B65-3AE1-4197-BE54-652D6CBE8524}" sibTransId="{69FFC95D-486A-4738-BC4C-FF676CABB88A}"/>
    <dgm:cxn modelId="{4C9A2751-B651-4152-A761-66C1C6CA1C91}" type="presOf" srcId="{69FFC95D-486A-4738-BC4C-FF676CABB88A}" destId="{A315045C-FB7D-4D96-A60A-5C90DCB33944}" srcOrd="0" destOrd="0" presId="urn:microsoft.com/office/officeart/2005/8/layout/cycle5"/>
    <dgm:cxn modelId="{8B45EA59-EC22-4592-885A-93C926C5F739}" type="presOf" srcId="{14194F47-B89B-483E-9621-94A24A4F85E7}" destId="{0D6E494D-89C5-4494-8AD1-8D5A56250D8B}" srcOrd="0" destOrd="0" presId="urn:microsoft.com/office/officeart/2005/8/layout/cycle5"/>
    <dgm:cxn modelId="{3F327084-382E-4D0E-A753-2BB7B09F6ADD}" srcId="{27687185-9185-4979-B756-774CDF1504EB}" destId="{14194F47-B89B-483E-9621-94A24A4F85E7}" srcOrd="4" destOrd="0" parTransId="{4AA320A9-665A-4238-9AF5-041A005F40FE}" sibTransId="{094058F0-BEFC-4AD6-835B-3210D0B2B619}"/>
    <dgm:cxn modelId="{B0EEAD8F-7562-4C68-AE13-1ACD901C21D3}" type="presOf" srcId="{1FEF72C9-FF14-4DC2-AA28-75739FFF5A02}" destId="{93AE4088-0B87-404C-9919-605D038D11CF}" srcOrd="0" destOrd="0" presId="urn:microsoft.com/office/officeart/2005/8/layout/cycle5"/>
    <dgm:cxn modelId="{D7CD2A98-4E87-422C-80B8-6E8580DCBB81}" type="presOf" srcId="{094058F0-BEFC-4AD6-835B-3210D0B2B619}" destId="{622C4ADC-5C9D-49BC-831A-4F513095FBCF}" srcOrd="0" destOrd="0" presId="urn:microsoft.com/office/officeart/2005/8/layout/cycle5"/>
    <dgm:cxn modelId="{52C0DEA2-3210-4CC7-82D4-C091A8633FAC}" type="presOf" srcId="{C0FB87A9-E535-4E2F-A05A-F75AB64F7A22}" destId="{67455132-1615-439B-A018-AC0F0DBAFEB0}" srcOrd="0" destOrd="0" presId="urn:microsoft.com/office/officeart/2005/8/layout/cycle5"/>
    <dgm:cxn modelId="{01041ED9-4B45-4AB9-9FF2-2C4609AC160E}" type="presOf" srcId="{9077A80F-B59C-4129-A52A-DCFCA0F43049}" destId="{5C4C6834-CFE1-4D8F-9E93-7BF9EBE10C9B}" srcOrd="0" destOrd="0" presId="urn:microsoft.com/office/officeart/2005/8/layout/cycle5"/>
    <dgm:cxn modelId="{EEC6AADC-D289-4207-8E4D-22AA2F9AF180}" srcId="{27687185-9185-4979-B756-774CDF1504EB}" destId="{69982C4F-92E8-4CCB-8CC6-56487922752C}" srcOrd="2" destOrd="0" parTransId="{CBD5A526-0A9D-440A-91CD-B7B55EC09DD7}" sibTransId="{55CF9955-CB81-4E19-A32D-01FDB316B3B4}"/>
    <dgm:cxn modelId="{74531CDF-E95C-4DD2-AB3F-49B8BD5745EF}" type="presOf" srcId="{55CF9955-CB81-4E19-A32D-01FDB316B3B4}" destId="{3D61D92C-52E9-4070-A054-DF8606293766}" srcOrd="0" destOrd="0" presId="urn:microsoft.com/office/officeart/2005/8/layout/cycle5"/>
    <dgm:cxn modelId="{F2335DE6-2B4C-49DF-AA5C-72C250D2E08A}" type="presOf" srcId="{5BC7ACD9-16F3-48DE-B44A-B53E0FA091BB}" destId="{18E5F03D-6747-466C-9C77-DF4DFFA9C25A}" srcOrd="0" destOrd="0" presId="urn:microsoft.com/office/officeart/2005/8/layout/cycle5"/>
    <dgm:cxn modelId="{39643DEF-2385-46C4-8C75-63FC0B59A942}" srcId="{27687185-9185-4979-B756-774CDF1504EB}" destId="{5C37E29A-9B24-4953-B14D-702F9CA2C7D9}" srcOrd="3" destOrd="0" parTransId="{FF1E3BE9-E82A-4908-8C9F-C5E56306A2E7}" sibTransId="{9077A80F-B59C-4129-A52A-DCFCA0F43049}"/>
    <dgm:cxn modelId="{40D747F1-5FE4-42F0-9E83-DF7DF3AFB6EA}" type="presOf" srcId="{69982C4F-92E8-4CCB-8CC6-56487922752C}" destId="{42B00A90-49FC-4B16-BFB5-E6CE81C3569D}" srcOrd="0" destOrd="0" presId="urn:microsoft.com/office/officeart/2005/8/layout/cycle5"/>
    <dgm:cxn modelId="{2F745AFA-6E71-4038-8AB2-2F520AD8B859}" type="presOf" srcId="{B1E5F506-2A5E-412D-8283-204AB7EA1B4A}" destId="{0AA63C85-C2B1-4702-8C98-129A2F201764}" srcOrd="0" destOrd="0" presId="urn:microsoft.com/office/officeart/2005/8/layout/cycle5"/>
    <dgm:cxn modelId="{AD26624C-8CA6-476A-94A7-8C0196B233CD}" type="presParOf" srcId="{6D74FFB8-F128-4E06-AD5D-1FC5648FA000}" destId="{0AA63C85-C2B1-4702-8C98-129A2F201764}" srcOrd="0" destOrd="0" presId="urn:microsoft.com/office/officeart/2005/8/layout/cycle5"/>
    <dgm:cxn modelId="{56786305-4D08-48D7-BDA8-70C412840995}" type="presParOf" srcId="{6D74FFB8-F128-4E06-AD5D-1FC5648FA000}" destId="{7C6E9C68-4C9D-4872-B597-326B2B2A2932}" srcOrd="1" destOrd="0" presId="urn:microsoft.com/office/officeart/2005/8/layout/cycle5"/>
    <dgm:cxn modelId="{CF379154-A01A-4D5C-8427-62453866D17C}" type="presParOf" srcId="{6D74FFB8-F128-4E06-AD5D-1FC5648FA000}" destId="{93AE4088-0B87-404C-9919-605D038D11CF}" srcOrd="2" destOrd="0" presId="urn:microsoft.com/office/officeart/2005/8/layout/cycle5"/>
    <dgm:cxn modelId="{6441F83B-0CBC-41D4-92BE-7EE558F25D11}" type="presParOf" srcId="{6D74FFB8-F128-4E06-AD5D-1FC5648FA000}" destId="{9977A1BB-6C7C-475A-8969-3EB50D97445F}" srcOrd="3" destOrd="0" presId="urn:microsoft.com/office/officeart/2005/8/layout/cycle5"/>
    <dgm:cxn modelId="{408030B2-1370-4029-970C-0B42ED04D62B}" type="presParOf" srcId="{6D74FFB8-F128-4E06-AD5D-1FC5648FA000}" destId="{E70C8CBC-DB54-4D47-97E7-A5CB147B7425}" srcOrd="4" destOrd="0" presId="urn:microsoft.com/office/officeart/2005/8/layout/cycle5"/>
    <dgm:cxn modelId="{93F83822-515B-46BA-8F29-EA04F7CA0E47}" type="presParOf" srcId="{6D74FFB8-F128-4E06-AD5D-1FC5648FA000}" destId="{A315045C-FB7D-4D96-A60A-5C90DCB33944}" srcOrd="5" destOrd="0" presId="urn:microsoft.com/office/officeart/2005/8/layout/cycle5"/>
    <dgm:cxn modelId="{F9BECBD3-EF63-45EE-BE0D-10E9122E8C4C}" type="presParOf" srcId="{6D74FFB8-F128-4E06-AD5D-1FC5648FA000}" destId="{42B00A90-49FC-4B16-BFB5-E6CE81C3569D}" srcOrd="6" destOrd="0" presId="urn:microsoft.com/office/officeart/2005/8/layout/cycle5"/>
    <dgm:cxn modelId="{CE8826A8-D3FC-4105-BE24-972DC9BD9F6F}" type="presParOf" srcId="{6D74FFB8-F128-4E06-AD5D-1FC5648FA000}" destId="{A003E1C9-2591-4CDA-9FDA-969543171C77}" srcOrd="7" destOrd="0" presId="urn:microsoft.com/office/officeart/2005/8/layout/cycle5"/>
    <dgm:cxn modelId="{36AEE175-C196-4252-B810-CB639E45F2CD}" type="presParOf" srcId="{6D74FFB8-F128-4E06-AD5D-1FC5648FA000}" destId="{3D61D92C-52E9-4070-A054-DF8606293766}" srcOrd="8" destOrd="0" presId="urn:microsoft.com/office/officeart/2005/8/layout/cycle5"/>
    <dgm:cxn modelId="{1D198304-BF61-420F-8A35-ABAFD4C11F64}" type="presParOf" srcId="{6D74FFB8-F128-4E06-AD5D-1FC5648FA000}" destId="{2FD33B52-D2D1-4296-A0EA-A705BDF395B4}" srcOrd="9" destOrd="0" presId="urn:microsoft.com/office/officeart/2005/8/layout/cycle5"/>
    <dgm:cxn modelId="{50A79395-9F2E-45B6-9527-EB4C9B317FFD}" type="presParOf" srcId="{6D74FFB8-F128-4E06-AD5D-1FC5648FA000}" destId="{9E92B909-5859-42E1-A185-1C85441CE437}" srcOrd="10" destOrd="0" presId="urn:microsoft.com/office/officeart/2005/8/layout/cycle5"/>
    <dgm:cxn modelId="{36AF311D-93A5-4679-B396-B8C959343AB4}" type="presParOf" srcId="{6D74FFB8-F128-4E06-AD5D-1FC5648FA000}" destId="{5C4C6834-CFE1-4D8F-9E93-7BF9EBE10C9B}" srcOrd="11" destOrd="0" presId="urn:microsoft.com/office/officeart/2005/8/layout/cycle5"/>
    <dgm:cxn modelId="{513E9E52-1387-4F5A-895F-481444292A5F}" type="presParOf" srcId="{6D74FFB8-F128-4E06-AD5D-1FC5648FA000}" destId="{0D6E494D-89C5-4494-8AD1-8D5A56250D8B}" srcOrd="12" destOrd="0" presId="urn:microsoft.com/office/officeart/2005/8/layout/cycle5"/>
    <dgm:cxn modelId="{E9B481A6-619D-4DB1-9DBD-7E2B0644501B}" type="presParOf" srcId="{6D74FFB8-F128-4E06-AD5D-1FC5648FA000}" destId="{B1F36DC0-A4BA-4B4F-B0E4-AE76E0B9EB21}" srcOrd="13" destOrd="0" presId="urn:microsoft.com/office/officeart/2005/8/layout/cycle5"/>
    <dgm:cxn modelId="{B69B4CF9-4F45-4F6D-B858-C9BBE39C2CC3}" type="presParOf" srcId="{6D74FFB8-F128-4E06-AD5D-1FC5648FA000}" destId="{622C4ADC-5C9D-49BC-831A-4F513095FBCF}" srcOrd="14" destOrd="0" presId="urn:microsoft.com/office/officeart/2005/8/layout/cycle5"/>
    <dgm:cxn modelId="{5689EF4E-3687-4B86-B89F-EE324ABBD018}" type="presParOf" srcId="{6D74FFB8-F128-4E06-AD5D-1FC5648FA000}" destId="{67455132-1615-439B-A018-AC0F0DBAFEB0}" srcOrd="15" destOrd="0" presId="urn:microsoft.com/office/officeart/2005/8/layout/cycle5"/>
    <dgm:cxn modelId="{6110DF8A-6C64-4696-934D-A7C95D4D7EE8}" type="presParOf" srcId="{6D74FFB8-F128-4E06-AD5D-1FC5648FA000}" destId="{F84F7997-3CF4-445D-9B15-26E5E35857E8}" srcOrd="16" destOrd="0" presId="urn:microsoft.com/office/officeart/2005/8/layout/cycle5"/>
    <dgm:cxn modelId="{787D2920-28D0-4FFF-B751-8ECA2DB2FEF8}" type="presParOf" srcId="{6D74FFB8-F128-4E06-AD5D-1FC5648FA000}" destId="{18E5F03D-6747-466C-9C77-DF4DFFA9C25A}"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E7CDAF-5D84-4D05-914E-176F8DE907C9}" type="doc">
      <dgm:prSet loTypeId="urn:diagrams.loki3.com/BracketList" loCatId="list" qsTypeId="urn:microsoft.com/office/officeart/2005/8/quickstyle/simple1" qsCatId="simple" csTypeId="urn:microsoft.com/office/officeart/2005/8/colors/accent1_2" csCatId="accent1" phldr="1"/>
      <dgm:spPr/>
      <dgm:t>
        <a:bodyPr/>
        <a:lstStyle/>
        <a:p>
          <a:endParaRPr lang="en-US"/>
        </a:p>
      </dgm:t>
    </dgm:pt>
    <dgm:pt modelId="{A4741520-66C0-4497-9647-8674B6E28820}">
      <dgm:prSet phldrT="[Text]" custT="1"/>
      <dgm:spPr>
        <a:solidFill>
          <a:schemeClr val="accent3"/>
        </a:solidFill>
      </dgm:spPr>
      <dgm:t>
        <a:bodyPr/>
        <a:lstStyle/>
        <a:p>
          <a:pPr algn="l">
            <a:buFontTx/>
            <a:buNone/>
          </a:pPr>
          <a:r>
            <a:rPr lang="en-US" sz="2400" dirty="0">
              <a:solidFill>
                <a:schemeClr val="tx2"/>
              </a:solidFill>
            </a:rPr>
            <a:t>“…the process of working collaboratively</a:t>
          </a:r>
        </a:p>
      </dgm:t>
    </dgm:pt>
    <dgm:pt modelId="{996C6209-7715-49D4-B143-142F46D28F61}" type="parTrans" cxnId="{00F64FA5-7AC4-4850-A2D9-A2913599AED8}">
      <dgm:prSet/>
      <dgm:spPr/>
      <dgm:t>
        <a:bodyPr/>
        <a:lstStyle/>
        <a:p>
          <a:endParaRPr lang="en-US"/>
        </a:p>
      </dgm:t>
    </dgm:pt>
    <dgm:pt modelId="{95042D4B-DC75-4C0F-A1CC-6C7C66BF4772}" type="sibTrans" cxnId="{00F64FA5-7AC4-4850-A2D9-A2913599AED8}">
      <dgm:prSet/>
      <dgm:spPr/>
      <dgm:t>
        <a:bodyPr/>
        <a:lstStyle/>
        <a:p>
          <a:endParaRPr lang="en-US"/>
        </a:p>
      </dgm:t>
    </dgm:pt>
    <dgm:pt modelId="{12EF823D-5A49-4A23-926C-651970C2CF97}">
      <dgm:prSet phldrT="[Text]"/>
      <dgm:spPr/>
      <dgm:t>
        <a:bodyPr/>
        <a:lstStyle/>
        <a:p>
          <a:r>
            <a:rPr lang="en-US" dirty="0">
              <a:solidFill>
                <a:schemeClr val="tx2"/>
              </a:solidFill>
            </a:rPr>
            <a:t>Community Engagement</a:t>
          </a:r>
        </a:p>
      </dgm:t>
    </dgm:pt>
    <dgm:pt modelId="{225FCA5A-3CED-47EB-A263-EEF7117BA007}" type="sibTrans" cxnId="{D19C493E-9B1D-43C9-891E-8ACB661B4ECE}">
      <dgm:prSet/>
      <dgm:spPr/>
      <dgm:t>
        <a:bodyPr/>
        <a:lstStyle/>
        <a:p>
          <a:endParaRPr lang="en-US"/>
        </a:p>
      </dgm:t>
    </dgm:pt>
    <dgm:pt modelId="{2A3D7F79-5E5A-4264-B97A-3DD9D66A8141}" type="parTrans" cxnId="{D19C493E-9B1D-43C9-891E-8ACB661B4ECE}">
      <dgm:prSet/>
      <dgm:spPr/>
      <dgm:t>
        <a:bodyPr/>
        <a:lstStyle/>
        <a:p>
          <a:endParaRPr lang="en-US"/>
        </a:p>
      </dgm:t>
    </dgm:pt>
    <dgm:pt modelId="{4CA23704-0111-4832-8B68-F1CDC94610C6}">
      <dgm:prSet phldrT="[Text]" custT="1"/>
      <dgm:spPr>
        <a:solidFill>
          <a:schemeClr val="accent3"/>
        </a:solidFill>
      </dgm:spPr>
      <dgm:t>
        <a:bodyPr/>
        <a:lstStyle/>
        <a:p>
          <a:pPr algn="l">
            <a:buFontTx/>
            <a:buNone/>
          </a:pPr>
          <a:r>
            <a:rPr lang="en-US" sz="2400" dirty="0">
              <a:solidFill>
                <a:schemeClr val="tx2"/>
              </a:solidFill>
            </a:rPr>
            <a:t>with and through groups of people</a:t>
          </a:r>
        </a:p>
      </dgm:t>
    </dgm:pt>
    <dgm:pt modelId="{56CAD903-9AA1-4931-AA55-C80AEFC2EDD7}" type="parTrans" cxnId="{7D627281-2236-4236-89EE-ECE8056F0A31}">
      <dgm:prSet/>
      <dgm:spPr/>
      <dgm:t>
        <a:bodyPr/>
        <a:lstStyle/>
        <a:p>
          <a:endParaRPr lang="en-US"/>
        </a:p>
      </dgm:t>
    </dgm:pt>
    <dgm:pt modelId="{75B8585E-655A-438A-BC1E-90CCD8F279A4}" type="sibTrans" cxnId="{7D627281-2236-4236-89EE-ECE8056F0A31}">
      <dgm:prSet/>
      <dgm:spPr/>
      <dgm:t>
        <a:bodyPr/>
        <a:lstStyle/>
        <a:p>
          <a:endParaRPr lang="en-US"/>
        </a:p>
      </dgm:t>
    </dgm:pt>
    <dgm:pt modelId="{7A2B454E-46A0-4AAB-973B-2D72FDC589AA}">
      <dgm:prSet phldrT="[Text]" custT="1"/>
      <dgm:spPr>
        <a:solidFill>
          <a:schemeClr val="accent3"/>
        </a:solidFill>
      </dgm:spPr>
      <dgm:t>
        <a:bodyPr/>
        <a:lstStyle/>
        <a:p>
          <a:pPr algn="l">
            <a:buFontTx/>
            <a:buNone/>
          </a:pPr>
          <a:r>
            <a:rPr lang="en-US" sz="2400" dirty="0">
              <a:solidFill>
                <a:schemeClr val="tx2"/>
              </a:solidFill>
            </a:rPr>
            <a:t>affiliated by geographic proximity, special</a:t>
          </a:r>
        </a:p>
      </dgm:t>
    </dgm:pt>
    <dgm:pt modelId="{7A55C714-F74A-441D-80A8-476A49E7DECD}" type="parTrans" cxnId="{EBD0D275-3B82-4FD6-842D-C27AE1C3B24E}">
      <dgm:prSet/>
      <dgm:spPr/>
      <dgm:t>
        <a:bodyPr/>
        <a:lstStyle/>
        <a:p>
          <a:endParaRPr lang="en-US"/>
        </a:p>
      </dgm:t>
    </dgm:pt>
    <dgm:pt modelId="{7610A3BA-FF5D-4DBD-BAA7-6F133DC6FAD2}" type="sibTrans" cxnId="{EBD0D275-3B82-4FD6-842D-C27AE1C3B24E}">
      <dgm:prSet/>
      <dgm:spPr/>
      <dgm:t>
        <a:bodyPr/>
        <a:lstStyle/>
        <a:p>
          <a:endParaRPr lang="en-US"/>
        </a:p>
      </dgm:t>
    </dgm:pt>
    <dgm:pt modelId="{AB7D77B7-D219-463B-94E8-655057A149A6}">
      <dgm:prSet phldrT="[Text]" custT="1"/>
      <dgm:spPr>
        <a:solidFill>
          <a:schemeClr val="accent3"/>
        </a:solidFill>
      </dgm:spPr>
      <dgm:t>
        <a:bodyPr/>
        <a:lstStyle/>
        <a:p>
          <a:pPr algn="l">
            <a:buFontTx/>
            <a:buNone/>
          </a:pPr>
          <a:r>
            <a:rPr lang="en-US" sz="2400" dirty="0">
              <a:solidFill>
                <a:schemeClr val="tx2"/>
              </a:solidFill>
            </a:rPr>
            <a:t>interest, or similar situations to</a:t>
          </a:r>
        </a:p>
      </dgm:t>
    </dgm:pt>
    <dgm:pt modelId="{6D4DDD2B-A659-4394-B996-C4771CC45BD9}" type="parTrans" cxnId="{3FEE2271-0CFA-45C8-AB7A-568EC8FD3E40}">
      <dgm:prSet/>
      <dgm:spPr/>
      <dgm:t>
        <a:bodyPr/>
        <a:lstStyle/>
        <a:p>
          <a:endParaRPr lang="en-US"/>
        </a:p>
      </dgm:t>
    </dgm:pt>
    <dgm:pt modelId="{6652A466-C874-4980-9A48-E3AE051A9D57}" type="sibTrans" cxnId="{3FEE2271-0CFA-45C8-AB7A-568EC8FD3E40}">
      <dgm:prSet/>
      <dgm:spPr/>
      <dgm:t>
        <a:bodyPr/>
        <a:lstStyle/>
        <a:p>
          <a:endParaRPr lang="en-US"/>
        </a:p>
      </dgm:t>
    </dgm:pt>
    <dgm:pt modelId="{DB215466-D725-4480-A0C8-7B456C1B3918}">
      <dgm:prSet phldrT="[Text]" custT="1"/>
      <dgm:spPr>
        <a:solidFill>
          <a:schemeClr val="accent3"/>
        </a:solidFill>
      </dgm:spPr>
      <dgm:t>
        <a:bodyPr/>
        <a:lstStyle/>
        <a:p>
          <a:pPr algn="l">
            <a:buFontTx/>
            <a:buNone/>
          </a:pPr>
          <a:r>
            <a:rPr lang="en-US" sz="2400" dirty="0">
              <a:solidFill>
                <a:schemeClr val="tx2"/>
              </a:solidFill>
            </a:rPr>
            <a:t>address issues affecting the well-being</a:t>
          </a:r>
        </a:p>
      </dgm:t>
    </dgm:pt>
    <dgm:pt modelId="{A852B6D9-E6AF-489A-A969-5E0798D38EB3}" type="parTrans" cxnId="{C05020E0-BE79-4961-A471-4B569DD2F19C}">
      <dgm:prSet/>
      <dgm:spPr/>
      <dgm:t>
        <a:bodyPr/>
        <a:lstStyle/>
        <a:p>
          <a:endParaRPr lang="en-US"/>
        </a:p>
      </dgm:t>
    </dgm:pt>
    <dgm:pt modelId="{A0073D9E-3E4B-4673-9E7F-357D77B333BD}" type="sibTrans" cxnId="{C05020E0-BE79-4961-A471-4B569DD2F19C}">
      <dgm:prSet/>
      <dgm:spPr/>
      <dgm:t>
        <a:bodyPr/>
        <a:lstStyle/>
        <a:p>
          <a:endParaRPr lang="en-US"/>
        </a:p>
      </dgm:t>
    </dgm:pt>
    <dgm:pt modelId="{E621B6A1-9FD6-40FD-AF32-0800D0123E8C}">
      <dgm:prSet phldrT="[Text]" custT="1"/>
      <dgm:spPr>
        <a:solidFill>
          <a:schemeClr val="accent3"/>
        </a:solidFill>
      </dgm:spPr>
      <dgm:t>
        <a:bodyPr/>
        <a:lstStyle/>
        <a:p>
          <a:pPr algn="l">
            <a:buFontTx/>
            <a:buNone/>
          </a:pPr>
          <a:r>
            <a:rPr lang="en-US" sz="2400" dirty="0">
              <a:solidFill>
                <a:schemeClr val="tx2"/>
              </a:solidFill>
            </a:rPr>
            <a:t>of those people.”</a:t>
          </a:r>
        </a:p>
      </dgm:t>
    </dgm:pt>
    <dgm:pt modelId="{88CB98D0-AE7C-4DD9-BD71-AF521335C4D4}" type="parTrans" cxnId="{8E12DE04-F019-4AA4-9B4B-6713989D5165}">
      <dgm:prSet/>
      <dgm:spPr/>
      <dgm:t>
        <a:bodyPr/>
        <a:lstStyle/>
        <a:p>
          <a:endParaRPr lang="en-US"/>
        </a:p>
      </dgm:t>
    </dgm:pt>
    <dgm:pt modelId="{7EA8BB35-0856-48C3-8AFF-CA026D42E1A3}" type="sibTrans" cxnId="{8E12DE04-F019-4AA4-9B4B-6713989D5165}">
      <dgm:prSet/>
      <dgm:spPr/>
      <dgm:t>
        <a:bodyPr/>
        <a:lstStyle/>
        <a:p>
          <a:endParaRPr lang="en-US"/>
        </a:p>
      </dgm:t>
    </dgm:pt>
    <dgm:pt modelId="{CE0CF4A9-44E9-4D9D-A3B2-DAB78E424E05}" type="pres">
      <dgm:prSet presAssocID="{34E7CDAF-5D84-4D05-914E-176F8DE907C9}" presName="Name0" presStyleCnt="0">
        <dgm:presLayoutVars>
          <dgm:dir/>
          <dgm:animLvl val="lvl"/>
          <dgm:resizeHandles val="exact"/>
        </dgm:presLayoutVars>
      </dgm:prSet>
      <dgm:spPr/>
    </dgm:pt>
    <dgm:pt modelId="{A9D694C9-FCDB-4674-B39A-76BB5F1C60D4}" type="pres">
      <dgm:prSet presAssocID="{12EF823D-5A49-4A23-926C-651970C2CF97}" presName="linNode" presStyleCnt="0"/>
      <dgm:spPr/>
    </dgm:pt>
    <dgm:pt modelId="{D7E54178-8054-4DF2-94D9-296A433915D8}" type="pres">
      <dgm:prSet presAssocID="{12EF823D-5A49-4A23-926C-651970C2CF97}" presName="parTx" presStyleLbl="revTx" presStyleIdx="0" presStyleCnt="1">
        <dgm:presLayoutVars>
          <dgm:chMax val="1"/>
          <dgm:bulletEnabled val="1"/>
        </dgm:presLayoutVars>
      </dgm:prSet>
      <dgm:spPr/>
    </dgm:pt>
    <dgm:pt modelId="{162C214D-B0F1-4482-8669-A1EF84C716F8}" type="pres">
      <dgm:prSet presAssocID="{12EF823D-5A49-4A23-926C-651970C2CF97}" presName="bracket" presStyleLbl="parChTrans1D1" presStyleIdx="0" presStyleCnt="1"/>
      <dgm:spPr>
        <a:ln>
          <a:solidFill>
            <a:schemeClr val="tx2"/>
          </a:solidFill>
        </a:ln>
      </dgm:spPr>
    </dgm:pt>
    <dgm:pt modelId="{712B800C-5390-4923-8E7F-9B877A09B3EA}" type="pres">
      <dgm:prSet presAssocID="{12EF823D-5A49-4A23-926C-651970C2CF97}" presName="spH" presStyleCnt="0"/>
      <dgm:spPr/>
    </dgm:pt>
    <dgm:pt modelId="{585B4654-AA6C-49C5-91B9-F355252DF5F3}" type="pres">
      <dgm:prSet presAssocID="{12EF823D-5A49-4A23-926C-651970C2CF97}" presName="desTx" presStyleLbl="node1" presStyleIdx="0" presStyleCnt="1" custScaleX="95006" custScaleY="114829">
        <dgm:presLayoutVars>
          <dgm:bulletEnabled val="1"/>
        </dgm:presLayoutVars>
      </dgm:prSet>
      <dgm:spPr/>
    </dgm:pt>
  </dgm:ptLst>
  <dgm:cxnLst>
    <dgm:cxn modelId="{8E12DE04-F019-4AA4-9B4B-6713989D5165}" srcId="{12EF823D-5A49-4A23-926C-651970C2CF97}" destId="{E621B6A1-9FD6-40FD-AF32-0800D0123E8C}" srcOrd="5" destOrd="0" parTransId="{88CB98D0-AE7C-4DD9-BD71-AF521335C4D4}" sibTransId="{7EA8BB35-0856-48C3-8AFF-CA026D42E1A3}"/>
    <dgm:cxn modelId="{04439622-D35C-4C83-98D1-82C5A50ABDA6}" type="presOf" srcId="{34E7CDAF-5D84-4D05-914E-176F8DE907C9}" destId="{CE0CF4A9-44E9-4D9D-A3B2-DAB78E424E05}" srcOrd="0" destOrd="0" presId="urn:diagrams.loki3.com/BracketList"/>
    <dgm:cxn modelId="{D19C493E-9B1D-43C9-891E-8ACB661B4ECE}" srcId="{34E7CDAF-5D84-4D05-914E-176F8DE907C9}" destId="{12EF823D-5A49-4A23-926C-651970C2CF97}" srcOrd="0" destOrd="0" parTransId="{2A3D7F79-5E5A-4264-B97A-3DD9D66A8141}" sibTransId="{225FCA5A-3CED-47EB-A263-EEF7117BA007}"/>
    <dgm:cxn modelId="{3979F53F-4C34-4689-8A45-76144297218C}" type="presOf" srcId="{7A2B454E-46A0-4AAB-973B-2D72FDC589AA}" destId="{585B4654-AA6C-49C5-91B9-F355252DF5F3}" srcOrd="0" destOrd="2" presId="urn:diagrams.loki3.com/BracketList"/>
    <dgm:cxn modelId="{3FEE2271-0CFA-45C8-AB7A-568EC8FD3E40}" srcId="{12EF823D-5A49-4A23-926C-651970C2CF97}" destId="{AB7D77B7-D219-463B-94E8-655057A149A6}" srcOrd="3" destOrd="0" parTransId="{6D4DDD2B-A659-4394-B996-C4771CC45BD9}" sibTransId="{6652A466-C874-4980-9A48-E3AE051A9D57}"/>
    <dgm:cxn modelId="{B5481173-DD04-4C66-A4DB-994D6138D640}" type="presOf" srcId="{4CA23704-0111-4832-8B68-F1CDC94610C6}" destId="{585B4654-AA6C-49C5-91B9-F355252DF5F3}" srcOrd="0" destOrd="1" presId="urn:diagrams.loki3.com/BracketList"/>
    <dgm:cxn modelId="{7CF92C53-41D4-4E4F-8C12-EC7F8F67CA77}" type="presOf" srcId="{12EF823D-5A49-4A23-926C-651970C2CF97}" destId="{D7E54178-8054-4DF2-94D9-296A433915D8}" srcOrd="0" destOrd="0" presId="urn:diagrams.loki3.com/BracketList"/>
    <dgm:cxn modelId="{EBD0D275-3B82-4FD6-842D-C27AE1C3B24E}" srcId="{12EF823D-5A49-4A23-926C-651970C2CF97}" destId="{7A2B454E-46A0-4AAB-973B-2D72FDC589AA}" srcOrd="2" destOrd="0" parTransId="{7A55C714-F74A-441D-80A8-476A49E7DECD}" sibTransId="{7610A3BA-FF5D-4DBD-BAA7-6F133DC6FAD2}"/>
    <dgm:cxn modelId="{7D627281-2236-4236-89EE-ECE8056F0A31}" srcId="{12EF823D-5A49-4A23-926C-651970C2CF97}" destId="{4CA23704-0111-4832-8B68-F1CDC94610C6}" srcOrd="1" destOrd="0" parTransId="{56CAD903-9AA1-4931-AA55-C80AEFC2EDD7}" sibTransId="{75B8585E-655A-438A-BC1E-90CCD8F279A4}"/>
    <dgm:cxn modelId="{00F64FA5-7AC4-4850-A2D9-A2913599AED8}" srcId="{12EF823D-5A49-4A23-926C-651970C2CF97}" destId="{A4741520-66C0-4497-9647-8674B6E28820}" srcOrd="0" destOrd="0" parTransId="{996C6209-7715-49D4-B143-142F46D28F61}" sibTransId="{95042D4B-DC75-4C0F-A1CC-6C7C66BF4772}"/>
    <dgm:cxn modelId="{F7DD21A8-88CF-4132-95A5-1C45AFCEDBE3}" type="presOf" srcId="{A4741520-66C0-4497-9647-8674B6E28820}" destId="{585B4654-AA6C-49C5-91B9-F355252DF5F3}" srcOrd="0" destOrd="0" presId="urn:diagrams.loki3.com/BracketList"/>
    <dgm:cxn modelId="{78B319CA-4A9D-4E10-A81C-D49E0F18E5C5}" type="presOf" srcId="{E621B6A1-9FD6-40FD-AF32-0800D0123E8C}" destId="{585B4654-AA6C-49C5-91B9-F355252DF5F3}" srcOrd="0" destOrd="5" presId="urn:diagrams.loki3.com/BracketList"/>
    <dgm:cxn modelId="{27143DCA-FB4B-4BD7-B995-2D5C97F33C8C}" type="presOf" srcId="{AB7D77B7-D219-463B-94E8-655057A149A6}" destId="{585B4654-AA6C-49C5-91B9-F355252DF5F3}" srcOrd="0" destOrd="3" presId="urn:diagrams.loki3.com/BracketList"/>
    <dgm:cxn modelId="{73BD0ADA-9C3E-45A9-8DE7-3D9A22CFA0AD}" type="presOf" srcId="{DB215466-D725-4480-A0C8-7B456C1B3918}" destId="{585B4654-AA6C-49C5-91B9-F355252DF5F3}" srcOrd="0" destOrd="4" presId="urn:diagrams.loki3.com/BracketList"/>
    <dgm:cxn modelId="{C05020E0-BE79-4961-A471-4B569DD2F19C}" srcId="{12EF823D-5A49-4A23-926C-651970C2CF97}" destId="{DB215466-D725-4480-A0C8-7B456C1B3918}" srcOrd="4" destOrd="0" parTransId="{A852B6D9-E6AF-489A-A969-5E0798D38EB3}" sibTransId="{A0073D9E-3E4B-4673-9E7F-357D77B333BD}"/>
    <dgm:cxn modelId="{C5D40A58-3A94-47C2-B0D8-3F03C152A6E2}" type="presParOf" srcId="{CE0CF4A9-44E9-4D9D-A3B2-DAB78E424E05}" destId="{A9D694C9-FCDB-4674-B39A-76BB5F1C60D4}" srcOrd="0" destOrd="0" presId="urn:diagrams.loki3.com/BracketList"/>
    <dgm:cxn modelId="{ECC9915F-2D04-449E-87CB-462B8222CE61}" type="presParOf" srcId="{A9D694C9-FCDB-4674-B39A-76BB5F1C60D4}" destId="{D7E54178-8054-4DF2-94D9-296A433915D8}" srcOrd="0" destOrd="0" presId="urn:diagrams.loki3.com/BracketList"/>
    <dgm:cxn modelId="{040D9342-6A7D-4AC2-82F4-F771AA6A9F3F}" type="presParOf" srcId="{A9D694C9-FCDB-4674-B39A-76BB5F1C60D4}" destId="{162C214D-B0F1-4482-8669-A1EF84C716F8}" srcOrd="1" destOrd="0" presId="urn:diagrams.loki3.com/BracketList"/>
    <dgm:cxn modelId="{E3204BF4-A614-41B4-8D5B-ECFBB3ECEC5B}" type="presParOf" srcId="{A9D694C9-FCDB-4674-B39A-76BB5F1C60D4}" destId="{712B800C-5390-4923-8E7F-9B877A09B3EA}" srcOrd="2" destOrd="0" presId="urn:diagrams.loki3.com/BracketList"/>
    <dgm:cxn modelId="{960BD74C-78E6-4FE5-A386-625A9B8503ED}" type="presParOf" srcId="{A9D694C9-FCDB-4674-B39A-76BB5F1C60D4}" destId="{585B4654-AA6C-49C5-91B9-F355252DF5F3}"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6C8B08-A9C8-4B15-A1B3-8695D8F9904B}"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D1E86E5E-09D8-4045-94F5-526B5F721522}">
      <dgm:prSet phldrT="[Text]" custT="1"/>
      <dgm:spPr>
        <a:xfrm>
          <a:off x="956566" y="0"/>
          <a:ext cx="6487917" cy="4447770"/>
        </a:xfrm>
        <a:prstGeom prst="ellipse">
          <a:avLst/>
        </a:prstGeom>
        <a:solidFill>
          <a:srgbClr val="D1B2E8"/>
        </a:solidFill>
        <a:ln w="25400" cap="flat" cmpd="sng" algn="ctr">
          <a:solidFill>
            <a:sysClr val="window" lastClr="FFFFFF">
              <a:hueOff val="0"/>
              <a:satOff val="0"/>
              <a:lumOff val="0"/>
              <a:alphaOff val="0"/>
            </a:sysClr>
          </a:solidFill>
          <a:prstDash val="solid"/>
        </a:ln>
        <a:effectLst/>
      </dgm:spPr>
      <dgm:t>
        <a:bodyPr/>
        <a:lstStyle/>
        <a:p>
          <a:pPr>
            <a:buNone/>
          </a:pPr>
          <a:r>
            <a:rPr lang="en-US" sz="1400" dirty="0">
              <a:solidFill>
                <a:srgbClr val="000000"/>
              </a:solidFill>
              <a:latin typeface="+mn-lt"/>
              <a:ea typeface="+mn-ea"/>
              <a:cs typeface="+mn-cs"/>
            </a:rPr>
            <a:t>Public Policy</a:t>
          </a:r>
        </a:p>
      </dgm:t>
    </dgm:pt>
    <dgm:pt modelId="{55A9CA82-8D89-40C4-AB8D-CDD5D332F42C}" type="parTrans" cxnId="{97531BFE-713E-4708-84ED-25FB3129D822}">
      <dgm:prSet/>
      <dgm:spPr/>
      <dgm:t>
        <a:bodyPr/>
        <a:lstStyle/>
        <a:p>
          <a:endParaRPr lang="en-US" sz="1600">
            <a:latin typeface="+mn-lt"/>
          </a:endParaRPr>
        </a:p>
      </dgm:t>
    </dgm:pt>
    <dgm:pt modelId="{2D8DBA8C-9887-4D04-A805-BEE14B0AF77D}" type="sibTrans" cxnId="{97531BFE-713E-4708-84ED-25FB3129D822}">
      <dgm:prSet/>
      <dgm:spPr/>
      <dgm:t>
        <a:bodyPr/>
        <a:lstStyle/>
        <a:p>
          <a:endParaRPr lang="en-US" sz="1600">
            <a:latin typeface="+mn-lt"/>
          </a:endParaRPr>
        </a:p>
      </dgm:t>
    </dgm:pt>
    <dgm:pt modelId="{113E5104-9FF5-47FC-AAE8-5590B7052410}">
      <dgm:prSet phldrT="[Text]" custT="1"/>
      <dgm:spPr>
        <a:xfrm>
          <a:off x="1510416" y="667165"/>
          <a:ext cx="5380216" cy="3780604"/>
        </a:xfrm>
        <a:prstGeom prst="ellipse">
          <a:avLst/>
        </a:prstGeom>
        <a:solidFill>
          <a:srgbClr val="4C88C3">
            <a:lumMod val="60000"/>
            <a:lumOff val="40000"/>
          </a:srgbClr>
        </a:solidFill>
        <a:ln w="25400" cap="flat" cmpd="sng" algn="ctr">
          <a:solidFill>
            <a:sysClr val="window" lastClr="FFFFFF">
              <a:hueOff val="0"/>
              <a:satOff val="0"/>
              <a:lumOff val="0"/>
              <a:alphaOff val="0"/>
            </a:sysClr>
          </a:solidFill>
          <a:prstDash val="solid"/>
        </a:ln>
        <a:effectLst/>
      </dgm:spPr>
      <dgm:t>
        <a:bodyPr anchor="b"/>
        <a:lstStyle/>
        <a:p>
          <a:pPr>
            <a:buNone/>
          </a:pPr>
          <a:r>
            <a:rPr lang="en-US" sz="1400" dirty="0">
              <a:solidFill>
                <a:srgbClr val="000000"/>
              </a:solidFill>
              <a:latin typeface="+mn-lt"/>
              <a:ea typeface="+mn-ea"/>
              <a:cs typeface="+mn-cs"/>
            </a:rPr>
            <a:t>Community</a:t>
          </a:r>
        </a:p>
        <a:p>
          <a:pPr>
            <a:buNone/>
          </a:pPr>
          <a:r>
            <a:rPr lang="en-US" sz="1200" dirty="0">
              <a:solidFill>
                <a:srgbClr val="000000"/>
              </a:solidFill>
              <a:latin typeface="+mn-lt"/>
              <a:ea typeface="+mn-ea"/>
              <a:cs typeface="+mn-cs"/>
            </a:rPr>
            <a:t>(cultural values, norms)</a:t>
          </a:r>
        </a:p>
      </dgm:t>
    </dgm:pt>
    <dgm:pt modelId="{36E63E2E-7F62-4541-B7CE-F0920774E8C9}" type="parTrans" cxnId="{01F979C1-44B5-492E-A02F-EFE8198DA9CE}">
      <dgm:prSet/>
      <dgm:spPr/>
      <dgm:t>
        <a:bodyPr/>
        <a:lstStyle/>
        <a:p>
          <a:endParaRPr lang="en-US" sz="1600">
            <a:latin typeface="+mn-lt"/>
          </a:endParaRPr>
        </a:p>
      </dgm:t>
    </dgm:pt>
    <dgm:pt modelId="{1188CC22-4ED3-408C-9DA1-BC36E67B855F}" type="sibTrans" cxnId="{01F979C1-44B5-492E-A02F-EFE8198DA9CE}">
      <dgm:prSet/>
      <dgm:spPr/>
      <dgm:t>
        <a:bodyPr/>
        <a:lstStyle/>
        <a:p>
          <a:endParaRPr lang="en-US" sz="1600">
            <a:latin typeface="+mn-lt"/>
          </a:endParaRPr>
        </a:p>
      </dgm:t>
    </dgm:pt>
    <dgm:pt modelId="{5EEE8C6D-5C76-4942-9491-BD79059C32AE}">
      <dgm:prSet phldrT="[Text]" custT="1"/>
      <dgm:spPr>
        <a:xfrm>
          <a:off x="2143382" y="1334330"/>
          <a:ext cx="4114285" cy="3113439"/>
        </a:xfrm>
        <a:prstGeom prst="ellipse">
          <a:avLst/>
        </a:prstGeom>
        <a:solidFill>
          <a:srgbClr val="8AE444">
            <a:lumMod val="20000"/>
            <a:lumOff val="80000"/>
          </a:srgbClr>
        </a:solidFill>
        <a:ln w="25400" cap="flat" cmpd="sng" algn="ctr">
          <a:solidFill>
            <a:sysClr val="window" lastClr="FFFFFF">
              <a:hueOff val="0"/>
              <a:satOff val="0"/>
              <a:lumOff val="0"/>
              <a:alphaOff val="0"/>
            </a:sysClr>
          </a:solidFill>
          <a:prstDash val="solid"/>
        </a:ln>
        <a:effectLst/>
      </dgm:spPr>
      <dgm:t>
        <a:bodyPr anchor="b"/>
        <a:lstStyle/>
        <a:p>
          <a:pPr>
            <a:buNone/>
          </a:pPr>
          <a:r>
            <a:rPr lang="en-US" sz="1400" dirty="0">
              <a:solidFill>
                <a:srgbClr val="000000"/>
              </a:solidFill>
              <a:latin typeface="+mn-lt"/>
              <a:ea typeface="+mn-ea"/>
              <a:cs typeface="+mn-cs"/>
            </a:rPr>
            <a:t>Organization</a:t>
          </a:r>
        </a:p>
        <a:p>
          <a:pPr>
            <a:buNone/>
          </a:pPr>
          <a:r>
            <a:rPr lang="en-US" sz="1100" dirty="0">
              <a:solidFill>
                <a:srgbClr val="000000"/>
              </a:solidFill>
              <a:latin typeface="+mn-lt"/>
              <a:ea typeface="+mn-ea"/>
              <a:cs typeface="+mn-cs"/>
            </a:rPr>
            <a:t>(environment, ethos)</a:t>
          </a:r>
        </a:p>
      </dgm:t>
    </dgm:pt>
    <dgm:pt modelId="{5FFAA589-6AFC-4F47-8A19-6EFC21079C52}" type="parTrans" cxnId="{A95BB3A5-EC8B-4FC2-AFC2-91802C599892}">
      <dgm:prSet/>
      <dgm:spPr/>
      <dgm:t>
        <a:bodyPr/>
        <a:lstStyle/>
        <a:p>
          <a:endParaRPr lang="en-US" sz="1600">
            <a:latin typeface="+mn-lt"/>
          </a:endParaRPr>
        </a:p>
      </dgm:t>
    </dgm:pt>
    <dgm:pt modelId="{5ED06D3C-F29F-4633-BCB5-827A0F60F530}" type="sibTrans" cxnId="{A95BB3A5-EC8B-4FC2-AFC2-91802C599892}">
      <dgm:prSet/>
      <dgm:spPr/>
      <dgm:t>
        <a:bodyPr/>
        <a:lstStyle/>
        <a:p>
          <a:endParaRPr lang="en-US" sz="1600">
            <a:latin typeface="+mn-lt"/>
          </a:endParaRPr>
        </a:p>
      </dgm:t>
    </dgm:pt>
    <dgm:pt modelId="{1765EACA-6602-4CD9-8417-5CF68F668C83}">
      <dgm:prSet phldrT="[Text]" custT="1"/>
      <dgm:spPr>
        <a:xfrm>
          <a:off x="2697228" y="2001496"/>
          <a:ext cx="3006592" cy="2446273"/>
        </a:xfrm>
        <a:prstGeom prst="ellipse">
          <a:avLst/>
        </a:prstGeom>
        <a:solidFill>
          <a:srgbClr val="FCEBD1"/>
        </a:solidFill>
        <a:ln w="25400" cap="flat" cmpd="sng" algn="ctr">
          <a:solidFill>
            <a:sysClr val="window" lastClr="FFFFFF">
              <a:hueOff val="0"/>
              <a:satOff val="0"/>
              <a:lumOff val="0"/>
              <a:alphaOff val="0"/>
            </a:sysClr>
          </a:solidFill>
          <a:prstDash val="solid"/>
        </a:ln>
        <a:effectLst/>
      </dgm:spPr>
      <dgm:t>
        <a:bodyPr anchor="b"/>
        <a:lstStyle/>
        <a:p>
          <a:pPr>
            <a:buNone/>
          </a:pPr>
          <a:r>
            <a:rPr lang="en-US" sz="1400" dirty="0">
              <a:solidFill>
                <a:srgbClr val="000000"/>
              </a:solidFill>
              <a:latin typeface="+mn-lt"/>
              <a:ea typeface="+mn-ea"/>
              <a:cs typeface="+mn-cs"/>
            </a:rPr>
            <a:t>Interpersonal</a:t>
          </a:r>
        </a:p>
        <a:p>
          <a:pPr>
            <a:buNone/>
          </a:pPr>
          <a:r>
            <a:rPr lang="en-US" sz="1100" dirty="0">
              <a:solidFill>
                <a:srgbClr val="000000"/>
              </a:solidFill>
              <a:latin typeface="+mn-lt"/>
              <a:ea typeface="+mn-ea"/>
              <a:cs typeface="+mn-cs"/>
            </a:rPr>
            <a:t>(social network)</a:t>
          </a:r>
        </a:p>
      </dgm:t>
    </dgm:pt>
    <dgm:pt modelId="{EBB866F9-09DF-41CA-9B06-91DE642ED1F0}" type="parTrans" cxnId="{510ABD5F-42FD-4D4F-8E0B-C4376AB40044}">
      <dgm:prSet/>
      <dgm:spPr/>
      <dgm:t>
        <a:bodyPr/>
        <a:lstStyle/>
        <a:p>
          <a:endParaRPr lang="en-US" sz="1600">
            <a:latin typeface="+mn-lt"/>
          </a:endParaRPr>
        </a:p>
      </dgm:t>
    </dgm:pt>
    <dgm:pt modelId="{ABE7744D-35D3-474F-8E30-1C173D2FAC79}" type="sibTrans" cxnId="{510ABD5F-42FD-4D4F-8E0B-C4376AB40044}">
      <dgm:prSet/>
      <dgm:spPr/>
      <dgm:t>
        <a:bodyPr/>
        <a:lstStyle/>
        <a:p>
          <a:endParaRPr lang="en-US" sz="1600">
            <a:latin typeface="+mn-lt"/>
          </a:endParaRPr>
        </a:p>
      </dgm:t>
    </dgm:pt>
    <dgm:pt modelId="{C22CEC4C-A5FF-4E55-B14E-6255646644B5}">
      <dgm:prSet custT="1"/>
      <dgm:spPr>
        <a:xfrm>
          <a:off x="3013717" y="2668661"/>
          <a:ext cx="2373614" cy="1779108"/>
        </a:xfrm>
        <a:prstGeom prst="ellipse">
          <a:avLst/>
        </a:prstGeom>
        <a:solidFill>
          <a:srgbClr val="F8D8CA"/>
        </a:solidFill>
        <a:ln w="25400" cap="flat" cmpd="sng" algn="ctr">
          <a:solidFill>
            <a:sysClr val="window" lastClr="FFFFFF">
              <a:hueOff val="0"/>
              <a:satOff val="0"/>
              <a:lumOff val="0"/>
              <a:alphaOff val="0"/>
            </a:sysClr>
          </a:solidFill>
          <a:prstDash val="solid"/>
        </a:ln>
        <a:effectLst/>
      </dgm:spPr>
      <dgm:t>
        <a:bodyPr/>
        <a:lstStyle/>
        <a:p>
          <a:pPr>
            <a:buNone/>
          </a:pPr>
          <a:r>
            <a:rPr lang="en-US" sz="1400" dirty="0">
              <a:solidFill>
                <a:srgbClr val="000000"/>
              </a:solidFill>
              <a:latin typeface="+mn-lt"/>
              <a:ea typeface="+mn-ea"/>
              <a:cs typeface="+mn-cs"/>
            </a:rPr>
            <a:t>Individual </a:t>
          </a:r>
        </a:p>
        <a:p>
          <a:pPr>
            <a:buNone/>
          </a:pPr>
          <a:r>
            <a:rPr lang="en-US" sz="1100" dirty="0">
              <a:solidFill>
                <a:srgbClr val="000000"/>
              </a:solidFill>
              <a:latin typeface="+mn-lt"/>
              <a:ea typeface="+mn-ea"/>
              <a:cs typeface="+mn-cs"/>
            </a:rPr>
            <a:t>(knowledge, attitude, skills)</a:t>
          </a:r>
        </a:p>
      </dgm:t>
    </dgm:pt>
    <dgm:pt modelId="{BFC2164B-4D50-40F8-96F2-2820A870DB4D}" type="parTrans" cxnId="{BFD41F39-493F-4AFD-8F53-933B119607B1}">
      <dgm:prSet/>
      <dgm:spPr/>
      <dgm:t>
        <a:bodyPr/>
        <a:lstStyle/>
        <a:p>
          <a:endParaRPr lang="en-US" sz="1600">
            <a:latin typeface="+mn-lt"/>
          </a:endParaRPr>
        </a:p>
      </dgm:t>
    </dgm:pt>
    <dgm:pt modelId="{6DE1F63E-C272-472F-B442-E359BC92F309}" type="sibTrans" cxnId="{BFD41F39-493F-4AFD-8F53-933B119607B1}">
      <dgm:prSet/>
      <dgm:spPr/>
      <dgm:t>
        <a:bodyPr/>
        <a:lstStyle/>
        <a:p>
          <a:endParaRPr lang="en-US" sz="1600">
            <a:latin typeface="+mn-lt"/>
          </a:endParaRPr>
        </a:p>
      </dgm:t>
    </dgm:pt>
    <dgm:pt modelId="{465685C7-0E1F-431E-A373-6A7C20B206F2}" type="pres">
      <dgm:prSet presAssocID="{F36C8B08-A9C8-4B15-A1B3-8695D8F9904B}" presName="Name0" presStyleCnt="0">
        <dgm:presLayoutVars>
          <dgm:chMax val="7"/>
          <dgm:resizeHandles val="exact"/>
        </dgm:presLayoutVars>
      </dgm:prSet>
      <dgm:spPr/>
    </dgm:pt>
    <dgm:pt modelId="{ABFD44A2-C745-4D14-B46F-685FC4AE2102}" type="pres">
      <dgm:prSet presAssocID="{F36C8B08-A9C8-4B15-A1B3-8695D8F9904B}" presName="comp1" presStyleCnt="0"/>
      <dgm:spPr/>
    </dgm:pt>
    <dgm:pt modelId="{EDF4AA9E-C3D7-4953-BEF1-349AE7DF3482}" type="pres">
      <dgm:prSet presAssocID="{F36C8B08-A9C8-4B15-A1B3-8695D8F9904B}" presName="circle1" presStyleLbl="node1" presStyleIdx="0" presStyleCnt="5" custScaleX="145869"/>
      <dgm:spPr/>
    </dgm:pt>
    <dgm:pt modelId="{1E3DC5E4-ED87-41C5-B5EA-4D9B44BF3DF9}" type="pres">
      <dgm:prSet presAssocID="{F36C8B08-A9C8-4B15-A1B3-8695D8F9904B}" presName="c1text" presStyleLbl="node1" presStyleIdx="0" presStyleCnt="5">
        <dgm:presLayoutVars>
          <dgm:bulletEnabled val="1"/>
        </dgm:presLayoutVars>
      </dgm:prSet>
      <dgm:spPr/>
    </dgm:pt>
    <dgm:pt modelId="{EE815370-9317-4982-8BBA-559B92061633}" type="pres">
      <dgm:prSet presAssocID="{F36C8B08-A9C8-4B15-A1B3-8695D8F9904B}" presName="comp2" presStyleCnt="0"/>
      <dgm:spPr/>
    </dgm:pt>
    <dgm:pt modelId="{AA690004-BA0E-473C-B342-868C01F63107}" type="pres">
      <dgm:prSet presAssocID="{F36C8B08-A9C8-4B15-A1B3-8695D8F9904B}" presName="circle2" presStyleLbl="node1" presStyleIdx="1" presStyleCnt="5" custScaleX="152211"/>
      <dgm:spPr/>
    </dgm:pt>
    <dgm:pt modelId="{C08F349E-30FB-4956-A5A7-3CC866006615}" type="pres">
      <dgm:prSet presAssocID="{F36C8B08-A9C8-4B15-A1B3-8695D8F9904B}" presName="c2text" presStyleLbl="node1" presStyleIdx="1" presStyleCnt="5">
        <dgm:presLayoutVars>
          <dgm:bulletEnabled val="1"/>
        </dgm:presLayoutVars>
      </dgm:prSet>
      <dgm:spPr/>
    </dgm:pt>
    <dgm:pt modelId="{26D5740B-8ED9-4743-BE9B-F882B84B5EC5}" type="pres">
      <dgm:prSet presAssocID="{F36C8B08-A9C8-4B15-A1B3-8695D8F9904B}" presName="comp3" presStyleCnt="0"/>
      <dgm:spPr/>
    </dgm:pt>
    <dgm:pt modelId="{EF3032B4-E5F3-47F9-9DA3-AB6E3A74FE07}" type="pres">
      <dgm:prSet presAssocID="{F36C8B08-A9C8-4B15-A1B3-8695D8F9904B}" presName="circle3" presStyleLbl="node1" presStyleIdx="2" presStyleCnt="5" custScaleX="132146"/>
      <dgm:spPr/>
    </dgm:pt>
    <dgm:pt modelId="{7E037ABE-843E-4C24-914F-7430281C64F4}" type="pres">
      <dgm:prSet presAssocID="{F36C8B08-A9C8-4B15-A1B3-8695D8F9904B}" presName="c3text" presStyleLbl="node1" presStyleIdx="2" presStyleCnt="5">
        <dgm:presLayoutVars>
          <dgm:bulletEnabled val="1"/>
        </dgm:presLayoutVars>
      </dgm:prSet>
      <dgm:spPr/>
    </dgm:pt>
    <dgm:pt modelId="{5C59058B-B013-4A56-94FA-35556905E015}" type="pres">
      <dgm:prSet presAssocID="{F36C8B08-A9C8-4B15-A1B3-8695D8F9904B}" presName="comp4" presStyleCnt="0"/>
      <dgm:spPr/>
    </dgm:pt>
    <dgm:pt modelId="{505442E4-6554-4D27-8779-8DD2976065DF}" type="pres">
      <dgm:prSet presAssocID="{F36C8B08-A9C8-4B15-A1B3-8695D8F9904B}" presName="circle4" presStyleLbl="node1" presStyleIdx="3" presStyleCnt="5" custScaleX="133564"/>
      <dgm:spPr/>
    </dgm:pt>
    <dgm:pt modelId="{A60F2107-8B37-42AA-A13B-80005159851E}" type="pres">
      <dgm:prSet presAssocID="{F36C8B08-A9C8-4B15-A1B3-8695D8F9904B}" presName="c4text" presStyleLbl="node1" presStyleIdx="3" presStyleCnt="5">
        <dgm:presLayoutVars>
          <dgm:bulletEnabled val="1"/>
        </dgm:presLayoutVars>
      </dgm:prSet>
      <dgm:spPr/>
    </dgm:pt>
    <dgm:pt modelId="{18D1DC45-BFB2-4ECF-AF35-EFBC7DF4BA62}" type="pres">
      <dgm:prSet presAssocID="{F36C8B08-A9C8-4B15-A1B3-8695D8F9904B}" presName="comp5" presStyleCnt="0"/>
      <dgm:spPr/>
    </dgm:pt>
    <dgm:pt modelId="{9C8C0DE1-D569-476C-BC57-CF1E502CFF48}" type="pres">
      <dgm:prSet presAssocID="{F36C8B08-A9C8-4B15-A1B3-8695D8F9904B}" presName="circle5" presStyleLbl="node1" presStyleIdx="4" presStyleCnt="5" custScaleX="133416" custLinFactNeighborX="0" custLinFactNeighborY="0"/>
      <dgm:spPr/>
    </dgm:pt>
    <dgm:pt modelId="{24B34D08-937C-4570-820E-22225365B0CD}" type="pres">
      <dgm:prSet presAssocID="{F36C8B08-A9C8-4B15-A1B3-8695D8F9904B}" presName="c5text" presStyleLbl="node1" presStyleIdx="4" presStyleCnt="5">
        <dgm:presLayoutVars>
          <dgm:bulletEnabled val="1"/>
        </dgm:presLayoutVars>
      </dgm:prSet>
      <dgm:spPr/>
    </dgm:pt>
  </dgm:ptLst>
  <dgm:cxnLst>
    <dgm:cxn modelId="{7C21830A-6F69-4624-A1B2-6AFDDA508051}" type="presOf" srcId="{D1E86E5E-09D8-4045-94F5-526B5F721522}" destId="{1E3DC5E4-ED87-41C5-B5EA-4D9B44BF3DF9}" srcOrd="1" destOrd="0" presId="urn:microsoft.com/office/officeart/2005/8/layout/venn2"/>
    <dgm:cxn modelId="{DDB6F20D-B7D1-4E97-B9E6-1B7A0AF5CE9A}" type="presOf" srcId="{1765EACA-6602-4CD9-8417-5CF68F668C83}" destId="{505442E4-6554-4D27-8779-8DD2976065DF}" srcOrd="0" destOrd="0" presId="urn:microsoft.com/office/officeart/2005/8/layout/venn2"/>
    <dgm:cxn modelId="{4E625221-6CD9-487C-B9BA-2673F5E7B56D}" type="presOf" srcId="{C22CEC4C-A5FF-4E55-B14E-6255646644B5}" destId="{24B34D08-937C-4570-820E-22225365B0CD}" srcOrd="1" destOrd="0" presId="urn:microsoft.com/office/officeart/2005/8/layout/venn2"/>
    <dgm:cxn modelId="{5FFA352E-0243-483B-BB68-EB12E4469049}" type="presOf" srcId="{C22CEC4C-A5FF-4E55-B14E-6255646644B5}" destId="{9C8C0DE1-D569-476C-BC57-CF1E502CFF48}" srcOrd="0" destOrd="0" presId="urn:microsoft.com/office/officeart/2005/8/layout/venn2"/>
    <dgm:cxn modelId="{BFD41F39-493F-4AFD-8F53-933B119607B1}" srcId="{F36C8B08-A9C8-4B15-A1B3-8695D8F9904B}" destId="{C22CEC4C-A5FF-4E55-B14E-6255646644B5}" srcOrd="4" destOrd="0" parTransId="{BFC2164B-4D50-40F8-96F2-2820A870DB4D}" sibTransId="{6DE1F63E-C272-472F-B442-E359BC92F309}"/>
    <dgm:cxn modelId="{510ABD5F-42FD-4D4F-8E0B-C4376AB40044}" srcId="{F36C8B08-A9C8-4B15-A1B3-8695D8F9904B}" destId="{1765EACA-6602-4CD9-8417-5CF68F668C83}" srcOrd="3" destOrd="0" parTransId="{EBB866F9-09DF-41CA-9B06-91DE642ED1F0}" sibTransId="{ABE7744D-35D3-474F-8E30-1C173D2FAC79}"/>
    <dgm:cxn modelId="{B8A59343-B568-46AD-9848-E938E4E6D0C6}" type="presOf" srcId="{1765EACA-6602-4CD9-8417-5CF68F668C83}" destId="{A60F2107-8B37-42AA-A13B-80005159851E}" srcOrd="1" destOrd="0" presId="urn:microsoft.com/office/officeart/2005/8/layout/venn2"/>
    <dgm:cxn modelId="{8BCBAD7C-AE96-4016-B6EA-52AC237774BD}" type="presOf" srcId="{D1E86E5E-09D8-4045-94F5-526B5F721522}" destId="{EDF4AA9E-C3D7-4953-BEF1-349AE7DF3482}" srcOrd="0" destOrd="0" presId="urn:microsoft.com/office/officeart/2005/8/layout/venn2"/>
    <dgm:cxn modelId="{0504B598-1357-4285-9750-7373A294645A}" type="presOf" srcId="{113E5104-9FF5-47FC-AAE8-5590B7052410}" destId="{C08F349E-30FB-4956-A5A7-3CC866006615}" srcOrd="1" destOrd="0" presId="urn:microsoft.com/office/officeart/2005/8/layout/venn2"/>
    <dgm:cxn modelId="{A95BB3A5-EC8B-4FC2-AFC2-91802C599892}" srcId="{F36C8B08-A9C8-4B15-A1B3-8695D8F9904B}" destId="{5EEE8C6D-5C76-4942-9491-BD79059C32AE}" srcOrd="2" destOrd="0" parTransId="{5FFAA589-6AFC-4F47-8A19-6EFC21079C52}" sibTransId="{5ED06D3C-F29F-4633-BCB5-827A0F60F530}"/>
    <dgm:cxn modelId="{31180CBA-02AC-48E1-A94D-91B5E4F4681C}" type="presOf" srcId="{5EEE8C6D-5C76-4942-9491-BD79059C32AE}" destId="{EF3032B4-E5F3-47F9-9DA3-AB6E3A74FE07}" srcOrd="0" destOrd="0" presId="urn:microsoft.com/office/officeart/2005/8/layout/venn2"/>
    <dgm:cxn modelId="{01F979C1-44B5-492E-A02F-EFE8198DA9CE}" srcId="{F36C8B08-A9C8-4B15-A1B3-8695D8F9904B}" destId="{113E5104-9FF5-47FC-AAE8-5590B7052410}" srcOrd="1" destOrd="0" parTransId="{36E63E2E-7F62-4541-B7CE-F0920774E8C9}" sibTransId="{1188CC22-4ED3-408C-9DA1-BC36E67B855F}"/>
    <dgm:cxn modelId="{23041BE3-962A-466F-9606-D0C8F7D60891}" type="presOf" srcId="{5EEE8C6D-5C76-4942-9491-BD79059C32AE}" destId="{7E037ABE-843E-4C24-914F-7430281C64F4}" srcOrd="1" destOrd="0" presId="urn:microsoft.com/office/officeart/2005/8/layout/venn2"/>
    <dgm:cxn modelId="{A64F37E4-3DEA-4C56-B188-6C7F6BA36B01}" type="presOf" srcId="{113E5104-9FF5-47FC-AAE8-5590B7052410}" destId="{AA690004-BA0E-473C-B342-868C01F63107}" srcOrd="0" destOrd="0" presId="urn:microsoft.com/office/officeart/2005/8/layout/venn2"/>
    <dgm:cxn modelId="{B43466FD-4003-4CC7-9AEA-48C62A1A3F6E}" type="presOf" srcId="{F36C8B08-A9C8-4B15-A1B3-8695D8F9904B}" destId="{465685C7-0E1F-431E-A373-6A7C20B206F2}" srcOrd="0" destOrd="0" presId="urn:microsoft.com/office/officeart/2005/8/layout/venn2"/>
    <dgm:cxn modelId="{97531BFE-713E-4708-84ED-25FB3129D822}" srcId="{F36C8B08-A9C8-4B15-A1B3-8695D8F9904B}" destId="{D1E86E5E-09D8-4045-94F5-526B5F721522}" srcOrd="0" destOrd="0" parTransId="{55A9CA82-8D89-40C4-AB8D-CDD5D332F42C}" sibTransId="{2D8DBA8C-9887-4D04-A805-BEE14B0AF77D}"/>
    <dgm:cxn modelId="{2FF0E1EF-CFA6-404B-873F-CDCE59348EF5}" type="presParOf" srcId="{465685C7-0E1F-431E-A373-6A7C20B206F2}" destId="{ABFD44A2-C745-4D14-B46F-685FC4AE2102}" srcOrd="0" destOrd="0" presId="urn:microsoft.com/office/officeart/2005/8/layout/venn2"/>
    <dgm:cxn modelId="{BE1AA64E-018B-48F8-9F70-B1669E0D918B}" type="presParOf" srcId="{ABFD44A2-C745-4D14-B46F-685FC4AE2102}" destId="{EDF4AA9E-C3D7-4953-BEF1-349AE7DF3482}" srcOrd="0" destOrd="0" presId="urn:microsoft.com/office/officeart/2005/8/layout/venn2"/>
    <dgm:cxn modelId="{D55FE650-64C6-463D-B04C-7AE5B8897DDD}" type="presParOf" srcId="{ABFD44A2-C745-4D14-B46F-685FC4AE2102}" destId="{1E3DC5E4-ED87-41C5-B5EA-4D9B44BF3DF9}" srcOrd="1" destOrd="0" presId="urn:microsoft.com/office/officeart/2005/8/layout/venn2"/>
    <dgm:cxn modelId="{FCAFD51C-84DC-43EB-B1EE-6B4A0F51314C}" type="presParOf" srcId="{465685C7-0E1F-431E-A373-6A7C20B206F2}" destId="{EE815370-9317-4982-8BBA-559B92061633}" srcOrd="1" destOrd="0" presId="urn:microsoft.com/office/officeart/2005/8/layout/venn2"/>
    <dgm:cxn modelId="{82DE7229-10B7-42EF-B9C1-2BC26B5166E0}" type="presParOf" srcId="{EE815370-9317-4982-8BBA-559B92061633}" destId="{AA690004-BA0E-473C-B342-868C01F63107}" srcOrd="0" destOrd="0" presId="urn:microsoft.com/office/officeart/2005/8/layout/venn2"/>
    <dgm:cxn modelId="{56F94E94-4A84-475F-8BCE-6DC085C95713}" type="presParOf" srcId="{EE815370-9317-4982-8BBA-559B92061633}" destId="{C08F349E-30FB-4956-A5A7-3CC866006615}" srcOrd="1" destOrd="0" presId="urn:microsoft.com/office/officeart/2005/8/layout/venn2"/>
    <dgm:cxn modelId="{45DC19E9-08FB-450A-84AA-E75A9962835B}" type="presParOf" srcId="{465685C7-0E1F-431E-A373-6A7C20B206F2}" destId="{26D5740B-8ED9-4743-BE9B-F882B84B5EC5}" srcOrd="2" destOrd="0" presId="urn:microsoft.com/office/officeart/2005/8/layout/venn2"/>
    <dgm:cxn modelId="{6F8847D9-750F-48D4-9840-EA6A201124A5}" type="presParOf" srcId="{26D5740B-8ED9-4743-BE9B-F882B84B5EC5}" destId="{EF3032B4-E5F3-47F9-9DA3-AB6E3A74FE07}" srcOrd="0" destOrd="0" presId="urn:microsoft.com/office/officeart/2005/8/layout/venn2"/>
    <dgm:cxn modelId="{ACB4E7AC-1B5B-4B8C-B1DD-D698A57183E5}" type="presParOf" srcId="{26D5740B-8ED9-4743-BE9B-F882B84B5EC5}" destId="{7E037ABE-843E-4C24-914F-7430281C64F4}" srcOrd="1" destOrd="0" presId="urn:microsoft.com/office/officeart/2005/8/layout/venn2"/>
    <dgm:cxn modelId="{DA32BE92-0396-418C-81C0-3F6745D21F7D}" type="presParOf" srcId="{465685C7-0E1F-431E-A373-6A7C20B206F2}" destId="{5C59058B-B013-4A56-94FA-35556905E015}" srcOrd="3" destOrd="0" presId="urn:microsoft.com/office/officeart/2005/8/layout/venn2"/>
    <dgm:cxn modelId="{CC9E20AD-80EF-448F-8152-BA0718334D92}" type="presParOf" srcId="{5C59058B-B013-4A56-94FA-35556905E015}" destId="{505442E4-6554-4D27-8779-8DD2976065DF}" srcOrd="0" destOrd="0" presId="urn:microsoft.com/office/officeart/2005/8/layout/venn2"/>
    <dgm:cxn modelId="{74B3E9C1-5950-41C3-B249-60B1D393BD56}" type="presParOf" srcId="{5C59058B-B013-4A56-94FA-35556905E015}" destId="{A60F2107-8B37-42AA-A13B-80005159851E}" srcOrd="1" destOrd="0" presId="urn:microsoft.com/office/officeart/2005/8/layout/venn2"/>
    <dgm:cxn modelId="{0D270B41-1F7D-4916-B1BB-A4BE7DA4C2B9}" type="presParOf" srcId="{465685C7-0E1F-431E-A373-6A7C20B206F2}" destId="{18D1DC45-BFB2-4ECF-AF35-EFBC7DF4BA62}" srcOrd="4" destOrd="0" presId="urn:microsoft.com/office/officeart/2005/8/layout/venn2"/>
    <dgm:cxn modelId="{117208DA-853B-4F78-AAD4-506B9F8CEDF8}" type="presParOf" srcId="{18D1DC45-BFB2-4ECF-AF35-EFBC7DF4BA62}" destId="{9C8C0DE1-D569-476C-BC57-CF1E502CFF48}" srcOrd="0" destOrd="0" presId="urn:microsoft.com/office/officeart/2005/8/layout/venn2"/>
    <dgm:cxn modelId="{94C7B78F-FDD4-465A-9FE2-F8305D3D47F9}" type="presParOf" srcId="{18D1DC45-BFB2-4ECF-AF35-EFBC7DF4BA62}" destId="{24B34D08-937C-4570-820E-22225365B0CD}"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7144DA5-B327-41C6-AC14-DA55AF8415F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B932BE3-CBDD-401E-AF55-036224F9EBCC}">
      <dgm:prSet phldrT="[Text]"/>
      <dgm:spPr>
        <a:solidFill>
          <a:schemeClr val="tx2"/>
        </a:solidFill>
      </dgm:spPr>
      <dgm:t>
        <a:bodyPr/>
        <a:lstStyle/>
        <a:p>
          <a:pPr>
            <a:buNone/>
          </a:pPr>
          <a:r>
            <a:rPr lang="en-US" dirty="0"/>
            <a:t>Pinto et al. reviewed 74 implementation frameworks</a:t>
          </a:r>
        </a:p>
      </dgm:t>
    </dgm:pt>
    <dgm:pt modelId="{5FBD3F5D-C24A-4651-AE0C-50C4ACEB2CD9}" type="parTrans" cxnId="{9B1756F4-78D4-42C5-8276-56520C47F81A}">
      <dgm:prSet/>
      <dgm:spPr/>
      <dgm:t>
        <a:bodyPr/>
        <a:lstStyle/>
        <a:p>
          <a:endParaRPr lang="en-US"/>
        </a:p>
      </dgm:t>
    </dgm:pt>
    <dgm:pt modelId="{7C4C6574-B58D-4B08-B6DB-2196A8484015}" type="sibTrans" cxnId="{9B1756F4-78D4-42C5-8276-56520C47F81A}">
      <dgm:prSet/>
      <dgm:spPr/>
      <dgm:t>
        <a:bodyPr/>
        <a:lstStyle/>
        <a:p>
          <a:endParaRPr lang="en-US"/>
        </a:p>
      </dgm:t>
    </dgm:pt>
    <dgm:pt modelId="{4388BAC1-6750-4D97-A09D-230D140E8D12}">
      <dgm:prSet phldrT="[Text]"/>
      <dgm:spPr>
        <a:solidFill>
          <a:schemeClr val="accent1"/>
        </a:solidFill>
      </dgm:spPr>
      <dgm:t>
        <a:bodyPr/>
        <a:lstStyle/>
        <a:p>
          <a:pPr>
            <a:buNone/>
          </a:pPr>
          <a:r>
            <a:rPr lang="en-US" dirty="0">
              <a:solidFill>
                <a:schemeClr val="tx2"/>
              </a:solidFill>
            </a:rPr>
            <a:t>All models reflected 1 or more construct, but </a:t>
          </a:r>
          <a:r>
            <a:rPr lang="en-US" b="1" dirty="0">
              <a:solidFill>
                <a:schemeClr val="tx2"/>
              </a:solidFill>
            </a:rPr>
            <a:t>only 20% reflected all five.</a:t>
          </a:r>
        </a:p>
      </dgm:t>
    </dgm:pt>
    <dgm:pt modelId="{A4B0653C-BD4B-4889-BF1F-92169555E96F}" type="parTrans" cxnId="{B0F7EF89-FDA3-4CAF-A4EC-6960F6C31A06}">
      <dgm:prSet/>
      <dgm:spPr/>
      <dgm:t>
        <a:bodyPr/>
        <a:lstStyle/>
        <a:p>
          <a:endParaRPr lang="en-US"/>
        </a:p>
      </dgm:t>
    </dgm:pt>
    <dgm:pt modelId="{25FDD780-BA55-4C81-BEDB-FEE882705A29}" type="sibTrans" cxnId="{B0F7EF89-FDA3-4CAF-A4EC-6960F6C31A06}">
      <dgm:prSet/>
      <dgm:spPr/>
      <dgm:t>
        <a:bodyPr/>
        <a:lstStyle/>
        <a:p>
          <a:endParaRPr lang="en-US"/>
        </a:p>
      </dgm:t>
    </dgm:pt>
    <dgm:pt modelId="{CCD73828-6E4F-4742-BC6A-044C759345AE}">
      <dgm:prSet phldrT="[Text]"/>
      <dgm:spPr>
        <a:solidFill>
          <a:schemeClr val="tx2"/>
        </a:solidFill>
      </dgm:spPr>
      <dgm:t>
        <a:bodyPr/>
        <a:lstStyle/>
        <a:p>
          <a:pPr>
            <a:buNone/>
          </a:pPr>
          <a:r>
            <a:rPr lang="en-US" dirty="0"/>
            <a:t>They identified 5 Community Engagement constructs within those frameworks.</a:t>
          </a:r>
        </a:p>
      </dgm:t>
    </dgm:pt>
    <dgm:pt modelId="{9C81D581-95DE-4D9E-B8A5-FE284970B0F4}" type="parTrans" cxnId="{04C162F7-B42D-4AE0-9968-F2EA2703D759}">
      <dgm:prSet/>
      <dgm:spPr/>
      <dgm:t>
        <a:bodyPr/>
        <a:lstStyle/>
        <a:p>
          <a:endParaRPr lang="en-US"/>
        </a:p>
      </dgm:t>
    </dgm:pt>
    <dgm:pt modelId="{C71BF4B7-06CB-423C-AFA6-3947A287364A}" type="sibTrans" cxnId="{04C162F7-B42D-4AE0-9968-F2EA2703D759}">
      <dgm:prSet/>
      <dgm:spPr/>
      <dgm:t>
        <a:bodyPr/>
        <a:lstStyle/>
        <a:p>
          <a:endParaRPr lang="en-US"/>
        </a:p>
      </dgm:t>
    </dgm:pt>
    <dgm:pt modelId="{B5702F16-F629-4B42-B1C8-32A8F1E0DDC8}" type="pres">
      <dgm:prSet presAssocID="{B7144DA5-B327-41C6-AC14-DA55AF8415FA}" presName="diagram" presStyleCnt="0">
        <dgm:presLayoutVars>
          <dgm:dir/>
          <dgm:resizeHandles val="exact"/>
        </dgm:presLayoutVars>
      </dgm:prSet>
      <dgm:spPr/>
    </dgm:pt>
    <dgm:pt modelId="{DF158BE3-B53E-43A0-AC88-0604B4A4DAAF}" type="pres">
      <dgm:prSet presAssocID="{AB932BE3-CBDD-401E-AF55-036224F9EBCC}" presName="node" presStyleLbl="node1" presStyleIdx="0" presStyleCnt="3">
        <dgm:presLayoutVars>
          <dgm:bulletEnabled val="1"/>
        </dgm:presLayoutVars>
      </dgm:prSet>
      <dgm:spPr/>
    </dgm:pt>
    <dgm:pt modelId="{CA417490-AAA1-47F8-997F-B55F07032A0A}" type="pres">
      <dgm:prSet presAssocID="{7C4C6574-B58D-4B08-B6DB-2196A8484015}" presName="sibTrans" presStyleCnt="0"/>
      <dgm:spPr/>
    </dgm:pt>
    <dgm:pt modelId="{DEDB7D11-DF45-4B0F-9D05-12A592331FC2}" type="pres">
      <dgm:prSet presAssocID="{CCD73828-6E4F-4742-BC6A-044C759345AE}" presName="node" presStyleLbl="node1" presStyleIdx="1" presStyleCnt="3">
        <dgm:presLayoutVars>
          <dgm:bulletEnabled val="1"/>
        </dgm:presLayoutVars>
      </dgm:prSet>
      <dgm:spPr/>
    </dgm:pt>
    <dgm:pt modelId="{F4275BE7-5273-4E21-A472-DB4A4E3AE6EE}" type="pres">
      <dgm:prSet presAssocID="{C71BF4B7-06CB-423C-AFA6-3947A287364A}" presName="sibTrans" presStyleCnt="0"/>
      <dgm:spPr/>
    </dgm:pt>
    <dgm:pt modelId="{8AE71F5A-B9E0-47A6-9F83-33B8D27E07AB}" type="pres">
      <dgm:prSet presAssocID="{4388BAC1-6750-4D97-A09D-230D140E8D12}" presName="node" presStyleLbl="node1" presStyleIdx="2" presStyleCnt="3">
        <dgm:presLayoutVars>
          <dgm:bulletEnabled val="1"/>
        </dgm:presLayoutVars>
      </dgm:prSet>
      <dgm:spPr/>
    </dgm:pt>
  </dgm:ptLst>
  <dgm:cxnLst>
    <dgm:cxn modelId="{60739A7B-1B3D-44FD-A0B8-80BA9A41BA9C}" type="presOf" srcId="{4388BAC1-6750-4D97-A09D-230D140E8D12}" destId="{8AE71F5A-B9E0-47A6-9F83-33B8D27E07AB}" srcOrd="0" destOrd="0" presId="urn:microsoft.com/office/officeart/2005/8/layout/default"/>
    <dgm:cxn modelId="{B0F7EF89-FDA3-4CAF-A4EC-6960F6C31A06}" srcId="{B7144DA5-B327-41C6-AC14-DA55AF8415FA}" destId="{4388BAC1-6750-4D97-A09D-230D140E8D12}" srcOrd="2" destOrd="0" parTransId="{A4B0653C-BD4B-4889-BF1F-92169555E96F}" sibTransId="{25FDD780-BA55-4C81-BEDB-FEE882705A29}"/>
    <dgm:cxn modelId="{9ACC65CE-FA5F-4C6D-BAE5-A3A49DA80EEF}" type="presOf" srcId="{AB932BE3-CBDD-401E-AF55-036224F9EBCC}" destId="{DF158BE3-B53E-43A0-AC88-0604B4A4DAAF}" srcOrd="0" destOrd="0" presId="urn:microsoft.com/office/officeart/2005/8/layout/default"/>
    <dgm:cxn modelId="{7A59F6EC-DA3D-4A63-89AC-239580911BBB}" type="presOf" srcId="{B7144DA5-B327-41C6-AC14-DA55AF8415FA}" destId="{B5702F16-F629-4B42-B1C8-32A8F1E0DDC8}" srcOrd="0" destOrd="0" presId="urn:microsoft.com/office/officeart/2005/8/layout/default"/>
    <dgm:cxn modelId="{84A6FAED-5CCD-49AC-B286-93E75CA16E9C}" type="presOf" srcId="{CCD73828-6E4F-4742-BC6A-044C759345AE}" destId="{DEDB7D11-DF45-4B0F-9D05-12A592331FC2}" srcOrd="0" destOrd="0" presId="urn:microsoft.com/office/officeart/2005/8/layout/default"/>
    <dgm:cxn modelId="{9B1756F4-78D4-42C5-8276-56520C47F81A}" srcId="{B7144DA5-B327-41C6-AC14-DA55AF8415FA}" destId="{AB932BE3-CBDD-401E-AF55-036224F9EBCC}" srcOrd="0" destOrd="0" parTransId="{5FBD3F5D-C24A-4651-AE0C-50C4ACEB2CD9}" sibTransId="{7C4C6574-B58D-4B08-B6DB-2196A8484015}"/>
    <dgm:cxn modelId="{04C162F7-B42D-4AE0-9968-F2EA2703D759}" srcId="{B7144DA5-B327-41C6-AC14-DA55AF8415FA}" destId="{CCD73828-6E4F-4742-BC6A-044C759345AE}" srcOrd="1" destOrd="0" parTransId="{9C81D581-95DE-4D9E-B8A5-FE284970B0F4}" sibTransId="{C71BF4B7-06CB-423C-AFA6-3947A287364A}"/>
    <dgm:cxn modelId="{B68256FF-CB1B-44A3-A3D0-B605FBBA18A8}" type="presParOf" srcId="{B5702F16-F629-4B42-B1C8-32A8F1E0DDC8}" destId="{DF158BE3-B53E-43A0-AC88-0604B4A4DAAF}" srcOrd="0" destOrd="0" presId="urn:microsoft.com/office/officeart/2005/8/layout/default"/>
    <dgm:cxn modelId="{2C3E6062-2A50-42F2-9299-7EFB4E89331D}" type="presParOf" srcId="{B5702F16-F629-4B42-B1C8-32A8F1E0DDC8}" destId="{CA417490-AAA1-47F8-997F-B55F07032A0A}" srcOrd="1" destOrd="0" presId="urn:microsoft.com/office/officeart/2005/8/layout/default"/>
    <dgm:cxn modelId="{CD27458D-1D1F-4469-9A9A-59A9FF75AF9E}" type="presParOf" srcId="{B5702F16-F629-4B42-B1C8-32A8F1E0DDC8}" destId="{DEDB7D11-DF45-4B0F-9D05-12A592331FC2}" srcOrd="2" destOrd="0" presId="urn:microsoft.com/office/officeart/2005/8/layout/default"/>
    <dgm:cxn modelId="{96882712-66A3-47F1-9606-F38CBDCEDB81}" type="presParOf" srcId="{B5702F16-F629-4B42-B1C8-32A8F1E0DDC8}" destId="{F4275BE7-5273-4E21-A472-DB4A4E3AE6EE}" srcOrd="3" destOrd="0" presId="urn:microsoft.com/office/officeart/2005/8/layout/default"/>
    <dgm:cxn modelId="{37F859B8-89A9-47C6-898E-F07F99F4BD91}" type="presParOf" srcId="{B5702F16-F629-4B42-B1C8-32A8F1E0DDC8}" destId="{8AE71F5A-B9E0-47A6-9F83-33B8D27E07AB}"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CE5FDFA-6409-4D98-A3FB-4623AA77867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5A43051-A95A-4AFF-96AB-81734B230F0D}">
      <dgm:prSet phldrT="[Text]"/>
      <dgm:spPr>
        <a:solidFill>
          <a:schemeClr val="tx2"/>
        </a:solidFill>
      </dgm:spPr>
      <dgm:t>
        <a:bodyPr/>
        <a:lstStyle/>
        <a:p>
          <a:r>
            <a:rPr lang="en-US" dirty="0"/>
            <a:t>1. Communication</a:t>
          </a:r>
        </a:p>
      </dgm:t>
    </dgm:pt>
    <dgm:pt modelId="{785A8EF5-DC24-4B35-86BB-250C51806FDE}" type="parTrans" cxnId="{F7C7FF58-7444-4F28-B487-056A73C78984}">
      <dgm:prSet/>
      <dgm:spPr/>
      <dgm:t>
        <a:bodyPr/>
        <a:lstStyle/>
        <a:p>
          <a:endParaRPr lang="en-US"/>
        </a:p>
      </dgm:t>
    </dgm:pt>
    <dgm:pt modelId="{1336E9BB-EEC4-4DBF-908F-9D6C76EDB707}" type="sibTrans" cxnId="{F7C7FF58-7444-4F28-B487-056A73C78984}">
      <dgm:prSet/>
      <dgm:spPr/>
      <dgm:t>
        <a:bodyPr/>
        <a:lstStyle/>
        <a:p>
          <a:endParaRPr lang="en-US"/>
        </a:p>
      </dgm:t>
    </dgm:pt>
    <dgm:pt modelId="{D6336FF8-7610-4563-8B26-BF9DBCFE783A}">
      <dgm:prSet phldrT="[Text]"/>
      <dgm:spPr>
        <a:solidFill>
          <a:schemeClr val="tx2"/>
        </a:solidFill>
      </dgm:spPr>
      <dgm:t>
        <a:bodyPr/>
        <a:lstStyle/>
        <a:p>
          <a:r>
            <a:rPr lang="en-US" dirty="0"/>
            <a:t>2. Partnership Exchange</a:t>
          </a:r>
        </a:p>
      </dgm:t>
    </dgm:pt>
    <dgm:pt modelId="{FA1C1F2F-588A-4AF2-9F9B-CD685DC20185}" type="parTrans" cxnId="{D4D2FCFA-9676-4AF7-9DC3-CE70B70F76A2}">
      <dgm:prSet/>
      <dgm:spPr/>
      <dgm:t>
        <a:bodyPr/>
        <a:lstStyle/>
        <a:p>
          <a:endParaRPr lang="en-US"/>
        </a:p>
      </dgm:t>
    </dgm:pt>
    <dgm:pt modelId="{0FC50131-4577-42A0-9630-9FE9EF0573C8}" type="sibTrans" cxnId="{D4D2FCFA-9676-4AF7-9DC3-CE70B70F76A2}">
      <dgm:prSet/>
      <dgm:spPr/>
      <dgm:t>
        <a:bodyPr/>
        <a:lstStyle/>
        <a:p>
          <a:endParaRPr lang="en-US"/>
        </a:p>
      </dgm:t>
    </dgm:pt>
    <dgm:pt modelId="{9A7850FB-FAF7-4706-B3AB-CBEED418AA61}">
      <dgm:prSet phldrT="[Text]"/>
      <dgm:spPr>
        <a:solidFill>
          <a:schemeClr val="tx2"/>
        </a:solidFill>
      </dgm:spPr>
      <dgm:t>
        <a:bodyPr/>
        <a:lstStyle/>
        <a:p>
          <a:r>
            <a:rPr lang="en-US" dirty="0"/>
            <a:t>3. Community Capacity Building</a:t>
          </a:r>
        </a:p>
      </dgm:t>
    </dgm:pt>
    <dgm:pt modelId="{BA735BD3-17A2-4E58-990E-D13C60684BBF}" type="parTrans" cxnId="{7CE9839D-48B2-4599-A185-75ABEA15065D}">
      <dgm:prSet/>
      <dgm:spPr/>
      <dgm:t>
        <a:bodyPr/>
        <a:lstStyle/>
        <a:p>
          <a:endParaRPr lang="en-US"/>
        </a:p>
      </dgm:t>
    </dgm:pt>
    <dgm:pt modelId="{152B6940-877F-4CA8-8985-9B691832AA66}" type="sibTrans" cxnId="{7CE9839D-48B2-4599-A185-75ABEA15065D}">
      <dgm:prSet/>
      <dgm:spPr/>
      <dgm:t>
        <a:bodyPr/>
        <a:lstStyle/>
        <a:p>
          <a:endParaRPr lang="en-US"/>
        </a:p>
      </dgm:t>
    </dgm:pt>
    <dgm:pt modelId="{4D82BD18-8B50-4CC2-8544-32C3884B6325}">
      <dgm:prSet phldrT="[Text]"/>
      <dgm:spPr>
        <a:solidFill>
          <a:schemeClr val="tx2"/>
        </a:solidFill>
      </dgm:spPr>
      <dgm:t>
        <a:bodyPr/>
        <a:lstStyle/>
        <a:p>
          <a:r>
            <a:rPr lang="en-US" dirty="0"/>
            <a:t>4. Leadership</a:t>
          </a:r>
        </a:p>
      </dgm:t>
    </dgm:pt>
    <dgm:pt modelId="{03AF1C38-CF9C-49FB-866E-BBC543CB5294}" type="parTrans" cxnId="{9D89DFD8-6E26-47BE-B3C9-369ADB68733B}">
      <dgm:prSet/>
      <dgm:spPr/>
      <dgm:t>
        <a:bodyPr/>
        <a:lstStyle/>
        <a:p>
          <a:endParaRPr lang="en-US"/>
        </a:p>
      </dgm:t>
    </dgm:pt>
    <dgm:pt modelId="{D6336EA1-3271-415D-A432-D818DBE12190}" type="sibTrans" cxnId="{9D89DFD8-6E26-47BE-B3C9-369ADB68733B}">
      <dgm:prSet/>
      <dgm:spPr/>
      <dgm:t>
        <a:bodyPr/>
        <a:lstStyle/>
        <a:p>
          <a:endParaRPr lang="en-US"/>
        </a:p>
      </dgm:t>
    </dgm:pt>
    <dgm:pt modelId="{1D35AC4E-0237-4C6C-A13A-26C4F2CE6548}">
      <dgm:prSet phldrT="[Text]"/>
      <dgm:spPr>
        <a:solidFill>
          <a:schemeClr val="tx2"/>
        </a:solidFill>
      </dgm:spPr>
      <dgm:t>
        <a:bodyPr/>
        <a:lstStyle/>
        <a:p>
          <a:r>
            <a:rPr lang="en-US" dirty="0"/>
            <a:t>5. Collaboration</a:t>
          </a:r>
        </a:p>
      </dgm:t>
    </dgm:pt>
    <dgm:pt modelId="{FD2EA7DA-5BCE-4D06-83F2-F793BF7FE23E}" type="parTrans" cxnId="{66BA7F8A-A99D-43DE-8631-5D6F5D2D9B80}">
      <dgm:prSet/>
      <dgm:spPr/>
      <dgm:t>
        <a:bodyPr/>
        <a:lstStyle/>
        <a:p>
          <a:endParaRPr lang="en-US"/>
        </a:p>
      </dgm:t>
    </dgm:pt>
    <dgm:pt modelId="{47B0109C-5C6D-4587-86B8-72FE4D06DB9D}" type="sibTrans" cxnId="{66BA7F8A-A99D-43DE-8631-5D6F5D2D9B80}">
      <dgm:prSet/>
      <dgm:spPr/>
      <dgm:t>
        <a:bodyPr/>
        <a:lstStyle/>
        <a:p>
          <a:endParaRPr lang="en-US"/>
        </a:p>
      </dgm:t>
    </dgm:pt>
    <dgm:pt modelId="{4A5ED444-351C-4FC0-A187-C5AFF7EF2922}" type="pres">
      <dgm:prSet presAssocID="{6CE5FDFA-6409-4D98-A3FB-4623AA77867F}" presName="linear" presStyleCnt="0">
        <dgm:presLayoutVars>
          <dgm:animLvl val="lvl"/>
          <dgm:resizeHandles val="exact"/>
        </dgm:presLayoutVars>
      </dgm:prSet>
      <dgm:spPr/>
    </dgm:pt>
    <dgm:pt modelId="{33C8A9AC-A54E-4157-9AA5-8016C302D279}" type="pres">
      <dgm:prSet presAssocID="{D5A43051-A95A-4AFF-96AB-81734B230F0D}" presName="parentText" presStyleLbl="node1" presStyleIdx="0" presStyleCnt="5">
        <dgm:presLayoutVars>
          <dgm:chMax val="0"/>
          <dgm:bulletEnabled val="1"/>
        </dgm:presLayoutVars>
      </dgm:prSet>
      <dgm:spPr/>
    </dgm:pt>
    <dgm:pt modelId="{A2DFA1BE-4DF8-4F4E-B988-3BBF2B797E6E}" type="pres">
      <dgm:prSet presAssocID="{1336E9BB-EEC4-4DBF-908F-9D6C76EDB707}" presName="spacer" presStyleCnt="0"/>
      <dgm:spPr/>
    </dgm:pt>
    <dgm:pt modelId="{03C44DB7-D508-43B4-860C-C47CD729FBDD}" type="pres">
      <dgm:prSet presAssocID="{D6336FF8-7610-4563-8B26-BF9DBCFE783A}" presName="parentText" presStyleLbl="node1" presStyleIdx="1" presStyleCnt="5">
        <dgm:presLayoutVars>
          <dgm:chMax val="0"/>
          <dgm:bulletEnabled val="1"/>
        </dgm:presLayoutVars>
      </dgm:prSet>
      <dgm:spPr/>
    </dgm:pt>
    <dgm:pt modelId="{8AC434C5-9400-42E1-9D7A-F621C00887C1}" type="pres">
      <dgm:prSet presAssocID="{0FC50131-4577-42A0-9630-9FE9EF0573C8}" presName="spacer" presStyleCnt="0"/>
      <dgm:spPr/>
    </dgm:pt>
    <dgm:pt modelId="{822188D8-F449-457E-ADE0-9091CE635B10}" type="pres">
      <dgm:prSet presAssocID="{9A7850FB-FAF7-4706-B3AB-CBEED418AA61}" presName="parentText" presStyleLbl="node1" presStyleIdx="2" presStyleCnt="5">
        <dgm:presLayoutVars>
          <dgm:chMax val="0"/>
          <dgm:bulletEnabled val="1"/>
        </dgm:presLayoutVars>
      </dgm:prSet>
      <dgm:spPr/>
    </dgm:pt>
    <dgm:pt modelId="{EA074FF4-6F8E-4348-8624-0D7C4BD65C93}" type="pres">
      <dgm:prSet presAssocID="{152B6940-877F-4CA8-8985-9B691832AA66}" presName="spacer" presStyleCnt="0"/>
      <dgm:spPr/>
    </dgm:pt>
    <dgm:pt modelId="{9DFED5EB-67F8-413D-B491-AD16CF1775E5}" type="pres">
      <dgm:prSet presAssocID="{4D82BD18-8B50-4CC2-8544-32C3884B6325}" presName="parentText" presStyleLbl="node1" presStyleIdx="3" presStyleCnt="5">
        <dgm:presLayoutVars>
          <dgm:chMax val="0"/>
          <dgm:bulletEnabled val="1"/>
        </dgm:presLayoutVars>
      </dgm:prSet>
      <dgm:spPr/>
    </dgm:pt>
    <dgm:pt modelId="{81793040-589D-4050-9756-D96357529725}" type="pres">
      <dgm:prSet presAssocID="{D6336EA1-3271-415D-A432-D818DBE12190}" presName="spacer" presStyleCnt="0"/>
      <dgm:spPr/>
    </dgm:pt>
    <dgm:pt modelId="{29F05424-3355-423D-8D94-3CB83848B2FE}" type="pres">
      <dgm:prSet presAssocID="{1D35AC4E-0237-4C6C-A13A-26C4F2CE6548}" presName="parentText" presStyleLbl="node1" presStyleIdx="4" presStyleCnt="5">
        <dgm:presLayoutVars>
          <dgm:chMax val="0"/>
          <dgm:bulletEnabled val="1"/>
        </dgm:presLayoutVars>
      </dgm:prSet>
      <dgm:spPr/>
    </dgm:pt>
  </dgm:ptLst>
  <dgm:cxnLst>
    <dgm:cxn modelId="{1D279E18-7F61-4F9D-B634-A74F9C5ABB86}" type="presOf" srcId="{4D82BD18-8B50-4CC2-8544-32C3884B6325}" destId="{9DFED5EB-67F8-413D-B491-AD16CF1775E5}" srcOrd="0" destOrd="0" presId="urn:microsoft.com/office/officeart/2005/8/layout/vList2"/>
    <dgm:cxn modelId="{58500E3A-E379-4834-AAE0-32861FB4D10A}" type="presOf" srcId="{D6336FF8-7610-4563-8B26-BF9DBCFE783A}" destId="{03C44DB7-D508-43B4-860C-C47CD729FBDD}" srcOrd="0" destOrd="0" presId="urn:microsoft.com/office/officeart/2005/8/layout/vList2"/>
    <dgm:cxn modelId="{77771241-8F0F-417C-A651-59D77A172E4C}" type="presOf" srcId="{D5A43051-A95A-4AFF-96AB-81734B230F0D}" destId="{33C8A9AC-A54E-4157-9AA5-8016C302D279}" srcOrd="0" destOrd="0" presId="urn:microsoft.com/office/officeart/2005/8/layout/vList2"/>
    <dgm:cxn modelId="{DD2EE461-EC8E-4AE5-9E13-F09F2682155D}" type="presOf" srcId="{6CE5FDFA-6409-4D98-A3FB-4623AA77867F}" destId="{4A5ED444-351C-4FC0-A187-C5AFF7EF2922}" srcOrd="0" destOrd="0" presId="urn:microsoft.com/office/officeart/2005/8/layout/vList2"/>
    <dgm:cxn modelId="{F7C7FF58-7444-4F28-B487-056A73C78984}" srcId="{6CE5FDFA-6409-4D98-A3FB-4623AA77867F}" destId="{D5A43051-A95A-4AFF-96AB-81734B230F0D}" srcOrd="0" destOrd="0" parTransId="{785A8EF5-DC24-4B35-86BB-250C51806FDE}" sibTransId="{1336E9BB-EEC4-4DBF-908F-9D6C76EDB707}"/>
    <dgm:cxn modelId="{66BA7F8A-A99D-43DE-8631-5D6F5D2D9B80}" srcId="{6CE5FDFA-6409-4D98-A3FB-4623AA77867F}" destId="{1D35AC4E-0237-4C6C-A13A-26C4F2CE6548}" srcOrd="4" destOrd="0" parTransId="{FD2EA7DA-5BCE-4D06-83F2-F793BF7FE23E}" sibTransId="{47B0109C-5C6D-4587-86B8-72FE4D06DB9D}"/>
    <dgm:cxn modelId="{7CE9839D-48B2-4599-A185-75ABEA15065D}" srcId="{6CE5FDFA-6409-4D98-A3FB-4623AA77867F}" destId="{9A7850FB-FAF7-4706-B3AB-CBEED418AA61}" srcOrd="2" destOrd="0" parTransId="{BA735BD3-17A2-4E58-990E-D13C60684BBF}" sibTransId="{152B6940-877F-4CA8-8985-9B691832AA66}"/>
    <dgm:cxn modelId="{D600F69E-DB58-4C89-A92B-A7DBADF5FA2B}" type="presOf" srcId="{9A7850FB-FAF7-4706-B3AB-CBEED418AA61}" destId="{822188D8-F449-457E-ADE0-9091CE635B10}" srcOrd="0" destOrd="0" presId="urn:microsoft.com/office/officeart/2005/8/layout/vList2"/>
    <dgm:cxn modelId="{9D89DFD8-6E26-47BE-B3C9-369ADB68733B}" srcId="{6CE5FDFA-6409-4D98-A3FB-4623AA77867F}" destId="{4D82BD18-8B50-4CC2-8544-32C3884B6325}" srcOrd="3" destOrd="0" parTransId="{03AF1C38-CF9C-49FB-866E-BBC543CB5294}" sibTransId="{D6336EA1-3271-415D-A432-D818DBE12190}"/>
    <dgm:cxn modelId="{D4D2FCFA-9676-4AF7-9DC3-CE70B70F76A2}" srcId="{6CE5FDFA-6409-4D98-A3FB-4623AA77867F}" destId="{D6336FF8-7610-4563-8B26-BF9DBCFE783A}" srcOrd="1" destOrd="0" parTransId="{FA1C1F2F-588A-4AF2-9F9B-CD685DC20185}" sibTransId="{0FC50131-4577-42A0-9630-9FE9EF0573C8}"/>
    <dgm:cxn modelId="{8B3E91FB-342C-4BC7-B257-F17923E0AC23}" type="presOf" srcId="{1D35AC4E-0237-4C6C-A13A-26C4F2CE6548}" destId="{29F05424-3355-423D-8D94-3CB83848B2FE}" srcOrd="0" destOrd="0" presId="urn:microsoft.com/office/officeart/2005/8/layout/vList2"/>
    <dgm:cxn modelId="{061C9352-951D-4360-A8E4-26702454D5FA}" type="presParOf" srcId="{4A5ED444-351C-4FC0-A187-C5AFF7EF2922}" destId="{33C8A9AC-A54E-4157-9AA5-8016C302D279}" srcOrd="0" destOrd="0" presId="urn:microsoft.com/office/officeart/2005/8/layout/vList2"/>
    <dgm:cxn modelId="{082029FE-26F9-4C06-B962-9E7EEC84AFDF}" type="presParOf" srcId="{4A5ED444-351C-4FC0-A187-C5AFF7EF2922}" destId="{A2DFA1BE-4DF8-4F4E-B988-3BBF2B797E6E}" srcOrd="1" destOrd="0" presId="urn:microsoft.com/office/officeart/2005/8/layout/vList2"/>
    <dgm:cxn modelId="{430381F3-0552-433D-B7D6-F74F774EEAE4}" type="presParOf" srcId="{4A5ED444-351C-4FC0-A187-C5AFF7EF2922}" destId="{03C44DB7-D508-43B4-860C-C47CD729FBDD}" srcOrd="2" destOrd="0" presId="urn:microsoft.com/office/officeart/2005/8/layout/vList2"/>
    <dgm:cxn modelId="{AA87E00D-6799-46DE-B7A8-DB8FCC5FEAC0}" type="presParOf" srcId="{4A5ED444-351C-4FC0-A187-C5AFF7EF2922}" destId="{8AC434C5-9400-42E1-9D7A-F621C00887C1}" srcOrd="3" destOrd="0" presId="urn:microsoft.com/office/officeart/2005/8/layout/vList2"/>
    <dgm:cxn modelId="{3A31BA23-0331-43FA-B186-1E22B8EFBFB8}" type="presParOf" srcId="{4A5ED444-351C-4FC0-A187-C5AFF7EF2922}" destId="{822188D8-F449-457E-ADE0-9091CE635B10}" srcOrd="4" destOrd="0" presId="urn:microsoft.com/office/officeart/2005/8/layout/vList2"/>
    <dgm:cxn modelId="{4A29B226-F259-42D9-BC74-10AFC2563E26}" type="presParOf" srcId="{4A5ED444-351C-4FC0-A187-C5AFF7EF2922}" destId="{EA074FF4-6F8E-4348-8624-0D7C4BD65C93}" srcOrd="5" destOrd="0" presId="urn:microsoft.com/office/officeart/2005/8/layout/vList2"/>
    <dgm:cxn modelId="{39B5FEE9-44F5-4C58-A9CB-A15280A0A935}" type="presParOf" srcId="{4A5ED444-351C-4FC0-A187-C5AFF7EF2922}" destId="{9DFED5EB-67F8-413D-B491-AD16CF1775E5}" srcOrd="6" destOrd="0" presId="urn:microsoft.com/office/officeart/2005/8/layout/vList2"/>
    <dgm:cxn modelId="{D3E4691C-8C3F-4245-9D47-0EEA3AC3FFB5}" type="presParOf" srcId="{4A5ED444-351C-4FC0-A187-C5AFF7EF2922}" destId="{81793040-589D-4050-9756-D96357529725}" srcOrd="7" destOrd="0" presId="urn:microsoft.com/office/officeart/2005/8/layout/vList2"/>
    <dgm:cxn modelId="{F10406C9-76BD-4BBA-90FC-62ED382DBBB7}" type="presParOf" srcId="{4A5ED444-351C-4FC0-A187-C5AFF7EF2922}" destId="{29F05424-3355-423D-8D94-3CB83848B2FE}"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C22188-89C3-4F52-A44B-B2BA952FEFE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23EE28A-C9A6-417F-9B3C-95FF5DFAC962}">
      <dgm:prSet phldrT="[Text]" custT="1"/>
      <dgm:spPr>
        <a:solidFill>
          <a:schemeClr val="tx2"/>
        </a:solidFill>
      </dgm:spPr>
      <dgm:t>
        <a:bodyPr/>
        <a:lstStyle/>
        <a:p>
          <a:pPr>
            <a:buFont typeface="+mj-lt"/>
            <a:buAutoNum type="arabicPeriod"/>
          </a:pPr>
          <a:r>
            <a:rPr lang="en-US" sz="2400" dirty="0"/>
            <a:t>Be clear about the purposes or goals of the engagement effort and the communities you want to engage.</a:t>
          </a:r>
        </a:p>
      </dgm:t>
    </dgm:pt>
    <dgm:pt modelId="{3B82DC47-A5C1-4DAA-B409-295C79A8481A}" type="parTrans" cxnId="{8657E101-1906-493B-98DF-486EBA7EAA23}">
      <dgm:prSet/>
      <dgm:spPr/>
      <dgm:t>
        <a:bodyPr/>
        <a:lstStyle/>
        <a:p>
          <a:endParaRPr lang="en-US"/>
        </a:p>
      </dgm:t>
    </dgm:pt>
    <dgm:pt modelId="{003C3539-29F8-497B-8FD3-AE58CD49A160}" type="sibTrans" cxnId="{8657E101-1906-493B-98DF-486EBA7EAA23}">
      <dgm:prSet/>
      <dgm:spPr/>
      <dgm:t>
        <a:bodyPr/>
        <a:lstStyle/>
        <a:p>
          <a:endParaRPr lang="en-US"/>
        </a:p>
      </dgm:t>
    </dgm:pt>
    <dgm:pt modelId="{A61850F6-8C2D-43B9-A896-2EFBE8450CC8}" type="pres">
      <dgm:prSet presAssocID="{8CC22188-89C3-4F52-A44B-B2BA952FEFE9}" presName="linear" presStyleCnt="0">
        <dgm:presLayoutVars>
          <dgm:animLvl val="lvl"/>
          <dgm:resizeHandles val="exact"/>
        </dgm:presLayoutVars>
      </dgm:prSet>
      <dgm:spPr/>
    </dgm:pt>
    <dgm:pt modelId="{EBBB2298-D5AC-40AC-ADE8-F94964FB1994}" type="pres">
      <dgm:prSet presAssocID="{923EE28A-C9A6-417F-9B3C-95FF5DFAC962}" presName="parentText" presStyleLbl="node1" presStyleIdx="0" presStyleCnt="1">
        <dgm:presLayoutVars>
          <dgm:chMax val="0"/>
          <dgm:bulletEnabled val="1"/>
        </dgm:presLayoutVars>
      </dgm:prSet>
      <dgm:spPr/>
    </dgm:pt>
  </dgm:ptLst>
  <dgm:cxnLst>
    <dgm:cxn modelId="{8657E101-1906-493B-98DF-486EBA7EAA23}" srcId="{8CC22188-89C3-4F52-A44B-B2BA952FEFE9}" destId="{923EE28A-C9A6-417F-9B3C-95FF5DFAC962}" srcOrd="0" destOrd="0" parTransId="{3B82DC47-A5C1-4DAA-B409-295C79A8481A}" sibTransId="{003C3539-29F8-497B-8FD3-AE58CD49A160}"/>
    <dgm:cxn modelId="{F8AF30AC-8CA7-4CD4-AAF7-2E99CD5526E7}" type="presOf" srcId="{923EE28A-C9A6-417F-9B3C-95FF5DFAC962}" destId="{EBBB2298-D5AC-40AC-ADE8-F94964FB1994}" srcOrd="0" destOrd="0" presId="urn:microsoft.com/office/officeart/2005/8/layout/vList2"/>
    <dgm:cxn modelId="{C83D59FE-AD8B-4D01-800A-8752DDC1D90A}" type="presOf" srcId="{8CC22188-89C3-4F52-A44B-B2BA952FEFE9}" destId="{A61850F6-8C2D-43B9-A896-2EFBE8450CC8}" srcOrd="0" destOrd="0" presId="urn:microsoft.com/office/officeart/2005/8/layout/vList2"/>
    <dgm:cxn modelId="{A0B99E4A-FB00-4CA3-9699-001D87ED2016}" type="presParOf" srcId="{A61850F6-8C2D-43B9-A896-2EFBE8450CC8}" destId="{EBBB2298-D5AC-40AC-ADE8-F94964FB1994}"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6B584-8A72-4AFB-B78E-493356BBE943}">
      <dsp:nvSpPr>
        <dsp:cNvPr id="0" name=""/>
        <dsp:cNvSpPr/>
      </dsp:nvSpPr>
      <dsp:spPr>
        <a:xfrm>
          <a:off x="808025" y="1626006"/>
          <a:ext cx="2438028" cy="2437993"/>
        </a:xfrm>
        <a:prstGeom prst="ellipse">
          <a:avLst/>
        </a:prstGeom>
        <a:solidFill>
          <a:schemeClr val="tx2">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b"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mn-lt"/>
            </a:rPr>
            <a:t>Population’s risk factors, needs, values</a:t>
          </a:r>
        </a:p>
      </dsp:txBody>
      <dsp:txXfrm>
        <a:off x="1165066" y="1983042"/>
        <a:ext cx="1723946" cy="1723921"/>
      </dsp:txXfrm>
    </dsp:sp>
    <dsp:sp modelId="{C0AF8B9A-1CCD-472A-B331-7ACC9C4A4AE9}">
      <dsp:nvSpPr>
        <dsp:cNvPr id="0" name=""/>
        <dsp:cNvSpPr/>
      </dsp:nvSpPr>
      <dsp:spPr>
        <a:xfrm>
          <a:off x="1889093" y="156188"/>
          <a:ext cx="2438028" cy="2437993"/>
        </a:xfrm>
        <a:prstGeom prst="ellipse">
          <a:avLst/>
        </a:prstGeom>
        <a:solidFill>
          <a:schemeClr val="tx2">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t" anchorCtr="0">
          <a:noAutofit/>
        </a:bodyPr>
        <a:lstStyle/>
        <a:p>
          <a:pPr marL="0" lvl="0" indent="0" algn="ctr" defTabSz="800100">
            <a:lnSpc>
              <a:spcPct val="90000"/>
            </a:lnSpc>
            <a:spcBef>
              <a:spcPct val="0"/>
            </a:spcBef>
            <a:spcAft>
              <a:spcPct val="35000"/>
            </a:spcAft>
            <a:buNone/>
          </a:pPr>
          <a:r>
            <a:rPr lang="en-US" sz="1800" kern="1200" dirty="0">
              <a:solidFill>
                <a:schemeClr val="bg1"/>
              </a:solidFill>
              <a:latin typeface="+mn-lt"/>
            </a:rPr>
            <a:t>Evidence-based Interventions</a:t>
          </a:r>
        </a:p>
      </dsp:txBody>
      <dsp:txXfrm>
        <a:off x="2246134" y="513224"/>
        <a:ext cx="1723946" cy="1723921"/>
      </dsp:txXfrm>
    </dsp:sp>
    <dsp:sp modelId="{7704A571-5D1C-4F50-BED5-BAC1E2F5D9A7}">
      <dsp:nvSpPr>
        <dsp:cNvPr id="0" name=""/>
        <dsp:cNvSpPr/>
      </dsp:nvSpPr>
      <dsp:spPr>
        <a:xfrm>
          <a:off x="2995374" y="1625995"/>
          <a:ext cx="2438028" cy="2437993"/>
        </a:xfrm>
        <a:prstGeom prst="ellipse">
          <a:avLst/>
        </a:prstGeom>
        <a:solidFill>
          <a:schemeClr val="tx2">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b" anchorCtr="0">
          <a:noAutofit/>
        </a:bodyPr>
        <a:lstStyle/>
        <a:p>
          <a:pPr marL="0" lvl="0" indent="0" algn="r" defTabSz="800100">
            <a:lnSpc>
              <a:spcPct val="90000"/>
            </a:lnSpc>
            <a:spcBef>
              <a:spcPct val="0"/>
            </a:spcBef>
            <a:spcAft>
              <a:spcPct val="35000"/>
            </a:spcAft>
            <a:buNone/>
          </a:pPr>
          <a:r>
            <a:rPr lang="en-US" sz="1800" kern="1200" dirty="0">
              <a:solidFill>
                <a:schemeClr val="bg1"/>
              </a:solidFill>
              <a:latin typeface="+mn-lt"/>
            </a:rPr>
            <a:t>Available resources</a:t>
          </a:r>
        </a:p>
      </dsp:txBody>
      <dsp:txXfrm>
        <a:off x="3352415" y="1983031"/>
        <a:ext cx="1723946" cy="172392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2298-D5AC-40AC-ADE8-F94964FB1994}">
      <dsp:nvSpPr>
        <dsp:cNvPr id="0" name=""/>
        <dsp:cNvSpPr/>
      </dsp:nvSpPr>
      <dsp:spPr>
        <a:xfrm>
          <a:off x="0" y="92100"/>
          <a:ext cx="6645275" cy="126359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mj-lt"/>
            <a:buNone/>
          </a:pPr>
          <a:r>
            <a:rPr lang="en-US" sz="2400" kern="1200" dirty="0"/>
            <a:t>Understand the community’s culture, economic conditions, social networks, political structures, norms, values, demographic trends, history, etc.</a:t>
          </a:r>
        </a:p>
      </dsp:txBody>
      <dsp:txXfrm>
        <a:off x="61684" y="153784"/>
        <a:ext cx="6521907" cy="114023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2298-D5AC-40AC-ADE8-F94964FB1994}">
      <dsp:nvSpPr>
        <dsp:cNvPr id="0" name=""/>
        <dsp:cNvSpPr/>
      </dsp:nvSpPr>
      <dsp:spPr>
        <a:xfrm>
          <a:off x="0" y="625"/>
          <a:ext cx="6645275" cy="144654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mj-lt"/>
            <a:buNone/>
          </a:pPr>
          <a:r>
            <a:rPr lang="en-US" sz="2400" kern="1200" dirty="0"/>
            <a:t>Establish relationships, build trust and seek commitment from community organizations/leaders to create processes for mobilizing the community. </a:t>
          </a:r>
        </a:p>
      </dsp:txBody>
      <dsp:txXfrm>
        <a:off x="70615" y="71240"/>
        <a:ext cx="6504045" cy="130531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2298-D5AC-40AC-ADE8-F94964FB1994}">
      <dsp:nvSpPr>
        <dsp:cNvPr id="0" name=""/>
        <dsp:cNvSpPr/>
      </dsp:nvSpPr>
      <dsp:spPr>
        <a:xfrm>
          <a:off x="0" y="625"/>
          <a:ext cx="6688726" cy="144654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mj-lt"/>
            <a:buNone/>
          </a:pPr>
          <a:r>
            <a:rPr lang="en-US" sz="2400" kern="1200" dirty="0"/>
            <a:t>Collective self-determination is the right of a community. No external entity should assume it can bestow on a community the power to act in its own self-interest.</a:t>
          </a:r>
        </a:p>
      </dsp:txBody>
      <dsp:txXfrm>
        <a:off x="70615" y="71240"/>
        <a:ext cx="6547496" cy="130531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2298-D5AC-40AC-ADE8-F94964FB1994}">
      <dsp:nvSpPr>
        <dsp:cNvPr id="0" name=""/>
        <dsp:cNvSpPr/>
      </dsp:nvSpPr>
      <dsp:spPr>
        <a:xfrm>
          <a:off x="0" y="716"/>
          <a:ext cx="6645275" cy="1542891"/>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mj-lt"/>
            <a:buNone/>
          </a:pPr>
          <a:r>
            <a:rPr lang="en-US" sz="2400" kern="1200" dirty="0"/>
            <a:t>Awareness of the cultures of a community and factors affecting diversity must be paramount in planning, designing, and implementing approaches to engaging a community.</a:t>
          </a:r>
        </a:p>
      </dsp:txBody>
      <dsp:txXfrm>
        <a:off x="75318" y="76034"/>
        <a:ext cx="6494639" cy="139225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2298-D5AC-40AC-ADE8-F94964FB1994}">
      <dsp:nvSpPr>
        <dsp:cNvPr id="0" name=""/>
        <dsp:cNvSpPr/>
      </dsp:nvSpPr>
      <dsp:spPr>
        <a:xfrm>
          <a:off x="0" y="625"/>
          <a:ext cx="6645275" cy="144654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mj-lt"/>
            <a:buNone/>
          </a:pPr>
          <a:r>
            <a:rPr lang="en-US" sz="2400" kern="1200" dirty="0"/>
            <a:t>Community engagement can only be sustained by identifying and mobilizing community strengths and by developing the community’s capacity/resources to make decisions and act.</a:t>
          </a:r>
        </a:p>
      </dsp:txBody>
      <dsp:txXfrm>
        <a:off x="70615" y="71240"/>
        <a:ext cx="6504045" cy="130531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2298-D5AC-40AC-ADE8-F94964FB1994}">
      <dsp:nvSpPr>
        <dsp:cNvPr id="0" name=""/>
        <dsp:cNvSpPr/>
      </dsp:nvSpPr>
      <dsp:spPr>
        <a:xfrm>
          <a:off x="0" y="96487"/>
          <a:ext cx="6645275" cy="1254825"/>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mj-lt"/>
            <a:buNone/>
          </a:pPr>
          <a:r>
            <a:rPr lang="en-US" sz="2400" kern="1200" dirty="0"/>
            <a:t>Community collaboration requires long-term commitment by the engaging organization and its partners.</a:t>
          </a:r>
        </a:p>
      </dsp:txBody>
      <dsp:txXfrm>
        <a:off x="61256" y="157743"/>
        <a:ext cx="6522763" cy="113231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6D3D4-CD5F-4F2D-8EBA-CAD1CF940DC8}">
      <dsp:nvSpPr>
        <dsp:cNvPr id="0" name=""/>
        <dsp:cNvSpPr/>
      </dsp:nvSpPr>
      <dsp:spPr>
        <a:xfrm>
          <a:off x="1193860" y="498"/>
          <a:ext cx="6518156" cy="2804613"/>
        </a:xfrm>
        <a:prstGeom prst="rect">
          <a:avLst/>
        </a:prstGeom>
        <a:solidFill>
          <a:schemeClr val="accent3">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rgbClr val="263E67"/>
              </a:solidFill>
              <a:latin typeface="+mj-lt"/>
            </a:rPr>
            <a:t>Programs, practices, principles, procedures, policies,  pills, and products that have been found to be effective in one or more well-designed research studies</a:t>
          </a:r>
        </a:p>
      </dsp:txBody>
      <dsp:txXfrm>
        <a:off x="1193860" y="498"/>
        <a:ext cx="6518156" cy="28046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D62FCD-AB23-4BAF-9F90-81D0237EA763}">
      <dsp:nvSpPr>
        <dsp:cNvPr id="0" name=""/>
        <dsp:cNvSpPr/>
      </dsp:nvSpPr>
      <dsp:spPr>
        <a:xfrm>
          <a:off x="38" y="115981"/>
          <a:ext cx="3685337" cy="1474135"/>
        </a:xfrm>
        <a:prstGeom prst="rect">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dirty="0"/>
            <a:t>Broad EBIs (Systematic Review Recommendations)</a:t>
          </a:r>
        </a:p>
      </dsp:txBody>
      <dsp:txXfrm>
        <a:off x="38" y="115981"/>
        <a:ext cx="3685337" cy="1474135"/>
      </dsp:txXfrm>
    </dsp:sp>
    <dsp:sp modelId="{7557A88D-7AA8-4D6F-96E4-B46A65CF4753}">
      <dsp:nvSpPr>
        <dsp:cNvPr id="0" name=""/>
        <dsp:cNvSpPr/>
      </dsp:nvSpPr>
      <dsp:spPr>
        <a:xfrm>
          <a:off x="38" y="1590116"/>
          <a:ext cx="3685337" cy="2127375"/>
        </a:xfrm>
        <a:prstGeom prst="rect">
          <a:avLst/>
        </a:prstGeom>
        <a:solidFill>
          <a:schemeClr val="accent4">
            <a:lumMod val="20000"/>
            <a:lumOff val="80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Patient Reminders</a:t>
          </a:r>
        </a:p>
        <a:p>
          <a:pPr marL="285750" lvl="1" indent="-285750" algn="l" defTabSz="1377950">
            <a:lnSpc>
              <a:spcPct val="90000"/>
            </a:lnSpc>
            <a:spcBef>
              <a:spcPct val="0"/>
            </a:spcBef>
            <a:spcAft>
              <a:spcPct val="15000"/>
            </a:spcAft>
            <a:buChar char="•"/>
          </a:pPr>
          <a:r>
            <a:rPr lang="en-US" sz="3100" kern="1200" dirty="0"/>
            <a:t>Presumptive Announcement</a:t>
          </a:r>
        </a:p>
      </dsp:txBody>
      <dsp:txXfrm>
        <a:off x="38" y="1590116"/>
        <a:ext cx="3685337" cy="2127375"/>
      </dsp:txXfrm>
    </dsp:sp>
    <dsp:sp modelId="{BC79DE06-3778-475D-8FA1-22DA3DC6DC28}">
      <dsp:nvSpPr>
        <dsp:cNvPr id="0" name=""/>
        <dsp:cNvSpPr/>
      </dsp:nvSpPr>
      <dsp:spPr>
        <a:xfrm>
          <a:off x="4201323" y="115981"/>
          <a:ext cx="3685337" cy="1474135"/>
        </a:xfrm>
        <a:prstGeom prst="rect">
          <a:avLst/>
        </a:prstGeom>
        <a:solidFill>
          <a:schemeClr val="tx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dirty="0"/>
            <a:t>Packaged EBIs</a:t>
          </a:r>
        </a:p>
      </dsp:txBody>
      <dsp:txXfrm>
        <a:off x="4201323" y="115981"/>
        <a:ext cx="3685337" cy="1474135"/>
      </dsp:txXfrm>
    </dsp:sp>
    <dsp:sp modelId="{9EC9BAD8-3A1B-4E0F-BF1F-13A180853BA3}">
      <dsp:nvSpPr>
        <dsp:cNvPr id="0" name=""/>
        <dsp:cNvSpPr/>
      </dsp:nvSpPr>
      <dsp:spPr>
        <a:xfrm>
          <a:off x="4201323" y="1590116"/>
          <a:ext cx="3685337" cy="2127375"/>
        </a:xfrm>
        <a:prstGeom prst="rect">
          <a:avLst/>
        </a:prstGeom>
        <a:solidFill>
          <a:schemeClr val="accent4">
            <a:lumMod val="20000"/>
            <a:lumOff val="80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a:lnSpc>
              <a:spcPct val="90000"/>
            </a:lnSpc>
            <a:spcBef>
              <a:spcPct val="0"/>
            </a:spcBef>
            <a:spcAft>
              <a:spcPct val="15000"/>
            </a:spcAft>
            <a:buChar char="•"/>
          </a:pPr>
          <a:r>
            <a:rPr lang="en-US" sz="3100" kern="1200"/>
            <a:t>Flu-FIT</a:t>
          </a:r>
        </a:p>
        <a:p>
          <a:pPr marL="285750" lvl="1" indent="-285750" algn="l" defTabSz="1377950">
            <a:lnSpc>
              <a:spcPct val="90000"/>
            </a:lnSpc>
            <a:spcBef>
              <a:spcPct val="0"/>
            </a:spcBef>
            <a:spcAft>
              <a:spcPct val="15000"/>
            </a:spcAft>
            <a:buChar char="•"/>
          </a:pPr>
          <a:r>
            <a:rPr lang="en-US" sz="3100" kern="1200" dirty="0"/>
            <a:t>Give Teens Vaccines</a:t>
          </a:r>
        </a:p>
      </dsp:txBody>
      <dsp:txXfrm>
        <a:off x="4201323" y="1590116"/>
        <a:ext cx="3685337" cy="21273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63C85-C2B1-4702-8C98-129A2F201764}">
      <dsp:nvSpPr>
        <dsp:cNvPr id="0" name=""/>
        <dsp:cNvSpPr/>
      </dsp:nvSpPr>
      <dsp:spPr>
        <a:xfrm>
          <a:off x="3956896" y="969"/>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Understand problem</a:t>
          </a:r>
        </a:p>
      </dsp:txBody>
      <dsp:txXfrm>
        <a:off x="3998732" y="42805"/>
        <a:ext cx="1443989" cy="773342"/>
      </dsp:txXfrm>
    </dsp:sp>
    <dsp:sp modelId="{93AE4088-0B87-404C-9919-605D038D11CF}">
      <dsp:nvSpPr>
        <dsp:cNvPr id="0" name=""/>
        <dsp:cNvSpPr/>
      </dsp:nvSpPr>
      <dsp:spPr>
        <a:xfrm>
          <a:off x="2698951" y="429477"/>
          <a:ext cx="4043551" cy="4043551"/>
        </a:xfrm>
        <a:custGeom>
          <a:avLst/>
          <a:gdLst/>
          <a:ahLst/>
          <a:cxnLst/>
          <a:rect l="0" t="0" r="0" b="0"/>
          <a:pathLst>
            <a:path>
              <a:moveTo>
                <a:pt x="2928649" y="214800"/>
              </a:moveTo>
              <a:arcTo wR="2021775" hR="2021775" stAng="177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977A1BB-6C7C-475A-8969-3EB50D97445F}">
      <dsp:nvSpPr>
        <dsp:cNvPr id="0" name=""/>
        <dsp:cNvSpPr/>
      </dsp:nvSpPr>
      <dsp:spPr>
        <a:xfrm>
          <a:off x="5707805"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Establish goals for improvement</a:t>
          </a:r>
        </a:p>
      </dsp:txBody>
      <dsp:txXfrm>
        <a:off x="5749641" y="1053693"/>
        <a:ext cx="1443989" cy="773342"/>
      </dsp:txXfrm>
    </dsp:sp>
    <dsp:sp modelId="{A315045C-FB7D-4D96-A60A-5C90DCB33944}">
      <dsp:nvSpPr>
        <dsp:cNvPr id="0" name=""/>
        <dsp:cNvSpPr/>
      </dsp:nvSpPr>
      <dsp:spPr>
        <a:xfrm>
          <a:off x="2698951" y="429477"/>
          <a:ext cx="4043551" cy="4043551"/>
        </a:xfrm>
        <a:custGeom>
          <a:avLst/>
          <a:gdLst/>
          <a:ahLst/>
          <a:cxnLst/>
          <a:rect l="0" t="0" r="0" b="0"/>
          <a:pathLst>
            <a:path>
              <a:moveTo>
                <a:pt x="4011974" y="1665842"/>
              </a:moveTo>
              <a:arcTo wR="2021775" hR="2021775" stAng="209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2B00A90-49FC-4B16-BFB5-E6CE81C3569D}">
      <dsp:nvSpPr>
        <dsp:cNvPr id="0" name=""/>
        <dsp:cNvSpPr/>
      </dsp:nvSpPr>
      <dsp:spPr>
        <a:xfrm>
          <a:off x="5707805" y="3033633"/>
          <a:ext cx="1527661" cy="857014"/>
        </a:xfrm>
        <a:prstGeom prst="roundRect">
          <a:avLst/>
        </a:prstGeom>
        <a:solidFill>
          <a:srgbClr val="263E67"/>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Find and Select EBIs</a:t>
          </a:r>
        </a:p>
      </dsp:txBody>
      <dsp:txXfrm>
        <a:off x="5749641" y="3075469"/>
        <a:ext cx="1443989" cy="773342"/>
      </dsp:txXfrm>
    </dsp:sp>
    <dsp:sp modelId="{3D61D92C-52E9-4070-A054-DF8606293766}">
      <dsp:nvSpPr>
        <dsp:cNvPr id="0" name=""/>
        <dsp:cNvSpPr/>
      </dsp:nvSpPr>
      <dsp:spPr>
        <a:xfrm>
          <a:off x="2698951" y="429477"/>
          <a:ext cx="4043551" cy="4043551"/>
        </a:xfrm>
        <a:custGeom>
          <a:avLst/>
          <a:gdLst/>
          <a:ahLst/>
          <a:cxnLst/>
          <a:rect l="0" t="0" r="0" b="0"/>
          <a:pathLst>
            <a:path>
              <a:moveTo>
                <a:pt x="3325486" y="3567064"/>
              </a:moveTo>
              <a:arcTo wR="2021775" hR="2021775" stAng="29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FD33B52-D2D1-4296-A0EA-A705BDF395B4}">
      <dsp:nvSpPr>
        <dsp:cNvPr id="0" name=""/>
        <dsp:cNvSpPr/>
      </dsp:nvSpPr>
      <dsp:spPr>
        <a:xfrm>
          <a:off x="3956896" y="4044521"/>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Adapt EBIs</a:t>
          </a:r>
        </a:p>
      </dsp:txBody>
      <dsp:txXfrm>
        <a:off x="3998732" y="4086357"/>
        <a:ext cx="1443989" cy="773342"/>
      </dsp:txXfrm>
    </dsp:sp>
    <dsp:sp modelId="{5C4C6834-CFE1-4D8F-9E93-7BF9EBE10C9B}">
      <dsp:nvSpPr>
        <dsp:cNvPr id="0" name=""/>
        <dsp:cNvSpPr/>
      </dsp:nvSpPr>
      <dsp:spPr>
        <a:xfrm>
          <a:off x="2698951" y="429477"/>
          <a:ext cx="4043551" cy="4043551"/>
        </a:xfrm>
        <a:custGeom>
          <a:avLst/>
          <a:gdLst/>
          <a:ahLst/>
          <a:cxnLst/>
          <a:rect l="0" t="0" r="0" b="0"/>
          <a:pathLst>
            <a:path>
              <a:moveTo>
                <a:pt x="1114902" y="3828750"/>
              </a:moveTo>
              <a:arcTo wR="2021775" hR="2021775" stAng="6999053"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0D6E494D-89C5-4494-8AD1-8D5A56250D8B}">
      <dsp:nvSpPr>
        <dsp:cNvPr id="0" name=""/>
        <dsp:cNvSpPr/>
      </dsp:nvSpPr>
      <dsp:spPr>
        <a:xfrm>
          <a:off x="2205987" y="3033633"/>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Implement EBIs</a:t>
          </a:r>
        </a:p>
      </dsp:txBody>
      <dsp:txXfrm>
        <a:off x="2247823" y="3075469"/>
        <a:ext cx="1443989" cy="773342"/>
      </dsp:txXfrm>
    </dsp:sp>
    <dsp:sp modelId="{622C4ADC-5C9D-49BC-831A-4F513095FBCF}">
      <dsp:nvSpPr>
        <dsp:cNvPr id="0" name=""/>
        <dsp:cNvSpPr/>
      </dsp:nvSpPr>
      <dsp:spPr>
        <a:xfrm>
          <a:off x="2698951" y="429477"/>
          <a:ext cx="4043551" cy="4043551"/>
        </a:xfrm>
        <a:custGeom>
          <a:avLst/>
          <a:gdLst/>
          <a:ahLst/>
          <a:cxnLst/>
          <a:rect l="0" t="0" r="0" b="0"/>
          <a:pathLst>
            <a:path>
              <a:moveTo>
                <a:pt x="31577" y="2377709"/>
              </a:moveTo>
              <a:arcTo wR="2021775" hR="2021775" stAng="10191614" swAng="121677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7455132-1615-439B-A018-AC0F0DBAFEB0}">
      <dsp:nvSpPr>
        <dsp:cNvPr id="0" name=""/>
        <dsp:cNvSpPr/>
      </dsp:nvSpPr>
      <dsp:spPr>
        <a:xfrm>
          <a:off x="2205987" y="1011857"/>
          <a:ext cx="1527661" cy="857014"/>
        </a:xfrm>
        <a:prstGeom prst="roundRect">
          <a:avLst/>
        </a:prstGeom>
        <a:solidFill>
          <a:srgbClr val="263E67"/>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2"/>
              </a:solidFill>
            </a:rPr>
            <a:t>Evaluate impact</a:t>
          </a:r>
        </a:p>
      </dsp:txBody>
      <dsp:txXfrm>
        <a:off x="2247823" y="1053693"/>
        <a:ext cx="1443989" cy="773342"/>
      </dsp:txXfrm>
    </dsp:sp>
    <dsp:sp modelId="{18E5F03D-6747-466C-9C77-DF4DFFA9C25A}">
      <dsp:nvSpPr>
        <dsp:cNvPr id="0" name=""/>
        <dsp:cNvSpPr/>
      </dsp:nvSpPr>
      <dsp:spPr>
        <a:xfrm>
          <a:off x="2698951" y="429477"/>
          <a:ext cx="4043551" cy="4043551"/>
        </a:xfrm>
        <a:custGeom>
          <a:avLst/>
          <a:gdLst/>
          <a:ahLst/>
          <a:cxnLst/>
          <a:rect l="0" t="0" r="0" b="0"/>
          <a:pathLst>
            <a:path>
              <a:moveTo>
                <a:pt x="718065" y="476487"/>
              </a:moveTo>
              <a:arcTo wR="2021775" hR="2021775" stAng="13790805" swAng="810143"/>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E54178-8054-4DF2-94D9-296A433915D8}">
      <dsp:nvSpPr>
        <dsp:cNvPr id="0" name=""/>
        <dsp:cNvSpPr/>
      </dsp:nvSpPr>
      <dsp:spPr>
        <a:xfrm>
          <a:off x="148936" y="2257132"/>
          <a:ext cx="2131516" cy="820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66040" rIns="184912" bIns="66040" numCol="1" spcCol="1270" anchor="ctr" anchorCtr="0">
          <a:noAutofit/>
        </a:bodyPr>
        <a:lstStyle/>
        <a:p>
          <a:pPr marL="0" lvl="0" indent="0" algn="r" defTabSz="1155700">
            <a:lnSpc>
              <a:spcPct val="90000"/>
            </a:lnSpc>
            <a:spcBef>
              <a:spcPct val="0"/>
            </a:spcBef>
            <a:spcAft>
              <a:spcPct val="35000"/>
            </a:spcAft>
            <a:buNone/>
          </a:pPr>
          <a:r>
            <a:rPr lang="en-US" sz="2600" kern="1200" dirty="0">
              <a:solidFill>
                <a:schemeClr val="tx2"/>
              </a:solidFill>
            </a:rPr>
            <a:t>Community Engagement</a:t>
          </a:r>
        </a:p>
      </dsp:txBody>
      <dsp:txXfrm>
        <a:off x="148936" y="2257132"/>
        <a:ext cx="2131516" cy="820462"/>
      </dsp:txXfrm>
    </dsp:sp>
    <dsp:sp modelId="{162C214D-B0F1-4482-8669-A1EF84C716F8}">
      <dsp:nvSpPr>
        <dsp:cNvPr id="0" name=""/>
        <dsp:cNvSpPr/>
      </dsp:nvSpPr>
      <dsp:spPr>
        <a:xfrm>
          <a:off x="2280453" y="1487949"/>
          <a:ext cx="426303" cy="2358829"/>
        </a:xfrm>
        <a:prstGeom prst="leftBrace">
          <a:avLst>
            <a:gd name="adj1" fmla="val 35000"/>
            <a:gd name="adj2" fmla="val 50000"/>
          </a:avLst>
        </a:prstGeom>
        <a:noFill/>
        <a:ln w="12700" cap="flat" cmpd="sng" algn="ctr">
          <a:solidFill>
            <a:schemeClr val="tx2"/>
          </a:solidFill>
          <a:prstDash val="solid"/>
          <a:miter lim="800000"/>
        </a:ln>
        <a:effectLst/>
      </dsp:spPr>
      <dsp:style>
        <a:lnRef idx="2">
          <a:scrgbClr r="0" g="0" b="0"/>
        </a:lnRef>
        <a:fillRef idx="0">
          <a:scrgbClr r="0" g="0" b="0"/>
        </a:fillRef>
        <a:effectRef idx="0">
          <a:scrgbClr r="0" g="0" b="0"/>
        </a:effectRef>
        <a:fontRef idx="minor"/>
      </dsp:style>
    </dsp:sp>
    <dsp:sp modelId="{585B4654-AA6C-49C5-91B9-F355252DF5F3}">
      <dsp:nvSpPr>
        <dsp:cNvPr id="0" name=""/>
        <dsp:cNvSpPr/>
      </dsp:nvSpPr>
      <dsp:spPr>
        <a:xfrm>
          <a:off x="2877277" y="1313053"/>
          <a:ext cx="5508186" cy="2708620"/>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FontTx/>
            <a:buNone/>
          </a:pPr>
          <a:r>
            <a:rPr lang="en-US" sz="2400" kern="1200" dirty="0">
              <a:solidFill>
                <a:schemeClr val="tx2"/>
              </a:solidFill>
            </a:rPr>
            <a:t>“…the process of working collaboratively</a:t>
          </a:r>
        </a:p>
        <a:p>
          <a:pPr marL="228600" lvl="1" indent="-228600" algn="l" defTabSz="1066800">
            <a:lnSpc>
              <a:spcPct val="90000"/>
            </a:lnSpc>
            <a:spcBef>
              <a:spcPct val="0"/>
            </a:spcBef>
            <a:spcAft>
              <a:spcPct val="15000"/>
            </a:spcAft>
            <a:buFontTx/>
            <a:buNone/>
          </a:pPr>
          <a:r>
            <a:rPr lang="en-US" sz="2400" kern="1200" dirty="0">
              <a:solidFill>
                <a:schemeClr val="tx2"/>
              </a:solidFill>
            </a:rPr>
            <a:t>with and through groups of people</a:t>
          </a:r>
        </a:p>
        <a:p>
          <a:pPr marL="228600" lvl="1" indent="-228600" algn="l" defTabSz="1066800">
            <a:lnSpc>
              <a:spcPct val="90000"/>
            </a:lnSpc>
            <a:spcBef>
              <a:spcPct val="0"/>
            </a:spcBef>
            <a:spcAft>
              <a:spcPct val="15000"/>
            </a:spcAft>
            <a:buFontTx/>
            <a:buNone/>
          </a:pPr>
          <a:r>
            <a:rPr lang="en-US" sz="2400" kern="1200" dirty="0">
              <a:solidFill>
                <a:schemeClr val="tx2"/>
              </a:solidFill>
            </a:rPr>
            <a:t>affiliated by geographic proximity, special</a:t>
          </a:r>
        </a:p>
        <a:p>
          <a:pPr marL="228600" lvl="1" indent="-228600" algn="l" defTabSz="1066800">
            <a:lnSpc>
              <a:spcPct val="90000"/>
            </a:lnSpc>
            <a:spcBef>
              <a:spcPct val="0"/>
            </a:spcBef>
            <a:spcAft>
              <a:spcPct val="15000"/>
            </a:spcAft>
            <a:buFontTx/>
            <a:buNone/>
          </a:pPr>
          <a:r>
            <a:rPr lang="en-US" sz="2400" kern="1200" dirty="0">
              <a:solidFill>
                <a:schemeClr val="tx2"/>
              </a:solidFill>
            </a:rPr>
            <a:t>interest, or similar situations to</a:t>
          </a:r>
        </a:p>
        <a:p>
          <a:pPr marL="228600" lvl="1" indent="-228600" algn="l" defTabSz="1066800">
            <a:lnSpc>
              <a:spcPct val="90000"/>
            </a:lnSpc>
            <a:spcBef>
              <a:spcPct val="0"/>
            </a:spcBef>
            <a:spcAft>
              <a:spcPct val="15000"/>
            </a:spcAft>
            <a:buFontTx/>
            <a:buNone/>
          </a:pPr>
          <a:r>
            <a:rPr lang="en-US" sz="2400" kern="1200" dirty="0">
              <a:solidFill>
                <a:schemeClr val="tx2"/>
              </a:solidFill>
            </a:rPr>
            <a:t>address issues affecting the well-being</a:t>
          </a:r>
        </a:p>
        <a:p>
          <a:pPr marL="228600" lvl="1" indent="-228600" algn="l" defTabSz="1066800">
            <a:lnSpc>
              <a:spcPct val="90000"/>
            </a:lnSpc>
            <a:spcBef>
              <a:spcPct val="0"/>
            </a:spcBef>
            <a:spcAft>
              <a:spcPct val="15000"/>
            </a:spcAft>
            <a:buFontTx/>
            <a:buNone/>
          </a:pPr>
          <a:r>
            <a:rPr lang="en-US" sz="2400" kern="1200" dirty="0">
              <a:solidFill>
                <a:schemeClr val="tx2"/>
              </a:solidFill>
            </a:rPr>
            <a:t>of those people.”</a:t>
          </a:r>
        </a:p>
      </dsp:txBody>
      <dsp:txXfrm>
        <a:off x="2877277" y="1313053"/>
        <a:ext cx="5508186" cy="27086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F4AA9E-C3D7-4953-BEF1-349AE7DF3482}">
      <dsp:nvSpPr>
        <dsp:cNvPr id="0" name=""/>
        <dsp:cNvSpPr/>
      </dsp:nvSpPr>
      <dsp:spPr>
        <a:xfrm>
          <a:off x="789259" y="0"/>
          <a:ext cx="7037942" cy="4824837"/>
        </a:xfrm>
        <a:prstGeom prst="ellipse">
          <a:avLst/>
        </a:prstGeom>
        <a:solidFill>
          <a:srgbClr val="D1B2E8"/>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0000"/>
              </a:solidFill>
              <a:latin typeface="+mn-lt"/>
              <a:ea typeface="+mn-ea"/>
              <a:cs typeface="+mn-cs"/>
            </a:rPr>
            <a:t>Public Policy</a:t>
          </a:r>
        </a:p>
      </dsp:txBody>
      <dsp:txXfrm>
        <a:off x="3375122" y="311899"/>
        <a:ext cx="1866216" cy="341167"/>
      </dsp:txXfrm>
    </dsp:sp>
    <dsp:sp modelId="{AA690004-BA0E-473C-B342-868C01F63107}">
      <dsp:nvSpPr>
        <dsp:cNvPr id="0" name=""/>
        <dsp:cNvSpPr/>
      </dsp:nvSpPr>
      <dsp:spPr>
        <a:xfrm>
          <a:off x="1187058" y="723725"/>
          <a:ext cx="6242344" cy="4101112"/>
        </a:xfrm>
        <a:prstGeom prst="ellipse">
          <a:avLst/>
        </a:prstGeom>
        <a:solidFill>
          <a:srgbClr val="4C88C3">
            <a:lumMod val="60000"/>
            <a:lumOff val="4000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kern="1200" dirty="0">
              <a:solidFill>
                <a:srgbClr val="000000"/>
              </a:solidFill>
              <a:latin typeface="+mn-lt"/>
              <a:ea typeface="+mn-ea"/>
              <a:cs typeface="+mn-cs"/>
            </a:rPr>
            <a:t>Community</a:t>
          </a:r>
        </a:p>
        <a:p>
          <a:pPr marL="0" lvl="0" indent="0" algn="ctr" defTabSz="622300">
            <a:lnSpc>
              <a:spcPct val="90000"/>
            </a:lnSpc>
            <a:spcBef>
              <a:spcPct val="0"/>
            </a:spcBef>
            <a:spcAft>
              <a:spcPct val="35000"/>
            </a:spcAft>
            <a:buNone/>
          </a:pPr>
          <a:r>
            <a:rPr lang="en-US" sz="1200" kern="1200" dirty="0">
              <a:solidFill>
                <a:srgbClr val="000000"/>
              </a:solidFill>
              <a:latin typeface="+mn-lt"/>
              <a:ea typeface="+mn-ea"/>
              <a:cs typeface="+mn-cs"/>
            </a:rPr>
            <a:t>(cultural values, norms)</a:t>
          </a:r>
        </a:p>
      </dsp:txBody>
      <dsp:txXfrm>
        <a:off x="3356461" y="1028607"/>
        <a:ext cx="1903538" cy="333491"/>
      </dsp:txXfrm>
    </dsp:sp>
    <dsp:sp modelId="{EF3032B4-E5F3-47F9-9DA3-AB6E3A74FE07}">
      <dsp:nvSpPr>
        <dsp:cNvPr id="0" name=""/>
        <dsp:cNvSpPr/>
      </dsp:nvSpPr>
      <dsp:spPr>
        <a:xfrm>
          <a:off x="2076690" y="1447451"/>
          <a:ext cx="4463081" cy="3377386"/>
        </a:xfrm>
        <a:prstGeom prst="ellipse">
          <a:avLst/>
        </a:prstGeom>
        <a:solidFill>
          <a:srgbClr val="8AE444">
            <a:lumMod val="20000"/>
            <a:lumOff val="80000"/>
          </a:srgbClr>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kern="1200" dirty="0">
              <a:solidFill>
                <a:srgbClr val="000000"/>
              </a:solidFill>
              <a:latin typeface="+mn-lt"/>
              <a:ea typeface="+mn-ea"/>
              <a:cs typeface="+mn-cs"/>
            </a:rPr>
            <a:t>Organization</a:t>
          </a:r>
        </a:p>
        <a:p>
          <a:pPr marL="0" lvl="0" indent="0" algn="ctr" defTabSz="622300">
            <a:lnSpc>
              <a:spcPct val="90000"/>
            </a:lnSpc>
            <a:spcBef>
              <a:spcPct val="0"/>
            </a:spcBef>
            <a:spcAft>
              <a:spcPct val="35000"/>
            </a:spcAft>
            <a:buNone/>
          </a:pPr>
          <a:r>
            <a:rPr lang="en-US" sz="1100" kern="1200" dirty="0">
              <a:solidFill>
                <a:srgbClr val="000000"/>
              </a:solidFill>
              <a:latin typeface="+mn-lt"/>
              <a:ea typeface="+mn-ea"/>
              <a:cs typeface="+mn-cs"/>
            </a:rPr>
            <a:t>(environment, ethos)</a:t>
          </a:r>
        </a:p>
      </dsp:txBody>
      <dsp:txXfrm>
        <a:off x="3491648" y="1748747"/>
        <a:ext cx="1633164" cy="329567"/>
      </dsp:txXfrm>
    </dsp:sp>
    <dsp:sp modelId="{505442E4-6554-4D27-8779-8DD2976065DF}">
      <dsp:nvSpPr>
        <dsp:cNvPr id="0" name=""/>
        <dsp:cNvSpPr/>
      </dsp:nvSpPr>
      <dsp:spPr>
        <a:xfrm>
          <a:off x="2536063" y="2171177"/>
          <a:ext cx="3544335" cy="2653660"/>
        </a:xfrm>
        <a:prstGeom prst="ellipse">
          <a:avLst/>
        </a:prstGeom>
        <a:solidFill>
          <a:srgbClr val="FCEBD1"/>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kern="1200" dirty="0">
              <a:solidFill>
                <a:srgbClr val="000000"/>
              </a:solidFill>
              <a:latin typeface="+mn-lt"/>
              <a:ea typeface="+mn-ea"/>
              <a:cs typeface="+mn-cs"/>
            </a:rPr>
            <a:t>Interpersonal</a:t>
          </a:r>
        </a:p>
        <a:p>
          <a:pPr marL="0" lvl="0" indent="0" algn="ctr" defTabSz="622300">
            <a:lnSpc>
              <a:spcPct val="90000"/>
            </a:lnSpc>
            <a:spcBef>
              <a:spcPct val="0"/>
            </a:spcBef>
            <a:spcAft>
              <a:spcPct val="35000"/>
            </a:spcAft>
            <a:buNone/>
          </a:pPr>
          <a:r>
            <a:rPr lang="en-US" sz="1100" kern="1200" dirty="0">
              <a:solidFill>
                <a:srgbClr val="000000"/>
              </a:solidFill>
              <a:latin typeface="+mn-lt"/>
              <a:ea typeface="+mn-ea"/>
              <a:cs typeface="+mn-cs"/>
            </a:rPr>
            <a:t>(social network)</a:t>
          </a:r>
        </a:p>
      </dsp:txBody>
      <dsp:txXfrm>
        <a:off x="3631550" y="2479957"/>
        <a:ext cx="1353361" cy="337756"/>
      </dsp:txXfrm>
    </dsp:sp>
    <dsp:sp modelId="{9C8C0DE1-D569-476C-BC57-CF1E502CFF48}">
      <dsp:nvSpPr>
        <dsp:cNvPr id="0" name=""/>
        <dsp:cNvSpPr/>
      </dsp:nvSpPr>
      <dsp:spPr>
        <a:xfrm>
          <a:off x="3020809" y="2894902"/>
          <a:ext cx="2574842" cy="1929935"/>
        </a:xfrm>
        <a:prstGeom prst="ellipse">
          <a:avLst/>
        </a:prstGeom>
        <a:solidFill>
          <a:srgbClr val="F8D8CA"/>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0000"/>
              </a:solidFill>
              <a:latin typeface="+mn-lt"/>
              <a:ea typeface="+mn-ea"/>
              <a:cs typeface="+mn-cs"/>
            </a:rPr>
            <a:t>Individual </a:t>
          </a:r>
        </a:p>
        <a:p>
          <a:pPr marL="0" lvl="0" indent="0" algn="ctr" defTabSz="622300">
            <a:lnSpc>
              <a:spcPct val="90000"/>
            </a:lnSpc>
            <a:spcBef>
              <a:spcPct val="0"/>
            </a:spcBef>
            <a:spcAft>
              <a:spcPct val="35000"/>
            </a:spcAft>
            <a:buNone/>
          </a:pPr>
          <a:r>
            <a:rPr lang="en-US" sz="1100" kern="1200" dirty="0">
              <a:solidFill>
                <a:srgbClr val="000000"/>
              </a:solidFill>
              <a:latin typeface="+mn-lt"/>
              <a:ea typeface="+mn-ea"/>
              <a:cs typeface="+mn-cs"/>
            </a:rPr>
            <a:t>(knowledge, attitude, skills)</a:t>
          </a:r>
        </a:p>
      </dsp:txBody>
      <dsp:txXfrm>
        <a:off x="3664520" y="3518702"/>
        <a:ext cx="1287420" cy="6823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158BE3-B53E-43A0-AC88-0604B4A4DAAF}">
      <dsp:nvSpPr>
        <dsp:cNvPr id="0" name=""/>
        <dsp:cNvSpPr/>
      </dsp:nvSpPr>
      <dsp:spPr>
        <a:xfrm>
          <a:off x="0" y="204920"/>
          <a:ext cx="2506806" cy="1504084"/>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Pinto et al. reviewed 74 implementation frameworks</a:t>
          </a:r>
        </a:p>
      </dsp:txBody>
      <dsp:txXfrm>
        <a:off x="0" y="204920"/>
        <a:ext cx="2506806" cy="1504084"/>
      </dsp:txXfrm>
    </dsp:sp>
    <dsp:sp modelId="{DEDB7D11-DF45-4B0F-9D05-12A592331FC2}">
      <dsp:nvSpPr>
        <dsp:cNvPr id="0" name=""/>
        <dsp:cNvSpPr/>
      </dsp:nvSpPr>
      <dsp:spPr>
        <a:xfrm>
          <a:off x="2757487" y="204920"/>
          <a:ext cx="2506806" cy="1504084"/>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They identified 5 Community Engagement constructs within those frameworks.</a:t>
          </a:r>
        </a:p>
      </dsp:txBody>
      <dsp:txXfrm>
        <a:off x="2757487" y="204920"/>
        <a:ext cx="2506806" cy="1504084"/>
      </dsp:txXfrm>
    </dsp:sp>
    <dsp:sp modelId="{8AE71F5A-B9E0-47A6-9F83-33B8D27E07AB}">
      <dsp:nvSpPr>
        <dsp:cNvPr id="0" name=""/>
        <dsp:cNvSpPr/>
      </dsp:nvSpPr>
      <dsp:spPr>
        <a:xfrm>
          <a:off x="5514975" y="204920"/>
          <a:ext cx="2506806" cy="1504084"/>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2"/>
              </a:solidFill>
            </a:rPr>
            <a:t>All models reflected 1 or more construct, but </a:t>
          </a:r>
          <a:r>
            <a:rPr lang="en-US" sz="2000" b="1" kern="1200" dirty="0">
              <a:solidFill>
                <a:schemeClr val="tx2"/>
              </a:solidFill>
            </a:rPr>
            <a:t>only 20% reflected all five.</a:t>
          </a:r>
        </a:p>
      </dsp:txBody>
      <dsp:txXfrm>
        <a:off x="5514975" y="204920"/>
        <a:ext cx="2506806" cy="150408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8A9AC-A54E-4157-9AA5-8016C302D279}">
      <dsp:nvSpPr>
        <dsp:cNvPr id="0" name=""/>
        <dsp:cNvSpPr/>
      </dsp:nvSpPr>
      <dsp:spPr>
        <a:xfrm>
          <a:off x="0" y="342060"/>
          <a:ext cx="3344037" cy="41066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1. Communication</a:t>
          </a:r>
        </a:p>
      </dsp:txBody>
      <dsp:txXfrm>
        <a:off x="20047" y="362107"/>
        <a:ext cx="3303943" cy="370575"/>
      </dsp:txXfrm>
    </dsp:sp>
    <dsp:sp modelId="{03C44DB7-D508-43B4-860C-C47CD729FBDD}">
      <dsp:nvSpPr>
        <dsp:cNvPr id="0" name=""/>
        <dsp:cNvSpPr/>
      </dsp:nvSpPr>
      <dsp:spPr>
        <a:xfrm>
          <a:off x="0" y="804570"/>
          <a:ext cx="3344037" cy="41066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2. Partnership Exchange</a:t>
          </a:r>
        </a:p>
      </dsp:txBody>
      <dsp:txXfrm>
        <a:off x="20047" y="824617"/>
        <a:ext cx="3303943" cy="370575"/>
      </dsp:txXfrm>
    </dsp:sp>
    <dsp:sp modelId="{822188D8-F449-457E-ADE0-9091CE635B10}">
      <dsp:nvSpPr>
        <dsp:cNvPr id="0" name=""/>
        <dsp:cNvSpPr/>
      </dsp:nvSpPr>
      <dsp:spPr>
        <a:xfrm>
          <a:off x="0" y="1267080"/>
          <a:ext cx="3344037" cy="41066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3. Community Capacity Building</a:t>
          </a:r>
        </a:p>
      </dsp:txBody>
      <dsp:txXfrm>
        <a:off x="20047" y="1287127"/>
        <a:ext cx="3303943" cy="370575"/>
      </dsp:txXfrm>
    </dsp:sp>
    <dsp:sp modelId="{9DFED5EB-67F8-413D-B491-AD16CF1775E5}">
      <dsp:nvSpPr>
        <dsp:cNvPr id="0" name=""/>
        <dsp:cNvSpPr/>
      </dsp:nvSpPr>
      <dsp:spPr>
        <a:xfrm>
          <a:off x="0" y="1729590"/>
          <a:ext cx="3344037" cy="41066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4. Leadership</a:t>
          </a:r>
        </a:p>
      </dsp:txBody>
      <dsp:txXfrm>
        <a:off x="20047" y="1749637"/>
        <a:ext cx="3303943" cy="370575"/>
      </dsp:txXfrm>
    </dsp:sp>
    <dsp:sp modelId="{29F05424-3355-423D-8D94-3CB83848B2FE}">
      <dsp:nvSpPr>
        <dsp:cNvPr id="0" name=""/>
        <dsp:cNvSpPr/>
      </dsp:nvSpPr>
      <dsp:spPr>
        <a:xfrm>
          <a:off x="0" y="2192100"/>
          <a:ext cx="3344037" cy="410669"/>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5. Collaboration</a:t>
          </a:r>
        </a:p>
      </dsp:txBody>
      <dsp:txXfrm>
        <a:off x="20047" y="2212147"/>
        <a:ext cx="3303943" cy="37057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B2298-D5AC-40AC-ADE8-F94964FB1994}">
      <dsp:nvSpPr>
        <dsp:cNvPr id="0" name=""/>
        <dsp:cNvSpPr/>
      </dsp:nvSpPr>
      <dsp:spPr>
        <a:xfrm>
          <a:off x="0" y="96487"/>
          <a:ext cx="6645275" cy="1254825"/>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mj-lt"/>
            <a:buNone/>
          </a:pPr>
          <a:r>
            <a:rPr lang="en-US" sz="2400" kern="1200" dirty="0"/>
            <a:t>Be clear about the purposes or goals of the engagement effort and the communities you want to engage.</a:t>
          </a:r>
        </a:p>
      </dsp:txBody>
      <dsp:txXfrm>
        <a:off x="61256" y="157743"/>
        <a:ext cx="6522763" cy="1132313"/>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CBF4D-A853-BA45-87EC-100B59234410}" type="datetimeFigureOut">
              <a:rPr lang="en-US" smtClean="0"/>
              <a:t>6/22/2021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5068A5-8C81-1946-A3F2-2DAC8D58D688}" type="slidenum">
              <a:rPr lang="en-US" smtClean="0"/>
              <a:t>‹#›</a:t>
            </a:fld>
            <a:endParaRPr lang="en-US"/>
          </a:p>
        </p:txBody>
      </p:sp>
    </p:spTree>
    <p:extLst>
      <p:ext uri="{BB962C8B-B14F-4D97-AF65-F5344CB8AC3E}">
        <p14:creationId xmlns:p14="http://schemas.microsoft.com/office/powerpoint/2010/main" val="1691186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a:t>
            </a:fld>
            <a:endParaRPr lang="en-US"/>
          </a:p>
        </p:txBody>
      </p:sp>
    </p:spTree>
    <p:extLst>
      <p:ext uri="{BB962C8B-B14F-4D97-AF65-F5344CB8AC3E}">
        <p14:creationId xmlns:p14="http://schemas.microsoft.com/office/powerpoint/2010/main" val="3148385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10</a:t>
            </a:fld>
            <a:endParaRPr lang="en-US"/>
          </a:p>
        </p:txBody>
      </p:sp>
    </p:spTree>
    <p:extLst>
      <p:ext uri="{BB962C8B-B14F-4D97-AF65-F5344CB8AC3E}">
        <p14:creationId xmlns:p14="http://schemas.microsoft.com/office/powerpoint/2010/main" val="4003576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C95068A5-8C81-1946-A3F2-2DAC8D58D688}" type="slidenum">
              <a:rPr lang="en-US" smtClean="0"/>
              <a:t>11</a:t>
            </a:fld>
            <a:endParaRPr lang="en-US"/>
          </a:p>
        </p:txBody>
      </p:sp>
    </p:spTree>
    <p:extLst>
      <p:ext uri="{BB962C8B-B14F-4D97-AF65-F5344CB8AC3E}">
        <p14:creationId xmlns:p14="http://schemas.microsoft.com/office/powerpoint/2010/main" val="3873771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12</a:t>
            </a:fld>
            <a:endParaRPr lang="en-US"/>
          </a:p>
        </p:txBody>
      </p:sp>
    </p:spTree>
    <p:extLst>
      <p:ext uri="{BB962C8B-B14F-4D97-AF65-F5344CB8AC3E}">
        <p14:creationId xmlns:p14="http://schemas.microsoft.com/office/powerpoint/2010/main" val="2150522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502150"/>
          </a:xfrm>
        </p:spPr>
        <p:txBody>
          <a:bodyPr/>
          <a:lstStyle/>
          <a:p>
            <a:endParaRPr lang="en-US" dirty="0"/>
          </a:p>
        </p:txBody>
      </p:sp>
    </p:spTree>
    <p:extLst>
      <p:ext uri="{BB962C8B-B14F-4D97-AF65-F5344CB8AC3E}">
        <p14:creationId xmlns:p14="http://schemas.microsoft.com/office/powerpoint/2010/main" val="2733961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C95068A5-8C81-1946-A3F2-2DAC8D58D688}" type="slidenum">
              <a:rPr lang="en-US" smtClean="0"/>
              <a:t>14</a:t>
            </a:fld>
            <a:endParaRPr lang="en-US"/>
          </a:p>
        </p:txBody>
      </p:sp>
    </p:spTree>
    <p:extLst>
      <p:ext uri="{BB962C8B-B14F-4D97-AF65-F5344CB8AC3E}">
        <p14:creationId xmlns:p14="http://schemas.microsoft.com/office/powerpoint/2010/main" val="4394304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5068A5-8C81-1946-A3F2-2DAC8D58D688}" type="slidenum">
              <a:rPr lang="en-US" smtClean="0"/>
              <a:t>15</a:t>
            </a:fld>
            <a:endParaRPr lang="en-US"/>
          </a:p>
        </p:txBody>
      </p:sp>
    </p:spTree>
    <p:extLst>
      <p:ext uri="{BB962C8B-B14F-4D97-AF65-F5344CB8AC3E}">
        <p14:creationId xmlns:p14="http://schemas.microsoft.com/office/powerpoint/2010/main" val="3361864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https://www.atsdr.cdc.gov/communityengagement/</a:t>
            </a:r>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16</a:t>
            </a:fld>
            <a:endParaRPr lang="en-US"/>
          </a:p>
        </p:txBody>
      </p:sp>
    </p:spTree>
    <p:extLst>
      <p:ext uri="{BB962C8B-B14F-4D97-AF65-F5344CB8AC3E}">
        <p14:creationId xmlns:p14="http://schemas.microsoft.com/office/powerpoint/2010/main" val="252894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17</a:t>
            </a:fld>
            <a:endParaRPr lang="en-US"/>
          </a:p>
        </p:txBody>
      </p:sp>
    </p:spTree>
    <p:extLst>
      <p:ext uri="{BB962C8B-B14F-4D97-AF65-F5344CB8AC3E}">
        <p14:creationId xmlns:p14="http://schemas.microsoft.com/office/powerpoint/2010/main" val="1693922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18</a:t>
            </a:fld>
            <a:endParaRPr lang="en-US"/>
          </a:p>
        </p:txBody>
      </p:sp>
    </p:spTree>
    <p:extLst>
      <p:ext uri="{BB962C8B-B14F-4D97-AF65-F5344CB8AC3E}">
        <p14:creationId xmlns:p14="http://schemas.microsoft.com/office/powerpoint/2010/main" val="39717948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19</a:t>
            </a:fld>
            <a:endParaRPr lang="en-US"/>
          </a:p>
        </p:txBody>
      </p:sp>
    </p:spTree>
    <p:extLst>
      <p:ext uri="{BB962C8B-B14F-4D97-AF65-F5344CB8AC3E}">
        <p14:creationId xmlns:p14="http://schemas.microsoft.com/office/powerpoint/2010/main" val="3098303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5068A5-8C81-1946-A3F2-2DAC8D58D688}" type="slidenum">
              <a:rPr lang="en-US" smtClean="0"/>
              <a:t>2</a:t>
            </a:fld>
            <a:endParaRPr lang="en-US"/>
          </a:p>
        </p:txBody>
      </p:sp>
    </p:spTree>
    <p:extLst>
      <p:ext uri="{BB962C8B-B14F-4D97-AF65-F5344CB8AC3E}">
        <p14:creationId xmlns:p14="http://schemas.microsoft.com/office/powerpoint/2010/main" val="2946984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20</a:t>
            </a:fld>
            <a:endParaRPr lang="en-US"/>
          </a:p>
        </p:txBody>
      </p:sp>
    </p:spTree>
    <p:extLst>
      <p:ext uri="{BB962C8B-B14F-4D97-AF65-F5344CB8AC3E}">
        <p14:creationId xmlns:p14="http://schemas.microsoft.com/office/powerpoint/2010/main" val="1237356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21</a:t>
            </a:fld>
            <a:endParaRPr lang="en-US"/>
          </a:p>
        </p:txBody>
      </p:sp>
    </p:spTree>
    <p:extLst>
      <p:ext uri="{BB962C8B-B14F-4D97-AF65-F5344CB8AC3E}">
        <p14:creationId xmlns:p14="http://schemas.microsoft.com/office/powerpoint/2010/main" val="2676746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22</a:t>
            </a:fld>
            <a:endParaRPr lang="en-US"/>
          </a:p>
        </p:txBody>
      </p:sp>
    </p:spTree>
    <p:extLst>
      <p:ext uri="{BB962C8B-B14F-4D97-AF65-F5344CB8AC3E}">
        <p14:creationId xmlns:p14="http://schemas.microsoft.com/office/powerpoint/2010/main" val="36282793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23</a:t>
            </a:fld>
            <a:endParaRPr lang="en-US"/>
          </a:p>
        </p:txBody>
      </p:sp>
    </p:spTree>
    <p:extLst>
      <p:ext uri="{BB962C8B-B14F-4D97-AF65-F5344CB8AC3E}">
        <p14:creationId xmlns:p14="http://schemas.microsoft.com/office/powerpoint/2010/main" val="35529502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24</a:t>
            </a:fld>
            <a:endParaRPr lang="en-US"/>
          </a:p>
        </p:txBody>
      </p:sp>
    </p:spTree>
    <p:extLst>
      <p:ext uri="{BB962C8B-B14F-4D97-AF65-F5344CB8AC3E}">
        <p14:creationId xmlns:p14="http://schemas.microsoft.com/office/powerpoint/2010/main" val="4102322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C95068A5-8C81-1946-A3F2-2DAC8D58D688}" type="slidenum">
              <a:rPr lang="en-US" smtClean="0"/>
              <a:t>25</a:t>
            </a:fld>
            <a:endParaRPr lang="en-US"/>
          </a:p>
        </p:txBody>
      </p:sp>
    </p:spTree>
    <p:extLst>
      <p:ext uri="{BB962C8B-B14F-4D97-AF65-F5344CB8AC3E}">
        <p14:creationId xmlns:p14="http://schemas.microsoft.com/office/powerpoint/2010/main" val="750727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26</a:t>
            </a:fld>
            <a:endParaRPr lang="en-US"/>
          </a:p>
        </p:txBody>
      </p:sp>
    </p:spTree>
    <p:extLst>
      <p:ext uri="{BB962C8B-B14F-4D97-AF65-F5344CB8AC3E}">
        <p14:creationId xmlns:p14="http://schemas.microsoft.com/office/powerpoint/2010/main" val="14189969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27</a:t>
            </a:fld>
            <a:endParaRPr lang="en-US"/>
          </a:p>
        </p:txBody>
      </p:sp>
    </p:spTree>
    <p:extLst>
      <p:ext uri="{BB962C8B-B14F-4D97-AF65-F5344CB8AC3E}">
        <p14:creationId xmlns:p14="http://schemas.microsoft.com/office/powerpoint/2010/main" val="32180305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28</a:t>
            </a:fld>
            <a:endParaRPr lang="en-US"/>
          </a:p>
        </p:txBody>
      </p:sp>
    </p:spTree>
    <p:extLst>
      <p:ext uri="{BB962C8B-B14F-4D97-AF65-F5344CB8AC3E}">
        <p14:creationId xmlns:p14="http://schemas.microsoft.com/office/powerpoint/2010/main" val="1579534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5068A5-8C81-1946-A3F2-2DAC8D58D688}" type="slidenum">
              <a:rPr lang="en-US" smtClean="0"/>
              <a:t>3</a:t>
            </a:fld>
            <a:endParaRPr lang="en-US"/>
          </a:p>
        </p:txBody>
      </p:sp>
    </p:spTree>
    <p:extLst>
      <p:ext uri="{BB962C8B-B14F-4D97-AF65-F5344CB8AC3E}">
        <p14:creationId xmlns:p14="http://schemas.microsoft.com/office/powerpoint/2010/main" val="2973101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Increase font size</a:t>
            </a:r>
          </a:p>
        </p:txBody>
      </p:sp>
      <p:sp>
        <p:nvSpPr>
          <p:cNvPr id="4" name="Slide Number Placeholder 3"/>
          <p:cNvSpPr>
            <a:spLocks noGrp="1"/>
          </p:cNvSpPr>
          <p:nvPr>
            <p:ph type="sldNum" sz="quarter" idx="10"/>
          </p:nvPr>
        </p:nvSpPr>
        <p:spPr/>
        <p:txBody>
          <a:bodyPr/>
          <a:lstStyle/>
          <a:p>
            <a:fld id="{C95068A5-8C81-1946-A3F2-2DAC8D58D688}" type="slidenum">
              <a:rPr lang="en-US" smtClean="0"/>
              <a:t>4</a:t>
            </a:fld>
            <a:endParaRPr lang="en-US"/>
          </a:p>
        </p:txBody>
      </p:sp>
    </p:spTree>
    <p:extLst>
      <p:ext uri="{BB962C8B-B14F-4D97-AF65-F5344CB8AC3E}">
        <p14:creationId xmlns:p14="http://schemas.microsoft.com/office/powerpoint/2010/main" val="2790476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5</a:t>
            </a:fld>
            <a:endParaRPr lang="en-US"/>
          </a:p>
        </p:txBody>
      </p:sp>
    </p:spTree>
    <p:extLst>
      <p:ext uri="{BB962C8B-B14F-4D97-AF65-F5344CB8AC3E}">
        <p14:creationId xmlns:p14="http://schemas.microsoft.com/office/powerpoint/2010/main" val="3411127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6</a:t>
            </a:fld>
            <a:endParaRPr lang="en-US"/>
          </a:p>
        </p:txBody>
      </p:sp>
    </p:spTree>
    <p:extLst>
      <p:ext uri="{BB962C8B-B14F-4D97-AF65-F5344CB8AC3E}">
        <p14:creationId xmlns:p14="http://schemas.microsoft.com/office/powerpoint/2010/main" val="974700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1" i="0" cap="all" dirty="0">
                <a:solidFill>
                  <a:srgbClr val="444444"/>
                </a:solidFill>
                <a:effectLst/>
                <a:latin typeface="inherit"/>
              </a:rPr>
            </a:br>
            <a:r>
              <a:rPr lang="en-US" b="1" i="0" cap="all" dirty="0">
                <a:solidFill>
                  <a:srgbClr val="444444"/>
                </a:solidFill>
                <a:effectLst/>
                <a:latin typeface="inherit"/>
              </a:rPr>
              <a:t> </a:t>
            </a:r>
            <a:endParaRPr lang="en-US" dirty="0"/>
          </a:p>
          <a:p>
            <a:endParaRPr lang="en-US" dirty="0"/>
          </a:p>
        </p:txBody>
      </p:sp>
      <p:sp>
        <p:nvSpPr>
          <p:cNvPr id="4" name="Slide Number Placeholder 3"/>
          <p:cNvSpPr>
            <a:spLocks noGrp="1"/>
          </p:cNvSpPr>
          <p:nvPr>
            <p:ph type="sldNum" sz="quarter" idx="10"/>
          </p:nvPr>
        </p:nvSpPr>
        <p:spPr/>
        <p:txBody>
          <a:bodyPr/>
          <a:lstStyle/>
          <a:p>
            <a:fld id="{CFF8B5E7-4237-4065-9263-6A4EF0BFEA00}" type="slidenum">
              <a:rPr lang="en-US" smtClean="0"/>
              <a:t>7</a:t>
            </a:fld>
            <a:endParaRPr lang="en-US"/>
          </a:p>
        </p:txBody>
      </p:sp>
    </p:spTree>
    <p:extLst>
      <p:ext uri="{BB962C8B-B14F-4D97-AF65-F5344CB8AC3E}">
        <p14:creationId xmlns:p14="http://schemas.microsoft.com/office/powerpoint/2010/main" val="230837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8</a:t>
            </a:fld>
            <a:endParaRPr lang="en-US"/>
          </a:p>
        </p:txBody>
      </p:sp>
    </p:spTree>
    <p:extLst>
      <p:ext uri="{BB962C8B-B14F-4D97-AF65-F5344CB8AC3E}">
        <p14:creationId xmlns:p14="http://schemas.microsoft.com/office/powerpoint/2010/main" val="2754748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5068A5-8C81-1946-A3F2-2DAC8D58D688}" type="slidenum">
              <a:rPr lang="en-US" smtClean="0"/>
              <a:t>9</a:t>
            </a:fld>
            <a:endParaRPr lang="en-US"/>
          </a:p>
        </p:txBody>
      </p:sp>
    </p:spTree>
    <p:extLst>
      <p:ext uri="{BB962C8B-B14F-4D97-AF65-F5344CB8AC3E}">
        <p14:creationId xmlns:p14="http://schemas.microsoft.com/office/powerpoint/2010/main" val="17789150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41350"/>
          </a:xfrm>
          <a:prstGeom prst="rect">
            <a:avLst/>
          </a:prstGeom>
        </p:spPr>
      </p:pic>
      <p:grpSp>
        <p:nvGrpSpPr>
          <p:cNvPr id="5" name="Group 4"/>
          <p:cNvGrpSpPr/>
          <p:nvPr userDrawn="1"/>
        </p:nvGrpSpPr>
        <p:grpSpPr>
          <a:xfrm>
            <a:off x="6394451" y="237785"/>
            <a:ext cx="2476500" cy="807129"/>
            <a:chOff x="9607550" y="-2693101"/>
            <a:chExt cx="2476500" cy="807129"/>
          </a:xfrm>
        </p:grpSpPr>
        <p:sp>
          <p:nvSpPr>
            <p:cNvPr id="6" name="Rectangle 5"/>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800" y="-2605353"/>
              <a:ext cx="2286000" cy="606232"/>
            </a:xfrm>
            <a:prstGeom prst="rect">
              <a:avLst/>
            </a:prstGeom>
          </p:spPr>
        </p:pic>
      </p:grpSp>
      <p:pic>
        <p:nvPicPr>
          <p:cNvPr id="4" name="Picture 3">
            <a:extLst>
              <a:ext uri="{FF2B5EF4-FFF2-40B4-BE49-F238E27FC236}">
                <a16:creationId xmlns:a16="http://schemas.microsoft.com/office/drawing/2014/main" id="{B69B980A-90B6-4D7A-9887-FCA1927C5D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211792"/>
            <a:ext cx="9144000" cy="641350"/>
          </a:xfrm>
          <a:prstGeom prst="rect">
            <a:avLst/>
          </a:prstGeom>
        </p:spPr>
      </p:pic>
    </p:spTree>
    <p:extLst>
      <p:ext uri="{BB962C8B-B14F-4D97-AF65-F5344CB8AC3E}">
        <p14:creationId xmlns:p14="http://schemas.microsoft.com/office/powerpoint/2010/main" val="371328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746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987429"/>
            <a:ext cx="2949178" cy="1069975"/>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Content Placeholder 2"/>
          <p:cNvSpPr>
            <a:spLocks noGrp="1"/>
          </p:cNvSpPr>
          <p:nvPr>
            <p:ph idx="1"/>
          </p:nvPr>
        </p:nvSpPr>
        <p:spPr>
          <a:xfrm>
            <a:off x="3887391" y="987426"/>
            <a:ext cx="4629150" cy="46728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787400"/>
            <a:ext cx="2949178" cy="1270000"/>
          </a:xfrm>
          <a:solidFill>
            <a:schemeClr val="accent2"/>
          </a:solidFill>
        </p:spPr>
        <p:txBody>
          <a:bodyPr anchor="b"/>
          <a:lstStyle>
            <a:lvl1pPr>
              <a:defRPr sz="2400">
                <a:solidFill>
                  <a:schemeClr val="bg2"/>
                </a:solidFill>
              </a:defRPr>
            </a:lvl1pPr>
          </a:lstStyle>
          <a:p>
            <a:r>
              <a:rPr lang="en-US"/>
              <a:t>Click to edit Master title style</a:t>
            </a:r>
          </a:p>
        </p:txBody>
      </p:sp>
      <p:sp>
        <p:nvSpPr>
          <p:cNvPr id="3" name="Picture Placeholder 2"/>
          <p:cNvSpPr>
            <a:spLocks noGrp="1"/>
          </p:cNvSpPr>
          <p:nvPr>
            <p:ph type="pic" idx="1"/>
          </p:nvPr>
        </p:nvSpPr>
        <p:spPr>
          <a:xfrm>
            <a:off x="3887391" y="787400"/>
            <a:ext cx="4629150" cy="487285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232749"/>
            <a:ext cx="6858000" cy="2277213"/>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4"/>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p>
        </p:txBody>
      </p:sp>
      <p:pic>
        <p:nvPicPr>
          <p:cNvPr id="12" name="Picture 11"/>
          <p:cNvPicPr>
            <a:picLocks noChangeAspect="1"/>
          </p:cNvPicPr>
          <p:nvPr userDrawn="1"/>
        </p:nvPicPr>
        <p:blipFill>
          <a:blip r:embed="rId2"/>
          <a:stretch>
            <a:fillRect/>
          </a:stretch>
        </p:blipFill>
        <p:spPr>
          <a:xfrm>
            <a:off x="266700" y="230133"/>
            <a:ext cx="2320544" cy="611239"/>
          </a:xfrm>
          <a:prstGeom prst="rect">
            <a:avLst/>
          </a:prstGeom>
        </p:spPr>
      </p:pic>
      <p:cxnSp>
        <p:nvCxnSpPr>
          <p:cNvPr id="13" name="Straight Connector 12"/>
          <p:cNvCxnSpPr/>
          <p:nvPr userDrawn="1"/>
        </p:nvCxnSpPr>
        <p:spPr>
          <a:xfrm flipH="1">
            <a:off x="2599944" y="794574"/>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object, light, drawing, clock&#10;&#10;Description automatically generated">
            <a:extLst>
              <a:ext uri="{FF2B5EF4-FFF2-40B4-BE49-F238E27FC236}">
                <a16:creationId xmlns:a16="http://schemas.microsoft.com/office/drawing/2014/main" id="{C63652FC-F8D4-458A-A36D-33801A60355F}"/>
              </a:ext>
            </a:extLst>
          </p:cNvPr>
          <p:cNvPicPr>
            <a:picLocks noChangeAspect="1"/>
          </p:cNvPicPr>
          <p:nvPr userDrawn="1"/>
        </p:nvPicPr>
        <p:blipFill>
          <a:blip r:embed="rId3"/>
          <a:stretch>
            <a:fillRect/>
          </a:stretch>
        </p:blipFill>
        <p:spPr>
          <a:xfrm>
            <a:off x="6437743" y="5987252"/>
            <a:ext cx="2534160" cy="74813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1825630"/>
            <a:ext cx="7886700" cy="38334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2B9209-B437-4FEF-A906-B0DC8425AF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197609"/>
            <a:ext cx="9144000" cy="641350"/>
          </a:xfrm>
          <a:prstGeom prst="rect">
            <a:avLst/>
          </a:prstGeom>
        </p:spPr>
      </p:pic>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grpSp>
        <p:nvGrpSpPr>
          <p:cNvPr id="30" name="Group 29"/>
          <p:cNvGrpSpPr/>
          <p:nvPr userDrawn="1"/>
        </p:nvGrpSpPr>
        <p:grpSpPr>
          <a:xfrm>
            <a:off x="6394451" y="5794045"/>
            <a:ext cx="2476500" cy="807129"/>
            <a:chOff x="9607550" y="-2693101"/>
            <a:chExt cx="2476500" cy="807129"/>
          </a:xfrm>
        </p:grpSpPr>
        <p:sp>
          <p:nvSpPr>
            <p:cNvPr id="31" name="Rectangle 30"/>
            <p:cNvSpPr/>
            <p:nvPr/>
          </p:nvSpPr>
          <p:spPr>
            <a:xfrm>
              <a:off x="9607550" y="-2693101"/>
              <a:ext cx="2476500" cy="807129"/>
            </a:xfrm>
            <a:prstGeom prst="rect">
              <a:avLst/>
            </a:prstGeom>
            <a:solidFill>
              <a:schemeClr val="bg1"/>
            </a:solidFill>
            <a:ln w="25400">
              <a:solidFill>
                <a:srgbClr val="485C7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2800" y="-2605353"/>
              <a:ext cx="2286000" cy="606232"/>
            </a:xfrm>
            <a:prstGeom prst="rect">
              <a:avLst/>
            </a:prstGeom>
          </p:spPr>
        </p:pic>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41350"/>
          </a:xfrm>
          <a:prstGeom prst="rect">
            <a:avLst/>
          </a:prstGeom>
        </p:spPr>
      </p:pic>
    </p:spTree>
    <p:extLst>
      <p:ext uri="{BB962C8B-B14F-4D97-AF65-F5344CB8AC3E}">
        <p14:creationId xmlns:p14="http://schemas.microsoft.com/office/powerpoint/2010/main" val="118262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112843"/>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992568"/>
            <a:ext cx="7886700" cy="1500187"/>
          </a:xfrm>
        </p:spPr>
        <p:txBody>
          <a:bodyPr/>
          <a:lstStyle>
            <a:lvl1pPr marL="0" indent="0">
              <a:buNone/>
              <a:defRPr sz="1800">
                <a:solidFill>
                  <a:schemeClr val="accent4"/>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pic>
        <p:nvPicPr>
          <p:cNvPr id="8" name="Picture 7"/>
          <p:cNvPicPr>
            <a:picLocks noChangeAspect="1"/>
          </p:cNvPicPr>
          <p:nvPr userDrawn="1"/>
        </p:nvPicPr>
        <p:blipFill>
          <a:blip r:embed="rId2"/>
          <a:stretch>
            <a:fillRect/>
          </a:stretch>
        </p:blipFill>
        <p:spPr>
          <a:xfrm>
            <a:off x="6556971" y="5924701"/>
            <a:ext cx="2320544" cy="611239"/>
          </a:xfrm>
          <a:prstGeom prst="rect">
            <a:avLst/>
          </a:prstGeom>
        </p:spPr>
      </p:pic>
      <p:cxnSp>
        <p:nvCxnSpPr>
          <p:cNvPr id="9" name="Straight Connector 8"/>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3798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p:cNvPicPr>
            <a:picLocks noChangeAspect="1"/>
          </p:cNvPicPr>
          <p:nvPr userDrawn="1"/>
        </p:nvPicPr>
        <p:blipFill>
          <a:blip r:embed="rId2"/>
          <a:stretch>
            <a:fillRect/>
          </a:stretch>
        </p:blipFill>
        <p:spPr>
          <a:xfrm>
            <a:off x="6556971" y="5924701"/>
            <a:ext cx="2320544" cy="611239"/>
          </a:xfrm>
          <a:prstGeom prst="rect">
            <a:avLst/>
          </a:prstGeom>
        </p:spPr>
      </p:pic>
      <p:cxnSp>
        <p:nvCxnSpPr>
          <p:cNvPr id="10" name="Straight Connector 9"/>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609600"/>
            <a:ext cx="7886700" cy="1081088"/>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2" y="1690687"/>
            <a:ext cx="3887391" cy="814387"/>
          </a:xfrm>
          <a:solidFill>
            <a:schemeClr val="accent2"/>
          </a:solidFill>
        </p:spPr>
        <p:txBody>
          <a:bodyPr anchor="b"/>
          <a:lstStyle>
            <a:lvl1pPr marL="0" indent="0">
              <a:buNone/>
              <a:defRPr sz="1800" b="1">
                <a:solidFill>
                  <a:schemeClr val="bg2"/>
                </a:solidFill>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629152" y="2505075"/>
            <a:ext cx="3887391" cy="31188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p:cNvPicPr>
            <a:picLocks noChangeAspect="1"/>
          </p:cNvPicPr>
          <p:nvPr userDrawn="1"/>
        </p:nvPicPr>
        <p:blipFill>
          <a:blip r:embed="rId2"/>
          <a:stretch>
            <a:fillRect/>
          </a:stretch>
        </p:blipFill>
        <p:spPr>
          <a:xfrm>
            <a:off x="6556971" y="5924701"/>
            <a:ext cx="2320544" cy="611239"/>
          </a:xfrm>
          <a:prstGeom prst="rect">
            <a:avLst/>
          </a:prstGeom>
        </p:spPr>
      </p:pic>
      <p:cxnSp>
        <p:nvCxnSpPr>
          <p:cNvPr id="12" name="Straight Connector 11"/>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7" name="Picture 6"/>
          <p:cNvPicPr>
            <a:picLocks noChangeAspect="1"/>
          </p:cNvPicPr>
          <p:nvPr userDrawn="1"/>
        </p:nvPicPr>
        <p:blipFill>
          <a:blip r:embed="rId2"/>
          <a:stretch>
            <a:fillRect/>
          </a:stretch>
        </p:blipFill>
        <p:spPr>
          <a:xfrm>
            <a:off x="6556971" y="5924701"/>
            <a:ext cx="2320544" cy="611239"/>
          </a:xfrm>
          <a:prstGeom prst="rect">
            <a:avLst/>
          </a:prstGeom>
        </p:spPr>
      </p:pic>
      <p:cxnSp>
        <p:nvCxnSpPr>
          <p:cNvPr id="8" name="Straight Connector 7"/>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6556971" y="5924701"/>
            <a:ext cx="2320544" cy="611239"/>
          </a:xfrm>
          <a:prstGeom prst="rect">
            <a:avLst/>
          </a:prstGeom>
        </p:spPr>
      </p:pic>
      <p:cxnSp>
        <p:nvCxnSpPr>
          <p:cNvPr id="7" name="Straight Connector 6"/>
          <p:cNvCxnSpPr/>
          <p:nvPr userDrawn="1"/>
        </p:nvCxnSpPr>
        <p:spPr>
          <a:xfrm flipH="1">
            <a:off x="292100" y="6514542"/>
            <a:ext cx="6239473" cy="0"/>
          </a:xfrm>
          <a:prstGeom prst="line">
            <a:avLst/>
          </a:prstGeom>
          <a:ln w="38100">
            <a:solidFill>
              <a:srgbClr val="263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629594"/>
            <a:ext cx="7886700" cy="106109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6914611"/>
      </p:ext>
    </p:extLst>
  </p:cSld>
  <p:clrMap bg1="lt1" tx1="dk1" bg2="lt2" tx2="dk2" accent1="accent1" accent2="accent2" accent3="accent3" accent4="accent4" accent5="accent5" accent6="accent6" hlink="hlink" folHlink="folHlink"/>
  <p:sldLayoutIdLst>
    <p:sldLayoutId id="2147483668" r:id="rId1"/>
    <p:sldLayoutId id="2147483659" r:id="rId2"/>
    <p:sldLayoutId id="2147483660" r:id="rId3"/>
    <p:sldLayoutId id="2147483670" r:id="rId4"/>
    <p:sldLayoutId id="2147483661" r:id="rId5"/>
    <p:sldLayoutId id="2147483662" r:id="rId6"/>
    <p:sldLayoutId id="2147483663" r:id="rId7"/>
    <p:sldLayoutId id="2147483664" r:id="rId8"/>
    <p:sldLayoutId id="2147483665" r:id="rId9"/>
    <p:sldLayoutId id="2147483669" r:id="rId10"/>
    <p:sldLayoutId id="2147483666" r:id="rId11"/>
    <p:sldLayoutId id="2147483667" r:id="rId12"/>
  </p:sldLayoutIdLst>
  <p:txStyles>
    <p:titleStyle>
      <a:lvl1pPr algn="l" defTabSz="685783" rtl="0" eaLnBrk="1" latinLnBrk="0" hangingPunct="1">
        <a:lnSpc>
          <a:spcPct val="90000"/>
        </a:lnSpc>
        <a:spcBef>
          <a:spcPct val="0"/>
        </a:spcBef>
        <a:buNone/>
        <a:defRPr sz="3300" kern="1200">
          <a:solidFill>
            <a:schemeClr val="tx2"/>
          </a:solidFill>
          <a:latin typeface="+mj-lt"/>
          <a:ea typeface="+mj-ea"/>
          <a:cs typeface="+mj-cs"/>
        </a:defRPr>
      </a:lvl1pPr>
    </p:titleStyle>
    <p:bodyStyle>
      <a:lvl1pPr marL="171446" indent="-171446" algn="l" defTabSz="685783" rtl="0" eaLnBrk="1" latinLnBrk="0" hangingPunct="1">
        <a:lnSpc>
          <a:spcPct val="90000"/>
        </a:lnSpc>
        <a:spcBef>
          <a:spcPts val="750"/>
        </a:spcBef>
        <a:buFontTx/>
        <a:buBlip>
          <a:blip r:embed="rId14"/>
        </a:buBlip>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263E67"/>
        </a:buClr>
        <a:buFont typeface="Arial"/>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263E67"/>
        </a:buClr>
        <a:buFont typeface="Arial"/>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263E67"/>
        </a:buClr>
        <a:buFont typeface="Arial"/>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hyperlink" Target="https://www.atsdr.cdc.gov/communityengagement/pdf/PCE_Report_508_FINAL.pdf" TargetMode="Externa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www.atsdr.cdc.gov/communityengagement/pdf/PCE_Report_508_FINAL.pdf%20pages%208-10" TargetMode="External"/><Relationship Id="rId9"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image" Target="../media/image19.png"/><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15.xml"/><Relationship Id="rId16" Type="http://schemas.openxmlformats.org/officeDocument/2006/relationships/image" Target="../media/image22.svg"/><Relationship Id="rId1" Type="http://schemas.openxmlformats.org/officeDocument/2006/relationships/slideLayout" Target="../slideLayouts/slideLayout3.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5" Type="http://schemas.openxmlformats.org/officeDocument/2006/relationships/image" Target="../media/image21.png"/><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 Id="rId1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1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37.sv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38.png"/><Relationship Id="rId7" Type="http://schemas.openxmlformats.org/officeDocument/2006/relationships/diagramQuickStyle" Target="../diagrams/quickStyle10.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image" Target="../media/image39.svg"/><Relationship Id="rId9" Type="http://schemas.microsoft.com/office/2007/relationships/diagramDrawing" Target="../diagrams/drawing10.xml"/></Relationships>
</file>

<file path=ppt/slides/_rels/slide2.xml.rels><?xml version="1.0" encoding="UTF-8" standalone="yes"?>
<Relationships xmlns="http://schemas.openxmlformats.org/package/2006/relationships"><Relationship Id="rId3" Type="http://schemas.openxmlformats.org/officeDocument/2006/relationships/hyperlink" Target="http://cancercontrol.cancer.gov/use_what_works/start.ht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www.ihi.org/" TargetMode="External"/><Relationship Id="rId4" Type="http://schemas.openxmlformats.org/officeDocument/2006/relationships/hyperlink" Target="https://www.rand.org/health/projects/getting-to-outcomes.html" TargetMode="External"/></Relationships>
</file>

<file path=ppt/slides/_rels/slide20.xml.rels><?xml version="1.0" encoding="UTF-8" standalone="yes"?>
<Relationships xmlns="http://schemas.openxmlformats.org/package/2006/relationships"><Relationship Id="rId8" Type="http://schemas.openxmlformats.org/officeDocument/2006/relationships/diagramColors" Target="../diagrams/colors11.xml"/><Relationship Id="rId3" Type="http://schemas.openxmlformats.org/officeDocument/2006/relationships/image" Target="../media/image40.png"/><Relationship Id="rId7" Type="http://schemas.openxmlformats.org/officeDocument/2006/relationships/diagramQuickStyle" Target="../diagrams/quickStyle11.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diagramLayout" Target="../diagrams/layout11.xml"/><Relationship Id="rId5" Type="http://schemas.openxmlformats.org/officeDocument/2006/relationships/diagramData" Target="../diagrams/data11.xml"/><Relationship Id="rId4" Type="http://schemas.openxmlformats.org/officeDocument/2006/relationships/image" Target="../media/image41.svg"/><Relationship Id="rId9" Type="http://schemas.microsoft.com/office/2007/relationships/diagramDrawing" Target="../diagrams/drawing11.xml"/></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12.xml"/><Relationship Id="rId3" Type="http://schemas.openxmlformats.org/officeDocument/2006/relationships/image" Target="../media/image42.png"/><Relationship Id="rId7" Type="http://schemas.openxmlformats.org/officeDocument/2006/relationships/diagramQuickStyle" Target="../diagrams/quickStyle12.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diagramLayout" Target="../diagrams/layout12.xml"/><Relationship Id="rId5" Type="http://schemas.openxmlformats.org/officeDocument/2006/relationships/diagramData" Target="../diagrams/data12.xml"/><Relationship Id="rId4" Type="http://schemas.openxmlformats.org/officeDocument/2006/relationships/image" Target="../media/image43.svg"/><Relationship Id="rId9" Type="http://schemas.microsoft.com/office/2007/relationships/diagramDrawing" Target="../diagrams/drawing12.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13.xml"/><Relationship Id="rId3" Type="http://schemas.openxmlformats.org/officeDocument/2006/relationships/image" Target="../media/image44.png"/><Relationship Id="rId7" Type="http://schemas.openxmlformats.org/officeDocument/2006/relationships/diagramQuickStyle" Target="../diagrams/quickStyle13.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Layout" Target="../diagrams/layout13.xml"/><Relationship Id="rId5" Type="http://schemas.openxmlformats.org/officeDocument/2006/relationships/diagramData" Target="../diagrams/data13.xml"/><Relationship Id="rId4" Type="http://schemas.openxmlformats.org/officeDocument/2006/relationships/image" Target="../media/image45.svg"/><Relationship Id="rId9" Type="http://schemas.microsoft.com/office/2007/relationships/diagramDrawing" Target="../diagrams/drawing13.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14.xml"/><Relationship Id="rId3" Type="http://schemas.openxmlformats.org/officeDocument/2006/relationships/image" Target="../media/image46.png"/><Relationship Id="rId7" Type="http://schemas.openxmlformats.org/officeDocument/2006/relationships/diagramQuickStyle" Target="../diagrams/quickStyle14.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Layout" Target="../diagrams/layout14.xml"/><Relationship Id="rId5" Type="http://schemas.openxmlformats.org/officeDocument/2006/relationships/diagramData" Target="../diagrams/data14.xml"/><Relationship Id="rId4" Type="http://schemas.openxmlformats.org/officeDocument/2006/relationships/image" Target="../media/image47.svg"/><Relationship Id="rId9" Type="http://schemas.microsoft.com/office/2007/relationships/diagramDrawing" Target="../diagrams/drawing14.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15.xml"/><Relationship Id="rId3" Type="http://schemas.openxmlformats.org/officeDocument/2006/relationships/image" Target="../media/image48.png"/><Relationship Id="rId7" Type="http://schemas.openxmlformats.org/officeDocument/2006/relationships/diagramQuickStyle" Target="../diagrams/quickStyle15.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Layout" Target="../diagrams/layout15.xml"/><Relationship Id="rId5" Type="http://schemas.openxmlformats.org/officeDocument/2006/relationships/diagramData" Target="../diagrams/data15.xml"/><Relationship Id="rId4" Type="http://schemas.openxmlformats.org/officeDocument/2006/relationships/image" Target="../media/image49.svg"/><Relationship Id="rId9" Type="http://schemas.microsoft.com/office/2007/relationships/diagramDrawing" Target="../diagrams/drawing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D652B-1192-4149-B954-E587E086836E}"/>
              </a:ext>
            </a:extLst>
          </p:cNvPr>
          <p:cNvSpPr>
            <a:spLocks noGrp="1"/>
          </p:cNvSpPr>
          <p:nvPr>
            <p:ph type="title"/>
          </p:nvPr>
        </p:nvSpPr>
        <p:spPr>
          <a:xfrm>
            <a:off x="623887" y="1112843"/>
            <a:ext cx="8239557" cy="2239957"/>
          </a:xfrm>
        </p:spPr>
        <p:txBody>
          <a:bodyPr>
            <a:normAutofit/>
          </a:bodyPr>
          <a:lstStyle/>
          <a:p>
            <a:r>
              <a:rPr lang="en-US" sz="4800" dirty="0"/>
              <a:t>PUTTING PUBLIC HEALTH EVIDENCE IN ACTION </a:t>
            </a:r>
          </a:p>
        </p:txBody>
      </p:sp>
      <p:sp>
        <p:nvSpPr>
          <p:cNvPr id="5" name="TextBox 4">
            <a:extLst>
              <a:ext uri="{FF2B5EF4-FFF2-40B4-BE49-F238E27FC236}">
                <a16:creationId xmlns:a16="http://schemas.microsoft.com/office/drawing/2014/main" id="{C2FCC88D-8BB0-4CA5-AC57-8C8B9CCB8C17}"/>
              </a:ext>
            </a:extLst>
          </p:cNvPr>
          <p:cNvSpPr txBox="1"/>
          <p:nvPr/>
        </p:nvSpPr>
        <p:spPr>
          <a:xfrm>
            <a:off x="0" y="5484836"/>
            <a:ext cx="6390968" cy="707886"/>
          </a:xfrm>
          <a:prstGeom prst="rect">
            <a:avLst/>
          </a:prstGeom>
          <a:noFill/>
        </p:spPr>
        <p:txBody>
          <a:bodyPr wrap="square">
            <a:spAutoFit/>
          </a:bodyPr>
          <a:lstStyle/>
          <a:p>
            <a:r>
              <a:rPr lang="en-US" sz="1000" dirty="0"/>
              <a:t>This training is supported by the Centers for Disease Control and Prevention of the U.S. Department of Health and Human Services (HHS) as part of financial assistance awards (cooperative agreement numbers U48 DP006400 and U48 DP006377). The contents are those of the author(s) and do not necessarily represent the official views of, nor an endorsement, by CDC/HHS, or the U.S. Government.</a:t>
            </a:r>
          </a:p>
        </p:txBody>
      </p:sp>
      <p:pic>
        <p:nvPicPr>
          <p:cNvPr id="4" name="Picture 3">
            <a:extLst>
              <a:ext uri="{FF2B5EF4-FFF2-40B4-BE49-F238E27FC236}">
                <a16:creationId xmlns:a16="http://schemas.microsoft.com/office/drawing/2014/main" id="{6FEE6B25-2EBD-4F5B-8CD0-C9E14202A7A6}"/>
              </a:ext>
            </a:extLst>
          </p:cNvPr>
          <p:cNvPicPr>
            <a:picLocks noChangeAspect="1"/>
          </p:cNvPicPr>
          <p:nvPr/>
        </p:nvPicPr>
        <p:blipFill>
          <a:blip r:embed="rId3"/>
          <a:stretch>
            <a:fillRect/>
          </a:stretch>
        </p:blipFill>
        <p:spPr>
          <a:xfrm>
            <a:off x="6611785" y="4434190"/>
            <a:ext cx="1908327" cy="1096912"/>
          </a:xfrm>
          <a:prstGeom prst="rect">
            <a:avLst/>
          </a:prstGeom>
        </p:spPr>
      </p:pic>
      <p:sp>
        <p:nvSpPr>
          <p:cNvPr id="7" name="TextBox 6">
            <a:extLst>
              <a:ext uri="{FF2B5EF4-FFF2-40B4-BE49-F238E27FC236}">
                <a16:creationId xmlns:a16="http://schemas.microsoft.com/office/drawing/2014/main" id="{003D60B4-5C88-468D-9964-9423FF036625}"/>
              </a:ext>
            </a:extLst>
          </p:cNvPr>
          <p:cNvSpPr txBox="1"/>
          <p:nvPr/>
        </p:nvSpPr>
        <p:spPr>
          <a:xfrm>
            <a:off x="623888" y="3291145"/>
            <a:ext cx="6965632" cy="954107"/>
          </a:xfrm>
          <a:prstGeom prst="rect">
            <a:avLst/>
          </a:prstGeom>
          <a:noFill/>
        </p:spPr>
        <p:txBody>
          <a:bodyPr wrap="square">
            <a:spAutoFit/>
          </a:bodyPr>
          <a:lstStyle/>
          <a:p>
            <a:r>
              <a:rPr lang="en-US" sz="2800" b="1" dirty="0">
                <a:solidFill>
                  <a:srgbClr val="0439DF"/>
                </a:solidFill>
              </a:rPr>
              <a:t>Introduce Evidence-Based Practice and Community Engagement</a:t>
            </a:r>
          </a:p>
        </p:txBody>
      </p:sp>
    </p:spTree>
    <p:extLst>
      <p:ext uri="{BB962C8B-B14F-4D97-AF65-F5344CB8AC3E}">
        <p14:creationId xmlns:p14="http://schemas.microsoft.com/office/powerpoint/2010/main" val="2506726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EAD6F-D55B-400A-B516-9A6D7ADDF82E}"/>
              </a:ext>
            </a:extLst>
          </p:cNvPr>
          <p:cNvSpPr>
            <a:spLocks noGrp="1"/>
          </p:cNvSpPr>
          <p:nvPr>
            <p:ph type="title"/>
          </p:nvPr>
        </p:nvSpPr>
        <p:spPr/>
        <p:txBody>
          <a:bodyPr/>
          <a:lstStyle/>
          <a:p>
            <a:r>
              <a:rPr lang="en-US" dirty="0"/>
              <a:t>Community</a:t>
            </a:r>
          </a:p>
        </p:txBody>
      </p:sp>
      <p:sp>
        <p:nvSpPr>
          <p:cNvPr id="3" name="Content Placeholder 2">
            <a:extLst>
              <a:ext uri="{FF2B5EF4-FFF2-40B4-BE49-F238E27FC236}">
                <a16:creationId xmlns:a16="http://schemas.microsoft.com/office/drawing/2014/main" id="{1F8F09D1-70F5-440A-9AAE-85835B20C7AF}"/>
              </a:ext>
            </a:extLst>
          </p:cNvPr>
          <p:cNvSpPr>
            <a:spLocks noGrp="1"/>
          </p:cNvSpPr>
          <p:nvPr>
            <p:ph idx="1"/>
          </p:nvPr>
        </p:nvSpPr>
        <p:spPr>
          <a:xfrm>
            <a:off x="4572000" y="3632292"/>
            <a:ext cx="4136533" cy="1909243"/>
          </a:xfrm>
        </p:spPr>
        <p:txBody>
          <a:bodyPr>
            <a:normAutofit/>
          </a:bodyPr>
          <a:lstStyle/>
          <a:p>
            <a:pPr marL="0" indent="0" algn="ctr">
              <a:buNone/>
            </a:pPr>
            <a:r>
              <a:rPr lang="en-US" sz="3200" dirty="0"/>
              <a:t>2. Those who adopt and implement EBIs into practice to improve health.</a:t>
            </a:r>
          </a:p>
        </p:txBody>
      </p:sp>
      <p:pic>
        <p:nvPicPr>
          <p:cNvPr id="7" name="Picture 6" descr="A picture containing logo&#10;&#10;Description automatically generated">
            <a:extLst>
              <a:ext uri="{FF2B5EF4-FFF2-40B4-BE49-F238E27FC236}">
                <a16:creationId xmlns:a16="http://schemas.microsoft.com/office/drawing/2014/main" id="{46D35561-479A-4BCF-ACDB-C2A231993D97}"/>
              </a:ext>
            </a:extLst>
          </p:cNvPr>
          <p:cNvPicPr>
            <a:picLocks noChangeAspect="1"/>
          </p:cNvPicPr>
          <p:nvPr/>
        </p:nvPicPr>
        <p:blipFill>
          <a:blip r:embed="rId3"/>
          <a:stretch>
            <a:fillRect/>
          </a:stretch>
        </p:blipFill>
        <p:spPr>
          <a:xfrm rot="21203882">
            <a:off x="-195140" y="2715516"/>
            <a:ext cx="3169246" cy="3169246"/>
          </a:xfrm>
          <a:prstGeom prst="rect">
            <a:avLst/>
          </a:prstGeom>
        </p:spPr>
      </p:pic>
      <p:sp>
        <p:nvSpPr>
          <p:cNvPr id="9" name="TextBox 8">
            <a:extLst>
              <a:ext uri="{FF2B5EF4-FFF2-40B4-BE49-F238E27FC236}">
                <a16:creationId xmlns:a16="http://schemas.microsoft.com/office/drawing/2014/main" id="{CD774C56-D30C-4705-9A70-89B1F532FAC7}"/>
              </a:ext>
            </a:extLst>
          </p:cNvPr>
          <p:cNvSpPr txBox="1"/>
          <p:nvPr/>
        </p:nvSpPr>
        <p:spPr>
          <a:xfrm>
            <a:off x="1013743" y="2194656"/>
            <a:ext cx="3930108" cy="2062103"/>
          </a:xfrm>
          <a:prstGeom prst="rect">
            <a:avLst/>
          </a:prstGeom>
          <a:noFill/>
        </p:spPr>
        <p:txBody>
          <a:bodyPr wrap="square">
            <a:spAutoFit/>
          </a:bodyPr>
          <a:lstStyle/>
          <a:p>
            <a:pPr algn="ctr"/>
            <a:r>
              <a:rPr lang="en-US" sz="3200" dirty="0"/>
              <a:t>1. Those who are affected by the health issues being addressed </a:t>
            </a:r>
          </a:p>
        </p:txBody>
      </p:sp>
      <p:grpSp>
        <p:nvGrpSpPr>
          <p:cNvPr id="21" name="Group 20">
            <a:extLst>
              <a:ext uri="{FF2B5EF4-FFF2-40B4-BE49-F238E27FC236}">
                <a16:creationId xmlns:a16="http://schemas.microsoft.com/office/drawing/2014/main" id="{41F1D916-874E-4D5E-9078-D2B7761A9325}"/>
              </a:ext>
            </a:extLst>
          </p:cNvPr>
          <p:cNvGrpSpPr/>
          <p:nvPr/>
        </p:nvGrpSpPr>
        <p:grpSpPr>
          <a:xfrm>
            <a:off x="4670168" y="1487237"/>
            <a:ext cx="3927267" cy="2360230"/>
            <a:chOff x="4670168" y="1487237"/>
            <a:chExt cx="3927267" cy="2360230"/>
          </a:xfrm>
        </p:grpSpPr>
        <p:pic>
          <p:nvPicPr>
            <p:cNvPr id="15" name="Picture 14" descr="Logo, icon&#10;&#10;Description automatically generated">
              <a:extLst>
                <a:ext uri="{FF2B5EF4-FFF2-40B4-BE49-F238E27FC236}">
                  <a16:creationId xmlns:a16="http://schemas.microsoft.com/office/drawing/2014/main" id="{F98225C7-DE24-46A0-899F-FC8C0B760BBE}"/>
                </a:ext>
              </a:extLst>
            </p:cNvPr>
            <p:cNvPicPr>
              <a:picLocks noChangeAspect="1"/>
            </p:cNvPicPr>
            <p:nvPr/>
          </p:nvPicPr>
          <p:blipFill>
            <a:blip r:embed="rId4"/>
            <a:stretch>
              <a:fillRect/>
            </a:stretch>
          </p:blipFill>
          <p:spPr>
            <a:xfrm>
              <a:off x="5662920" y="1487237"/>
              <a:ext cx="1941763" cy="1941763"/>
            </a:xfrm>
            <a:prstGeom prst="rect">
              <a:avLst/>
            </a:prstGeom>
          </p:spPr>
        </p:pic>
        <p:pic>
          <p:nvPicPr>
            <p:cNvPr id="17" name="Picture 16" descr="Logo, icon&#10;&#10;Description automatically generated">
              <a:extLst>
                <a:ext uri="{FF2B5EF4-FFF2-40B4-BE49-F238E27FC236}">
                  <a16:creationId xmlns:a16="http://schemas.microsoft.com/office/drawing/2014/main" id="{9D03AD7D-2392-481F-9EFB-72A93DC8A497}"/>
                </a:ext>
              </a:extLst>
            </p:cNvPr>
            <p:cNvPicPr>
              <a:picLocks noChangeAspect="1"/>
            </p:cNvPicPr>
            <p:nvPr/>
          </p:nvPicPr>
          <p:blipFill>
            <a:blip r:embed="rId5"/>
            <a:stretch>
              <a:fillRect/>
            </a:stretch>
          </p:blipFill>
          <p:spPr>
            <a:xfrm>
              <a:off x="4670168" y="1938224"/>
              <a:ext cx="1909243" cy="1909243"/>
            </a:xfrm>
            <a:prstGeom prst="rect">
              <a:avLst/>
            </a:prstGeom>
          </p:spPr>
        </p:pic>
        <p:pic>
          <p:nvPicPr>
            <p:cNvPr id="19" name="Picture 18" descr="Icon&#10;&#10;Description automatically generated">
              <a:extLst>
                <a:ext uri="{FF2B5EF4-FFF2-40B4-BE49-F238E27FC236}">
                  <a16:creationId xmlns:a16="http://schemas.microsoft.com/office/drawing/2014/main" id="{7A3B10B1-27B2-4478-8707-D2AC3B3A613E}"/>
                </a:ext>
              </a:extLst>
            </p:cNvPr>
            <p:cNvPicPr>
              <a:picLocks noChangeAspect="1"/>
            </p:cNvPicPr>
            <p:nvPr/>
          </p:nvPicPr>
          <p:blipFill>
            <a:blip r:embed="rId6"/>
            <a:stretch>
              <a:fillRect/>
            </a:stretch>
          </p:blipFill>
          <p:spPr>
            <a:xfrm>
              <a:off x="6820521" y="2054454"/>
              <a:ext cx="1776914" cy="1776914"/>
            </a:xfrm>
            <a:prstGeom prst="rect">
              <a:avLst/>
            </a:prstGeom>
          </p:spPr>
        </p:pic>
      </p:grpSp>
      <p:sp>
        <p:nvSpPr>
          <p:cNvPr id="11" name="TextBox 10">
            <a:extLst>
              <a:ext uri="{FF2B5EF4-FFF2-40B4-BE49-F238E27FC236}">
                <a16:creationId xmlns:a16="http://schemas.microsoft.com/office/drawing/2014/main" id="{0C720D94-3CE0-45A7-9D37-A3A6F9573C84}"/>
              </a:ext>
            </a:extLst>
          </p:cNvPr>
          <p:cNvSpPr txBox="1"/>
          <p:nvPr/>
        </p:nvSpPr>
        <p:spPr>
          <a:xfrm>
            <a:off x="287215" y="6228406"/>
            <a:ext cx="6210134" cy="253916"/>
          </a:xfrm>
          <a:prstGeom prst="rect">
            <a:avLst/>
          </a:prstGeom>
          <a:noFill/>
        </p:spPr>
        <p:txBody>
          <a:bodyPr wrap="square">
            <a:spAutoFit/>
          </a:bodyPr>
          <a:lstStyle/>
          <a:p>
            <a:r>
              <a:rPr lang="en-US" sz="1050" dirty="0"/>
              <a:t>The Centers for Disease Control and Prevention’s Principles of Community Engagement </a:t>
            </a:r>
          </a:p>
        </p:txBody>
      </p:sp>
    </p:spTree>
    <p:extLst>
      <p:ext uri="{BB962C8B-B14F-4D97-AF65-F5344CB8AC3E}">
        <p14:creationId xmlns:p14="http://schemas.microsoft.com/office/powerpoint/2010/main" val="175744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42E6496A-93FD-4C8A-AB43-35962CC1875B}"/>
              </a:ext>
            </a:extLst>
          </p:cNvPr>
          <p:cNvGraphicFramePr/>
          <p:nvPr>
            <p:extLst>
              <p:ext uri="{D42A27DB-BD31-4B8C-83A1-F6EECF244321}">
                <p14:modId xmlns:p14="http://schemas.microsoft.com/office/powerpoint/2010/main" val="1547344252"/>
              </p:ext>
            </p:extLst>
          </p:nvPr>
        </p:nvGraphicFramePr>
        <p:xfrm>
          <a:off x="207541" y="515156"/>
          <a:ext cx="8534401" cy="5334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E4BD3626-13CF-4636-AF98-9EB77FF88993}"/>
              </a:ext>
            </a:extLst>
          </p:cNvPr>
          <p:cNvSpPr txBox="1"/>
          <p:nvPr/>
        </p:nvSpPr>
        <p:spPr>
          <a:xfrm>
            <a:off x="376517" y="6215886"/>
            <a:ext cx="5755341" cy="253916"/>
          </a:xfrm>
          <a:prstGeom prst="rect">
            <a:avLst/>
          </a:prstGeom>
          <a:noFill/>
        </p:spPr>
        <p:txBody>
          <a:bodyPr wrap="square">
            <a:spAutoFit/>
          </a:bodyPr>
          <a:lstStyle/>
          <a:p>
            <a:r>
              <a:rPr lang="en-US" sz="1050" dirty="0">
                <a:solidFill>
                  <a:srgbClr val="263E67"/>
                </a:solidFill>
                <a:hlinkClick r:id="rId8">
                  <a:extLst>
                    <a:ext uri="{A12FA001-AC4F-418D-AE19-62706E023703}">
                      <ahyp:hlinkClr xmlns:ahyp="http://schemas.microsoft.com/office/drawing/2018/hyperlinkcolor" val="tx"/>
                    </a:ext>
                  </a:extLst>
                </a:hlinkClick>
              </a:rPr>
              <a:t>https://www.atsdr.cdc.gov/communityengagement/pdf/PCE_Report_508_FINAL.pdf</a:t>
            </a:r>
            <a:r>
              <a:rPr lang="en-US" sz="1050" dirty="0">
                <a:solidFill>
                  <a:srgbClr val="263E67"/>
                </a:solidFill>
              </a:rPr>
              <a:t> page 7</a:t>
            </a:r>
          </a:p>
        </p:txBody>
      </p:sp>
    </p:spTree>
    <p:extLst>
      <p:ext uri="{BB962C8B-B14F-4D97-AF65-F5344CB8AC3E}">
        <p14:creationId xmlns:p14="http://schemas.microsoft.com/office/powerpoint/2010/main" val="1367536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B0ABA8D-80DF-4D0D-A2F9-105966A714C4}"/>
              </a:ext>
            </a:extLst>
          </p:cNvPr>
          <p:cNvGrpSpPr/>
          <p:nvPr/>
        </p:nvGrpSpPr>
        <p:grpSpPr>
          <a:xfrm>
            <a:off x="354974" y="679938"/>
            <a:ext cx="8776834" cy="5794104"/>
            <a:chOff x="354974" y="679938"/>
            <a:chExt cx="8776834" cy="5794104"/>
          </a:xfrm>
        </p:grpSpPr>
        <p:pic>
          <p:nvPicPr>
            <p:cNvPr id="3" name="Picture 2" descr="Icon&#10;&#10;Description automatically generated">
              <a:extLst>
                <a:ext uri="{FF2B5EF4-FFF2-40B4-BE49-F238E27FC236}">
                  <a16:creationId xmlns:a16="http://schemas.microsoft.com/office/drawing/2014/main" id="{61F1F0A5-1B52-47B1-AD74-49E14C2AFC70}"/>
                </a:ext>
              </a:extLst>
            </p:cNvPr>
            <p:cNvPicPr>
              <a:picLocks noChangeAspect="1"/>
            </p:cNvPicPr>
            <p:nvPr/>
          </p:nvPicPr>
          <p:blipFill rotWithShape="1">
            <a:blip r:embed="rId3"/>
            <a:srcRect l="4102" t="9915" r="5000" b="9915"/>
            <a:stretch/>
          </p:blipFill>
          <p:spPr>
            <a:xfrm>
              <a:off x="354974" y="679938"/>
              <a:ext cx="8759103" cy="5794104"/>
            </a:xfrm>
            <a:prstGeom prst="rect">
              <a:avLst/>
            </a:prstGeom>
          </p:spPr>
        </p:pic>
        <p:sp>
          <p:nvSpPr>
            <p:cNvPr id="10" name="TextBox 9">
              <a:extLst>
                <a:ext uri="{FF2B5EF4-FFF2-40B4-BE49-F238E27FC236}">
                  <a16:creationId xmlns:a16="http://schemas.microsoft.com/office/drawing/2014/main" id="{7438E932-A6BC-46DA-8266-305B236D5C5D}"/>
                </a:ext>
              </a:extLst>
            </p:cNvPr>
            <p:cNvSpPr txBox="1"/>
            <p:nvPr/>
          </p:nvSpPr>
          <p:spPr>
            <a:xfrm>
              <a:off x="799726" y="5665376"/>
              <a:ext cx="1154030" cy="492443"/>
            </a:xfrm>
            <a:prstGeom prst="rect">
              <a:avLst/>
            </a:prstGeom>
            <a:noFill/>
          </p:spPr>
          <p:txBody>
            <a:bodyPr wrap="square" rtlCol="0">
              <a:spAutoFit/>
            </a:bodyPr>
            <a:lstStyle/>
            <a:p>
              <a:r>
                <a:rPr lang="en-US" sz="2600" dirty="0">
                  <a:solidFill>
                    <a:schemeClr val="bg1"/>
                  </a:solidFill>
                </a:rPr>
                <a:t>Inform</a:t>
              </a:r>
            </a:p>
          </p:txBody>
        </p:sp>
        <p:sp>
          <p:nvSpPr>
            <p:cNvPr id="12" name="TextBox 11">
              <a:extLst>
                <a:ext uri="{FF2B5EF4-FFF2-40B4-BE49-F238E27FC236}">
                  <a16:creationId xmlns:a16="http://schemas.microsoft.com/office/drawing/2014/main" id="{DE048866-E366-4859-8578-6D80807C1D9C}"/>
                </a:ext>
              </a:extLst>
            </p:cNvPr>
            <p:cNvSpPr txBox="1"/>
            <p:nvPr/>
          </p:nvSpPr>
          <p:spPr>
            <a:xfrm>
              <a:off x="1186691" y="3215652"/>
              <a:ext cx="1315288" cy="492443"/>
            </a:xfrm>
            <a:prstGeom prst="rect">
              <a:avLst/>
            </a:prstGeom>
            <a:noFill/>
          </p:spPr>
          <p:txBody>
            <a:bodyPr wrap="square" rtlCol="0">
              <a:spAutoFit/>
            </a:bodyPr>
            <a:lstStyle/>
            <a:p>
              <a:r>
                <a:rPr lang="en-US" sz="2600" dirty="0">
                  <a:solidFill>
                    <a:schemeClr val="bg1"/>
                  </a:solidFill>
                </a:rPr>
                <a:t>Consult</a:t>
              </a:r>
            </a:p>
          </p:txBody>
        </p:sp>
        <p:sp>
          <p:nvSpPr>
            <p:cNvPr id="13" name="TextBox 12">
              <a:extLst>
                <a:ext uri="{FF2B5EF4-FFF2-40B4-BE49-F238E27FC236}">
                  <a16:creationId xmlns:a16="http://schemas.microsoft.com/office/drawing/2014/main" id="{CEE9193E-5D1D-4A06-9008-E5E52253A8DF}"/>
                </a:ext>
              </a:extLst>
            </p:cNvPr>
            <p:cNvSpPr txBox="1"/>
            <p:nvPr/>
          </p:nvSpPr>
          <p:spPr>
            <a:xfrm>
              <a:off x="3975958" y="3215652"/>
              <a:ext cx="1801368" cy="492443"/>
            </a:xfrm>
            <a:prstGeom prst="rect">
              <a:avLst/>
            </a:prstGeom>
            <a:noFill/>
          </p:spPr>
          <p:txBody>
            <a:bodyPr wrap="square" rtlCol="0">
              <a:spAutoFit/>
            </a:bodyPr>
            <a:lstStyle/>
            <a:p>
              <a:pPr algn="ctr"/>
              <a:r>
                <a:rPr lang="en-US" sz="2600" dirty="0">
                  <a:solidFill>
                    <a:schemeClr val="bg1"/>
                  </a:solidFill>
                </a:rPr>
                <a:t>Involve</a:t>
              </a:r>
            </a:p>
          </p:txBody>
        </p:sp>
        <p:sp>
          <p:nvSpPr>
            <p:cNvPr id="14" name="TextBox 13">
              <a:extLst>
                <a:ext uri="{FF2B5EF4-FFF2-40B4-BE49-F238E27FC236}">
                  <a16:creationId xmlns:a16="http://schemas.microsoft.com/office/drawing/2014/main" id="{4507C5C7-322C-40FE-9DEB-153D5A6AA46E}"/>
                </a:ext>
              </a:extLst>
            </p:cNvPr>
            <p:cNvSpPr txBox="1"/>
            <p:nvPr/>
          </p:nvSpPr>
          <p:spPr>
            <a:xfrm>
              <a:off x="7331242" y="3340986"/>
              <a:ext cx="1800566" cy="492443"/>
            </a:xfrm>
            <a:prstGeom prst="rect">
              <a:avLst/>
            </a:prstGeom>
            <a:noFill/>
          </p:spPr>
          <p:txBody>
            <a:bodyPr wrap="square" rtlCol="0">
              <a:spAutoFit/>
            </a:bodyPr>
            <a:lstStyle/>
            <a:p>
              <a:pPr algn="ctr"/>
              <a:r>
                <a:rPr lang="en-US" sz="2600" dirty="0">
                  <a:solidFill>
                    <a:schemeClr val="bg1"/>
                  </a:solidFill>
                </a:rPr>
                <a:t>Collaborate</a:t>
              </a:r>
            </a:p>
          </p:txBody>
        </p:sp>
        <p:sp>
          <p:nvSpPr>
            <p:cNvPr id="15" name="TextBox 14">
              <a:extLst>
                <a:ext uri="{FF2B5EF4-FFF2-40B4-BE49-F238E27FC236}">
                  <a16:creationId xmlns:a16="http://schemas.microsoft.com/office/drawing/2014/main" id="{7808E6CB-3F90-4443-8F78-F004EFF72C4A}"/>
                </a:ext>
              </a:extLst>
            </p:cNvPr>
            <p:cNvSpPr txBox="1"/>
            <p:nvPr/>
          </p:nvSpPr>
          <p:spPr>
            <a:xfrm>
              <a:off x="7542021" y="963690"/>
              <a:ext cx="1379007" cy="492443"/>
            </a:xfrm>
            <a:prstGeom prst="rect">
              <a:avLst/>
            </a:prstGeom>
            <a:noFill/>
          </p:spPr>
          <p:txBody>
            <a:bodyPr wrap="square" rtlCol="0">
              <a:spAutoFit/>
            </a:bodyPr>
            <a:lstStyle/>
            <a:p>
              <a:r>
                <a:rPr lang="en-US" sz="2600" dirty="0">
                  <a:solidFill>
                    <a:schemeClr val="bg1"/>
                  </a:solidFill>
                </a:rPr>
                <a:t>Co-Lead</a:t>
              </a:r>
            </a:p>
          </p:txBody>
        </p:sp>
      </p:grpSp>
      <p:cxnSp>
        <p:nvCxnSpPr>
          <p:cNvPr id="5" name="Straight Arrow Connector 4">
            <a:extLst>
              <a:ext uri="{FF2B5EF4-FFF2-40B4-BE49-F238E27FC236}">
                <a16:creationId xmlns:a16="http://schemas.microsoft.com/office/drawing/2014/main" id="{BA9A4A3B-5E6C-46D0-85AD-12EEDEAC2E6C}"/>
              </a:ext>
            </a:extLst>
          </p:cNvPr>
          <p:cNvCxnSpPr>
            <a:cxnSpLocks/>
          </p:cNvCxnSpPr>
          <p:nvPr/>
        </p:nvCxnSpPr>
        <p:spPr>
          <a:xfrm>
            <a:off x="410309" y="222738"/>
            <a:ext cx="0" cy="6365631"/>
          </a:xfrm>
          <a:prstGeom prst="straightConnector1">
            <a:avLst/>
          </a:prstGeom>
          <a:ln w="57150">
            <a:solidFill>
              <a:srgbClr val="263E67"/>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0539B76-5061-43FE-8FE2-F3A05898E52D}"/>
              </a:ext>
            </a:extLst>
          </p:cNvPr>
          <p:cNvSpPr txBox="1"/>
          <p:nvPr/>
        </p:nvSpPr>
        <p:spPr>
          <a:xfrm rot="16200000">
            <a:off x="-416113" y="671898"/>
            <a:ext cx="1225007" cy="461665"/>
          </a:xfrm>
          <a:prstGeom prst="rect">
            <a:avLst/>
          </a:prstGeom>
          <a:noFill/>
        </p:spPr>
        <p:txBody>
          <a:bodyPr wrap="square" rtlCol="0">
            <a:spAutoFit/>
          </a:bodyPr>
          <a:lstStyle/>
          <a:p>
            <a:r>
              <a:rPr lang="en-US" sz="2400" dirty="0">
                <a:solidFill>
                  <a:srgbClr val="00B050"/>
                </a:solidFill>
              </a:rPr>
              <a:t>Highest</a:t>
            </a:r>
          </a:p>
        </p:txBody>
      </p:sp>
      <p:sp>
        <p:nvSpPr>
          <p:cNvPr id="8" name="TextBox 7">
            <a:extLst>
              <a:ext uri="{FF2B5EF4-FFF2-40B4-BE49-F238E27FC236}">
                <a16:creationId xmlns:a16="http://schemas.microsoft.com/office/drawing/2014/main" id="{C6AD21DE-0431-43AC-B3FC-C01A71215C32}"/>
              </a:ext>
            </a:extLst>
          </p:cNvPr>
          <p:cNvSpPr txBox="1"/>
          <p:nvPr/>
        </p:nvSpPr>
        <p:spPr>
          <a:xfrm rot="16200000">
            <a:off x="-496723" y="5550096"/>
            <a:ext cx="1386227" cy="461665"/>
          </a:xfrm>
          <a:prstGeom prst="rect">
            <a:avLst/>
          </a:prstGeom>
          <a:noFill/>
        </p:spPr>
        <p:txBody>
          <a:bodyPr wrap="square" rtlCol="0">
            <a:spAutoFit/>
          </a:bodyPr>
          <a:lstStyle/>
          <a:p>
            <a:r>
              <a:rPr lang="en-US" sz="2400" dirty="0">
                <a:solidFill>
                  <a:srgbClr val="FF0000"/>
                </a:solidFill>
              </a:rPr>
              <a:t>Lowest</a:t>
            </a:r>
          </a:p>
        </p:txBody>
      </p:sp>
      <p:sp>
        <p:nvSpPr>
          <p:cNvPr id="9" name="TextBox 8">
            <a:extLst>
              <a:ext uri="{FF2B5EF4-FFF2-40B4-BE49-F238E27FC236}">
                <a16:creationId xmlns:a16="http://schemas.microsoft.com/office/drawing/2014/main" id="{42892E0F-840D-49A4-9C40-AAEF236A4694}"/>
              </a:ext>
            </a:extLst>
          </p:cNvPr>
          <p:cNvSpPr txBox="1"/>
          <p:nvPr/>
        </p:nvSpPr>
        <p:spPr>
          <a:xfrm rot="16200000">
            <a:off x="-747319" y="3198167"/>
            <a:ext cx="1887419" cy="461665"/>
          </a:xfrm>
          <a:prstGeom prst="rect">
            <a:avLst/>
          </a:prstGeom>
          <a:noFill/>
        </p:spPr>
        <p:txBody>
          <a:bodyPr wrap="square" rtlCol="0">
            <a:spAutoFit/>
          </a:bodyPr>
          <a:lstStyle/>
          <a:p>
            <a:r>
              <a:rPr lang="en-US" sz="2400" dirty="0">
                <a:solidFill>
                  <a:srgbClr val="0080E3"/>
                </a:solidFill>
              </a:rPr>
              <a:t>Engagement</a:t>
            </a:r>
          </a:p>
        </p:txBody>
      </p:sp>
      <p:grpSp>
        <p:nvGrpSpPr>
          <p:cNvPr id="23" name="Group 22">
            <a:extLst>
              <a:ext uri="{FF2B5EF4-FFF2-40B4-BE49-F238E27FC236}">
                <a16:creationId xmlns:a16="http://schemas.microsoft.com/office/drawing/2014/main" id="{6326D29A-5C44-4A50-B5B5-4DE4D27FDFF0}"/>
              </a:ext>
            </a:extLst>
          </p:cNvPr>
          <p:cNvGrpSpPr/>
          <p:nvPr/>
        </p:nvGrpSpPr>
        <p:grpSpPr>
          <a:xfrm>
            <a:off x="1953756" y="5182923"/>
            <a:ext cx="6027360" cy="1457347"/>
            <a:chOff x="1953756" y="5182923"/>
            <a:chExt cx="6027360" cy="1457347"/>
          </a:xfrm>
        </p:grpSpPr>
        <p:sp>
          <p:nvSpPr>
            <p:cNvPr id="17" name="Rectangle 16">
              <a:extLst>
                <a:ext uri="{FF2B5EF4-FFF2-40B4-BE49-F238E27FC236}">
                  <a16:creationId xmlns:a16="http://schemas.microsoft.com/office/drawing/2014/main" id="{CFB09DBB-8D1C-4243-B282-D2BA4C2BB168}"/>
                </a:ext>
              </a:extLst>
            </p:cNvPr>
            <p:cNvSpPr/>
            <p:nvPr/>
          </p:nvSpPr>
          <p:spPr>
            <a:xfrm>
              <a:off x="3086719" y="5182923"/>
              <a:ext cx="4894397" cy="1457347"/>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263E67"/>
                  </a:solidFill>
                </a:rPr>
                <a:t>To provide the public with balanced and objective information to assist them in understanding the problem, alternatives, or solutions.</a:t>
              </a:r>
            </a:p>
          </p:txBody>
        </p:sp>
        <p:cxnSp>
          <p:nvCxnSpPr>
            <p:cNvPr id="19" name="Straight Arrow Connector 18">
              <a:extLst>
                <a:ext uri="{FF2B5EF4-FFF2-40B4-BE49-F238E27FC236}">
                  <a16:creationId xmlns:a16="http://schemas.microsoft.com/office/drawing/2014/main" id="{AC346DFE-504F-4B02-AEDF-BAC353B06CA2}"/>
                </a:ext>
              </a:extLst>
            </p:cNvPr>
            <p:cNvCxnSpPr>
              <a:cxnSpLocks/>
              <a:stCxn id="17" idx="1"/>
              <a:endCxn id="10" idx="3"/>
            </p:cNvCxnSpPr>
            <p:nvPr/>
          </p:nvCxnSpPr>
          <p:spPr>
            <a:xfrm flipH="1">
              <a:off x="1953756" y="5911597"/>
              <a:ext cx="1132963" cy="1"/>
            </a:xfrm>
            <a:prstGeom prst="straightConnector1">
              <a:avLst/>
            </a:prstGeom>
            <a:ln w="38100">
              <a:solidFill>
                <a:srgbClr val="263E67"/>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192B3A7D-0341-40D7-87F8-ED36C4DBB785}"/>
              </a:ext>
            </a:extLst>
          </p:cNvPr>
          <p:cNvGrpSpPr/>
          <p:nvPr/>
        </p:nvGrpSpPr>
        <p:grpSpPr>
          <a:xfrm>
            <a:off x="1844336" y="3708095"/>
            <a:ext cx="6136779" cy="2932176"/>
            <a:chOff x="1844336" y="3708095"/>
            <a:chExt cx="6136779" cy="2932176"/>
          </a:xfrm>
        </p:grpSpPr>
        <p:sp>
          <p:nvSpPr>
            <p:cNvPr id="25" name="Rectangle 24">
              <a:extLst>
                <a:ext uri="{FF2B5EF4-FFF2-40B4-BE49-F238E27FC236}">
                  <a16:creationId xmlns:a16="http://schemas.microsoft.com/office/drawing/2014/main" id="{9E4AFC3C-7DDB-458C-AF71-B420A0840B42}"/>
                </a:ext>
              </a:extLst>
            </p:cNvPr>
            <p:cNvSpPr/>
            <p:nvPr/>
          </p:nvSpPr>
          <p:spPr>
            <a:xfrm>
              <a:off x="3086718" y="5182924"/>
              <a:ext cx="4894397" cy="1457347"/>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263E67"/>
                  </a:solidFill>
                </a:rPr>
                <a:t>To gather feedback from targeted stakeholders on the project’s goals, processes, shared metrics, or strategies for change.</a:t>
              </a:r>
            </a:p>
          </p:txBody>
        </p:sp>
        <p:cxnSp>
          <p:nvCxnSpPr>
            <p:cNvPr id="28" name="Connector: Elbow 27">
              <a:extLst>
                <a:ext uri="{FF2B5EF4-FFF2-40B4-BE49-F238E27FC236}">
                  <a16:creationId xmlns:a16="http://schemas.microsoft.com/office/drawing/2014/main" id="{6B0F9F7B-1625-44EC-BF75-0156244A0079}"/>
                </a:ext>
              </a:extLst>
            </p:cNvPr>
            <p:cNvCxnSpPr>
              <a:cxnSpLocks/>
              <a:stCxn id="25" idx="0"/>
              <a:endCxn id="12" idx="2"/>
            </p:cNvCxnSpPr>
            <p:nvPr/>
          </p:nvCxnSpPr>
          <p:spPr>
            <a:xfrm rot="16200000" flipV="1">
              <a:off x="2951712" y="2600719"/>
              <a:ext cx="1474829" cy="3689582"/>
            </a:xfrm>
            <a:prstGeom prst="bentConnector3">
              <a:avLst>
                <a:gd name="adj1" fmla="val 50000"/>
              </a:avLst>
            </a:prstGeom>
            <a:ln w="38100">
              <a:solidFill>
                <a:srgbClr val="263E67"/>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12B5592E-7914-4647-8709-14717E343C0D}"/>
              </a:ext>
            </a:extLst>
          </p:cNvPr>
          <p:cNvGrpSpPr/>
          <p:nvPr/>
        </p:nvGrpSpPr>
        <p:grpSpPr>
          <a:xfrm>
            <a:off x="3095205" y="3708095"/>
            <a:ext cx="4894397" cy="2932177"/>
            <a:chOff x="2714994" y="3759997"/>
            <a:chExt cx="4894397" cy="2932177"/>
          </a:xfrm>
        </p:grpSpPr>
        <p:sp>
          <p:nvSpPr>
            <p:cNvPr id="42" name="Rectangle 41">
              <a:extLst>
                <a:ext uri="{FF2B5EF4-FFF2-40B4-BE49-F238E27FC236}">
                  <a16:creationId xmlns:a16="http://schemas.microsoft.com/office/drawing/2014/main" id="{786A8446-5074-4F9E-826E-405D2AB22128}"/>
                </a:ext>
              </a:extLst>
            </p:cNvPr>
            <p:cNvSpPr/>
            <p:nvPr/>
          </p:nvSpPr>
          <p:spPr>
            <a:xfrm>
              <a:off x="2714994" y="5234827"/>
              <a:ext cx="4894397" cy="1457347"/>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263E67"/>
                  </a:solidFill>
                </a:rPr>
                <a:t>To work directly with stakeholders continuously to ensure that concerns are consistently understood and considered.</a:t>
              </a:r>
            </a:p>
          </p:txBody>
        </p:sp>
        <p:cxnSp>
          <p:nvCxnSpPr>
            <p:cNvPr id="43" name="Connector: Elbow 42">
              <a:extLst>
                <a:ext uri="{FF2B5EF4-FFF2-40B4-BE49-F238E27FC236}">
                  <a16:creationId xmlns:a16="http://schemas.microsoft.com/office/drawing/2014/main" id="{1F6AB67E-7E16-471B-A5B5-E5C00F4B0E43}"/>
                </a:ext>
              </a:extLst>
            </p:cNvPr>
            <p:cNvCxnSpPr>
              <a:cxnSpLocks/>
              <a:stCxn id="42" idx="0"/>
              <a:endCxn id="13" idx="2"/>
            </p:cNvCxnSpPr>
            <p:nvPr/>
          </p:nvCxnSpPr>
          <p:spPr>
            <a:xfrm rot="16200000" flipV="1">
              <a:off x="4091897" y="4164531"/>
              <a:ext cx="1474830" cy="665762"/>
            </a:xfrm>
            <a:prstGeom prst="bentConnector3">
              <a:avLst>
                <a:gd name="adj1" fmla="val 50000"/>
              </a:avLst>
            </a:prstGeom>
            <a:ln w="38100">
              <a:solidFill>
                <a:srgbClr val="263E67"/>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1E411A4D-41F6-4A86-9D58-2295E6BC9AC4}"/>
              </a:ext>
            </a:extLst>
          </p:cNvPr>
          <p:cNvGrpSpPr/>
          <p:nvPr/>
        </p:nvGrpSpPr>
        <p:grpSpPr>
          <a:xfrm>
            <a:off x="3086717" y="3833430"/>
            <a:ext cx="5144807" cy="2815584"/>
            <a:chOff x="3086718" y="3824687"/>
            <a:chExt cx="5144807" cy="2815584"/>
          </a:xfrm>
        </p:grpSpPr>
        <p:sp>
          <p:nvSpPr>
            <p:cNvPr id="47" name="Rectangle 46">
              <a:extLst>
                <a:ext uri="{FF2B5EF4-FFF2-40B4-BE49-F238E27FC236}">
                  <a16:creationId xmlns:a16="http://schemas.microsoft.com/office/drawing/2014/main" id="{F0781A1B-E7F7-4FF3-A615-48EE1C4CC65F}"/>
                </a:ext>
              </a:extLst>
            </p:cNvPr>
            <p:cNvSpPr/>
            <p:nvPr/>
          </p:nvSpPr>
          <p:spPr>
            <a:xfrm>
              <a:off x="3086718" y="5182924"/>
              <a:ext cx="4894397" cy="1457347"/>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263E67"/>
                  </a:solidFill>
                </a:rPr>
                <a:t>To partner with stakeholders in each aspect of the decision including the development of alternatives and priorities.</a:t>
              </a:r>
            </a:p>
          </p:txBody>
        </p:sp>
        <p:cxnSp>
          <p:nvCxnSpPr>
            <p:cNvPr id="48" name="Connector: Elbow 47">
              <a:extLst>
                <a:ext uri="{FF2B5EF4-FFF2-40B4-BE49-F238E27FC236}">
                  <a16:creationId xmlns:a16="http://schemas.microsoft.com/office/drawing/2014/main" id="{132C4B93-DC9E-49B6-9B2B-F96A62A9BA10}"/>
                </a:ext>
              </a:extLst>
            </p:cNvPr>
            <p:cNvCxnSpPr>
              <a:cxnSpLocks/>
              <a:stCxn id="47" idx="0"/>
              <a:endCxn id="14" idx="2"/>
            </p:cNvCxnSpPr>
            <p:nvPr/>
          </p:nvCxnSpPr>
          <p:spPr>
            <a:xfrm rot="5400000" flipH="1" flipV="1">
              <a:off x="6203602" y="3155001"/>
              <a:ext cx="1358238" cy="2697609"/>
            </a:xfrm>
            <a:prstGeom prst="bentConnector3">
              <a:avLst>
                <a:gd name="adj1" fmla="val 55179"/>
              </a:avLst>
            </a:prstGeom>
            <a:ln w="38100">
              <a:solidFill>
                <a:srgbClr val="263E67"/>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7880013C-5CB6-4DBD-8CBB-527C62B2F5E6}"/>
              </a:ext>
            </a:extLst>
          </p:cNvPr>
          <p:cNvGrpSpPr/>
          <p:nvPr/>
        </p:nvGrpSpPr>
        <p:grpSpPr>
          <a:xfrm>
            <a:off x="1376741" y="483451"/>
            <a:ext cx="6165280" cy="1457347"/>
            <a:chOff x="2848442" y="4327231"/>
            <a:chExt cx="6165280" cy="1457347"/>
          </a:xfrm>
        </p:grpSpPr>
        <p:sp>
          <p:nvSpPr>
            <p:cNvPr id="52" name="Rectangle 51">
              <a:extLst>
                <a:ext uri="{FF2B5EF4-FFF2-40B4-BE49-F238E27FC236}">
                  <a16:creationId xmlns:a16="http://schemas.microsoft.com/office/drawing/2014/main" id="{20706B96-C01F-4F40-A89B-D263900D76F7}"/>
                </a:ext>
              </a:extLst>
            </p:cNvPr>
            <p:cNvSpPr/>
            <p:nvPr/>
          </p:nvSpPr>
          <p:spPr>
            <a:xfrm>
              <a:off x="2848442" y="4327231"/>
              <a:ext cx="4894397" cy="1457347"/>
            </a:xfrm>
            <a:prstGeom prst="rect">
              <a:avLst/>
            </a:prstGeom>
            <a:solidFill>
              <a:srgbClr val="BCEEBC"/>
            </a:solid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263E67"/>
                  </a:solidFill>
                </a:rPr>
                <a:t>To place final decision-making in the hands of stakeholders so that they drive decisions and implementation of the work.</a:t>
              </a:r>
            </a:p>
          </p:txBody>
        </p:sp>
        <p:cxnSp>
          <p:nvCxnSpPr>
            <p:cNvPr id="53" name="Connector: Elbow 52">
              <a:extLst>
                <a:ext uri="{FF2B5EF4-FFF2-40B4-BE49-F238E27FC236}">
                  <a16:creationId xmlns:a16="http://schemas.microsoft.com/office/drawing/2014/main" id="{8EC04578-F16B-4357-AC53-BF939622FA24}"/>
                </a:ext>
              </a:extLst>
            </p:cNvPr>
            <p:cNvCxnSpPr>
              <a:cxnSpLocks/>
              <a:stCxn id="52" idx="3"/>
              <a:endCxn id="15" idx="1"/>
            </p:cNvCxnSpPr>
            <p:nvPr/>
          </p:nvCxnSpPr>
          <p:spPr>
            <a:xfrm flipV="1">
              <a:off x="7742839" y="5053692"/>
              <a:ext cx="1270883" cy="2213"/>
            </a:xfrm>
            <a:prstGeom prst="bentConnector3">
              <a:avLst>
                <a:gd name="adj1" fmla="val 50000"/>
              </a:avLst>
            </a:prstGeom>
            <a:ln w="38100">
              <a:solidFill>
                <a:srgbClr val="263E67"/>
              </a:solidFill>
              <a:tailEnd type="triangle"/>
            </a:ln>
          </p:spPr>
          <p:style>
            <a:lnRef idx="1">
              <a:schemeClr val="accent1"/>
            </a:lnRef>
            <a:fillRef idx="0">
              <a:schemeClr val="accent1"/>
            </a:fillRef>
            <a:effectRef idx="0">
              <a:schemeClr val="accent1"/>
            </a:effectRef>
            <a:fontRef idx="minor">
              <a:schemeClr val="tx1"/>
            </a:fontRef>
          </p:style>
        </p:cxnSp>
      </p:grpSp>
      <p:sp>
        <p:nvSpPr>
          <p:cNvPr id="57" name="TextBox 56">
            <a:extLst>
              <a:ext uri="{FF2B5EF4-FFF2-40B4-BE49-F238E27FC236}">
                <a16:creationId xmlns:a16="http://schemas.microsoft.com/office/drawing/2014/main" id="{D86146C3-0A65-4F8B-A3A3-381C97F6AFAF}"/>
              </a:ext>
            </a:extLst>
          </p:cNvPr>
          <p:cNvSpPr txBox="1"/>
          <p:nvPr/>
        </p:nvSpPr>
        <p:spPr>
          <a:xfrm>
            <a:off x="5287107" y="-8910"/>
            <a:ext cx="4571999" cy="246221"/>
          </a:xfrm>
          <a:prstGeom prst="rect">
            <a:avLst/>
          </a:prstGeom>
          <a:noFill/>
        </p:spPr>
        <p:txBody>
          <a:bodyPr wrap="square" rtlCol="0">
            <a:spAutoFit/>
          </a:bodyPr>
          <a:lstStyle/>
          <a:p>
            <a:r>
              <a:rPr lang="en-US" sz="1000" dirty="0"/>
              <a:t>Adapted from: Collective Impact Forum, Tamarack Institute and IAP2</a:t>
            </a:r>
          </a:p>
        </p:txBody>
      </p:sp>
    </p:spTree>
    <p:extLst>
      <p:ext uri="{BB962C8B-B14F-4D97-AF65-F5344CB8AC3E}">
        <p14:creationId xmlns:p14="http://schemas.microsoft.com/office/powerpoint/2010/main" val="298460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3"/>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39"/>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1"/>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46"/>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F2567-AA7F-4081-8CC0-BA1ED9FCD1FD}"/>
              </a:ext>
            </a:extLst>
          </p:cNvPr>
          <p:cNvSpPr>
            <a:spLocks noGrp="1"/>
          </p:cNvSpPr>
          <p:nvPr>
            <p:ph type="title"/>
          </p:nvPr>
        </p:nvSpPr>
        <p:spPr>
          <a:xfrm>
            <a:off x="1828800" y="5115721"/>
            <a:ext cx="5486400" cy="566738"/>
          </a:xfrm>
        </p:spPr>
        <p:txBody>
          <a:bodyPr/>
          <a:lstStyle/>
          <a:p>
            <a:pPr algn="ctr"/>
            <a:r>
              <a:rPr lang="en-US" dirty="0"/>
              <a:t>Social Ecological Model</a:t>
            </a:r>
          </a:p>
        </p:txBody>
      </p:sp>
      <p:sp>
        <p:nvSpPr>
          <p:cNvPr id="3" name="Slide Number Placeholder 2">
            <a:extLst>
              <a:ext uri="{FF2B5EF4-FFF2-40B4-BE49-F238E27FC236}">
                <a16:creationId xmlns:a16="http://schemas.microsoft.com/office/drawing/2014/main" id="{D7B04512-C149-C142-9C30-2A2F200DB4FD}"/>
              </a:ext>
            </a:extLst>
          </p:cNvPr>
          <p:cNvSpPr>
            <a:spLocks noGrp="1"/>
          </p:cNvSpPr>
          <p:nvPr>
            <p:ph type="sldNum" sz="quarter" idx="4294967295"/>
          </p:nvPr>
        </p:nvSpPr>
        <p:spPr>
          <a:xfrm>
            <a:off x="87547" y="6103937"/>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13</a:t>
            </a:fld>
            <a:endParaRPr lang="en-US" dirty="0"/>
          </a:p>
        </p:txBody>
      </p:sp>
      <p:graphicFrame>
        <p:nvGraphicFramePr>
          <p:cNvPr id="7" name="Diagram 6">
            <a:extLst>
              <a:ext uri="{FF2B5EF4-FFF2-40B4-BE49-F238E27FC236}">
                <a16:creationId xmlns:a16="http://schemas.microsoft.com/office/drawing/2014/main" id="{2634665C-71A4-41ED-9697-F5BFD9800D1A}"/>
              </a:ext>
            </a:extLst>
          </p:cNvPr>
          <p:cNvGraphicFramePr/>
          <p:nvPr>
            <p:extLst>
              <p:ext uri="{D42A27DB-BD31-4B8C-83A1-F6EECF244321}">
                <p14:modId xmlns:p14="http://schemas.microsoft.com/office/powerpoint/2010/main" val="1040519950"/>
              </p:ext>
            </p:extLst>
          </p:nvPr>
        </p:nvGraphicFramePr>
        <p:xfrm>
          <a:off x="263769" y="80144"/>
          <a:ext cx="8616462" cy="4824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5881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20023BD-9A4B-4E91-A688-21C361422D83}"/>
              </a:ext>
            </a:extLst>
          </p:cNvPr>
          <p:cNvGrpSpPr/>
          <p:nvPr/>
        </p:nvGrpSpPr>
        <p:grpSpPr>
          <a:xfrm>
            <a:off x="1" y="-322809"/>
            <a:ext cx="9143999" cy="6858000"/>
            <a:chOff x="1" y="-322809"/>
            <a:chExt cx="9143999" cy="6858000"/>
          </a:xfrm>
        </p:grpSpPr>
        <p:pic>
          <p:nvPicPr>
            <p:cNvPr id="26" name="Picture 25" descr="Shape&#10;&#10;Description automatically generated">
              <a:extLst>
                <a:ext uri="{FF2B5EF4-FFF2-40B4-BE49-F238E27FC236}">
                  <a16:creationId xmlns:a16="http://schemas.microsoft.com/office/drawing/2014/main" id="{DE33F359-CFC7-43A9-8338-6EA3110EE0BC}"/>
                </a:ext>
              </a:extLst>
            </p:cNvPr>
            <p:cNvPicPr>
              <a:picLocks noChangeAspect="1"/>
            </p:cNvPicPr>
            <p:nvPr/>
          </p:nvPicPr>
          <p:blipFill>
            <a:blip r:embed="rId3"/>
            <a:stretch>
              <a:fillRect/>
            </a:stretch>
          </p:blipFill>
          <p:spPr>
            <a:xfrm>
              <a:off x="1" y="-322809"/>
              <a:ext cx="9143999" cy="6858000"/>
            </a:xfrm>
            <a:prstGeom prst="rect">
              <a:avLst/>
            </a:prstGeom>
          </p:spPr>
        </p:pic>
        <p:sp>
          <p:nvSpPr>
            <p:cNvPr id="4" name="Rectangle 3">
              <a:extLst>
                <a:ext uri="{FF2B5EF4-FFF2-40B4-BE49-F238E27FC236}">
                  <a16:creationId xmlns:a16="http://schemas.microsoft.com/office/drawing/2014/main" id="{35E99EFB-BBAD-42DE-A473-27B4FF369D8F}"/>
                </a:ext>
              </a:extLst>
            </p:cNvPr>
            <p:cNvSpPr/>
            <p:nvPr/>
          </p:nvSpPr>
          <p:spPr>
            <a:xfrm>
              <a:off x="1164477" y="3907696"/>
              <a:ext cx="2391475" cy="17643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4D04760-D927-4E26-8D6D-6673116677E6}"/>
                </a:ext>
              </a:extLst>
            </p:cNvPr>
            <p:cNvSpPr/>
            <p:nvPr/>
          </p:nvSpPr>
          <p:spPr>
            <a:xfrm>
              <a:off x="5588048" y="3884863"/>
              <a:ext cx="2391475" cy="17643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D37963F1-ED5F-43BB-AC45-D75C3180A873}"/>
              </a:ext>
            </a:extLst>
          </p:cNvPr>
          <p:cNvSpPr>
            <a:spLocks noGrp="1"/>
          </p:cNvSpPr>
          <p:nvPr>
            <p:ph type="title"/>
          </p:nvPr>
        </p:nvSpPr>
        <p:spPr>
          <a:xfrm>
            <a:off x="628650" y="391014"/>
            <a:ext cx="8232962" cy="1061094"/>
          </a:xfrm>
        </p:spPr>
        <p:txBody>
          <a:bodyPr/>
          <a:lstStyle/>
          <a:p>
            <a:r>
              <a:rPr lang="en-US" dirty="0"/>
              <a:t>Importance and Benefits of Community Engagement</a:t>
            </a:r>
          </a:p>
        </p:txBody>
      </p:sp>
      <p:sp>
        <p:nvSpPr>
          <p:cNvPr id="7" name="TextBox 6">
            <a:extLst>
              <a:ext uri="{FF2B5EF4-FFF2-40B4-BE49-F238E27FC236}">
                <a16:creationId xmlns:a16="http://schemas.microsoft.com/office/drawing/2014/main" id="{F794CF11-2E5A-4520-8CB9-1DFFB585426F}"/>
              </a:ext>
            </a:extLst>
          </p:cNvPr>
          <p:cNvSpPr txBox="1"/>
          <p:nvPr/>
        </p:nvSpPr>
        <p:spPr>
          <a:xfrm>
            <a:off x="58615" y="6243567"/>
            <a:ext cx="6448953" cy="253916"/>
          </a:xfrm>
          <a:prstGeom prst="rect">
            <a:avLst/>
          </a:prstGeom>
          <a:noFill/>
        </p:spPr>
        <p:txBody>
          <a:bodyPr wrap="square">
            <a:spAutoFit/>
          </a:bodyPr>
          <a:lstStyle/>
          <a:p>
            <a:r>
              <a:rPr lang="en-US" sz="1050" dirty="0">
                <a:solidFill>
                  <a:srgbClr val="263E67"/>
                </a:solidFill>
                <a:hlinkClick r:id="rId4">
                  <a:extLst>
                    <a:ext uri="{A12FA001-AC4F-418D-AE19-62706E023703}">
                      <ahyp:hlinkClr xmlns:ahyp="http://schemas.microsoft.com/office/drawing/2018/hyperlinkcolor" val="tx"/>
                    </a:ext>
                  </a:extLst>
                </a:hlinkClick>
              </a:rPr>
              <a:t>Adapted from: atsdr.cdc.gov/communityengagement/pdf/PCE_Report_508_FINAL.pdf pages 8-10</a:t>
            </a:r>
            <a:r>
              <a:rPr lang="en-US" sz="1050" dirty="0">
                <a:solidFill>
                  <a:srgbClr val="263E67"/>
                </a:solidFill>
              </a:rPr>
              <a:t>; Staley 2009</a:t>
            </a:r>
          </a:p>
        </p:txBody>
      </p:sp>
      <p:pic>
        <p:nvPicPr>
          <p:cNvPr id="5" name="Picture 4" descr="Logo, icon&#10;&#10;Description automatically generated">
            <a:extLst>
              <a:ext uri="{FF2B5EF4-FFF2-40B4-BE49-F238E27FC236}">
                <a16:creationId xmlns:a16="http://schemas.microsoft.com/office/drawing/2014/main" id="{832B772C-D5AC-4D8F-AFAC-77380027E294}"/>
              </a:ext>
            </a:extLst>
          </p:cNvPr>
          <p:cNvPicPr>
            <a:picLocks noChangeAspect="1"/>
          </p:cNvPicPr>
          <p:nvPr/>
        </p:nvPicPr>
        <p:blipFill rotWithShape="1">
          <a:blip r:embed="rId5"/>
          <a:srcRect l="32217" t="29960" r="24420" b="24159"/>
          <a:stretch/>
        </p:blipFill>
        <p:spPr>
          <a:xfrm>
            <a:off x="881052" y="1683268"/>
            <a:ext cx="1275243" cy="1349305"/>
          </a:xfrm>
          <a:prstGeom prst="rect">
            <a:avLst/>
          </a:prstGeom>
        </p:spPr>
      </p:pic>
      <p:pic>
        <p:nvPicPr>
          <p:cNvPr id="12" name="Picture 11" descr="Icon&#10;&#10;Description automatically generated">
            <a:extLst>
              <a:ext uri="{FF2B5EF4-FFF2-40B4-BE49-F238E27FC236}">
                <a16:creationId xmlns:a16="http://schemas.microsoft.com/office/drawing/2014/main" id="{49936437-865C-4428-9D75-A166A9F16839}"/>
              </a:ext>
            </a:extLst>
          </p:cNvPr>
          <p:cNvPicPr>
            <a:picLocks noChangeAspect="1"/>
          </p:cNvPicPr>
          <p:nvPr/>
        </p:nvPicPr>
        <p:blipFill rotWithShape="1">
          <a:blip r:embed="rId6"/>
          <a:srcRect l="15723" t="18913" r="15012" b="13647"/>
          <a:stretch/>
        </p:blipFill>
        <p:spPr>
          <a:xfrm>
            <a:off x="2796794" y="1587508"/>
            <a:ext cx="1518316" cy="1478315"/>
          </a:xfrm>
          <a:prstGeom prst="rect">
            <a:avLst/>
          </a:prstGeom>
        </p:spPr>
      </p:pic>
      <p:pic>
        <p:nvPicPr>
          <p:cNvPr id="16" name="Picture 15" descr="Icon&#10;&#10;Description automatically generated">
            <a:extLst>
              <a:ext uri="{FF2B5EF4-FFF2-40B4-BE49-F238E27FC236}">
                <a16:creationId xmlns:a16="http://schemas.microsoft.com/office/drawing/2014/main" id="{7AE28817-4716-4A8A-9729-52B4E429424A}"/>
              </a:ext>
            </a:extLst>
          </p:cNvPr>
          <p:cNvPicPr>
            <a:picLocks noChangeAspect="1"/>
          </p:cNvPicPr>
          <p:nvPr/>
        </p:nvPicPr>
        <p:blipFill rotWithShape="1">
          <a:blip r:embed="rId7"/>
          <a:srcRect l="14074" t="18863" r="14136" b="16769"/>
          <a:stretch/>
        </p:blipFill>
        <p:spPr>
          <a:xfrm>
            <a:off x="4873180" y="1659243"/>
            <a:ext cx="1474835" cy="1322364"/>
          </a:xfrm>
          <a:prstGeom prst="rect">
            <a:avLst/>
          </a:prstGeom>
        </p:spPr>
      </p:pic>
      <p:pic>
        <p:nvPicPr>
          <p:cNvPr id="18" name="Picture 17" descr="Icon&#10;&#10;Description automatically generated">
            <a:extLst>
              <a:ext uri="{FF2B5EF4-FFF2-40B4-BE49-F238E27FC236}">
                <a16:creationId xmlns:a16="http://schemas.microsoft.com/office/drawing/2014/main" id="{B6B9F77B-E3B3-46FD-B79D-8F910CD35203}"/>
              </a:ext>
            </a:extLst>
          </p:cNvPr>
          <p:cNvPicPr>
            <a:picLocks noChangeAspect="1"/>
          </p:cNvPicPr>
          <p:nvPr/>
        </p:nvPicPr>
        <p:blipFill rotWithShape="1">
          <a:blip r:embed="rId8"/>
          <a:srcRect l="17622" t="27874" r="17086" b="28416"/>
          <a:stretch/>
        </p:blipFill>
        <p:spPr>
          <a:xfrm>
            <a:off x="6944838" y="1868068"/>
            <a:ext cx="1474835" cy="987346"/>
          </a:xfrm>
          <a:prstGeom prst="rect">
            <a:avLst/>
          </a:prstGeom>
        </p:spPr>
      </p:pic>
      <p:sp>
        <p:nvSpPr>
          <p:cNvPr id="27" name="TextBox 26">
            <a:extLst>
              <a:ext uri="{FF2B5EF4-FFF2-40B4-BE49-F238E27FC236}">
                <a16:creationId xmlns:a16="http://schemas.microsoft.com/office/drawing/2014/main" id="{ADB6D419-3695-4BF6-BB67-1D9E28444B8B}"/>
              </a:ext>
            </a:extLst>
          </p:cNvPr>
          <p:cNvSpPr txBox="1"/>
          <p:nvPr/>
        </p:nvSpPr>
        <p:spPr>
          <a:xfrm>
            <a:off x="826125" y="3008322"/>
            <a:ext cx="1300478" cy="461665"/>
          </a:xfrm>
          <a:prstGeom prst="rect">
            <a:avLst/>
          </a:prstGeom>
          <a:noFill/>
        </p:spPr>
        <p:txBody>
          <a:bodyPr wrap="square" rtlCol="0">
            <a:spAutoFit/>
          </a:bodyPr>
          <a:lstStyle/>
          <a:p>
            <a:pPr algn="ctr"/>
            <a:r>
              <a:rPr lang="en-US" sz="2400" b="1" dirty="0">
                <a:solidFill>
                  <a:srgbClr val="123155"/>
                </a:solidFill>
              </a:rPr>
              <a:t>Agenda</a:t>
            </a:r>
          </a:p>
        </p:txBody>
      </p:sp>
      <p:sp>
        <p:nvSpPr>
          <p:cNvPr id="28" name="TextBox 27">
            <a:extLst>
              <a:ext uri="{FF2B5EF4-FFF2-40B4-BE49-F238E27FC236}">
                <a16:creationId xmlns:a16="http://schemas.microsoft.com/office/drawing/2014/main" id="{96A90646-73B8-46FA-8B13-D4D38B9E8FC0}"/>
              </a:ext>
            </a:extLst>
          </p:cNvPr>
          <p:cNvSpPr txBox="1"/>
          <p:nvPr/>
        </p:nvSpPr>
        <p:spPr>
          <a:xfrm>
            <a:off x="2796794" y="3008322"/>
            <a:ext cx="1518316" cy="830997"/>
          </a:xfrm>
          <a:prstGeom prst="rect">
            <a:avLst/>
          </a:prstGeom>
          <a:noFill/>
        </p:spPr>
        <p:txBody>
          <a:bodyPr wrap="square" rtlCol="0">
            <a:spAutoFit/>
          </a:bodyPr>
          <a:lstStyle/>
          <a:p>
            <a:pPr algn="ctr"/>
            <a:r>
              <a:rPr lang="en-US" sz="2400" b="1" dirty="0">
                <a:solidFill>
                  <a:srgbClr val="123155"/>
                </a:solidFill>
              </a:rPr>
              <a:t>Design &amp; Delivery</a:t>
            </a:r>
          </a:p>
        </p:txBody>
      </p:sp>
      <p:sp>
        <p:nvSpPr>
          <p:cNvPr id="29" name="TextBox 28">
            <a:extLst>
              <a:ext uri="{FF2B5EF4-FFF2-40B4-BE49-F238E27FC236}">
                <a16:creationId xmlns:a16="http://schemas.microsoft.com/office/drawing/2014/main" id="{76F861FE-4508-4C6D-93AB-2A790E71EB33}"/>
              </a:ext>
            </a:extLst>
          </p:cNvPr>
          <p:cNvSpPr txBox="1"/>
          <p:nvPr/>
        </p:nvSpPr>
        <p:spPr>
          <a:xfrm>
            <a:off x="4865799" y="3008322"/>
            <a:ext cx="1518316" cy="461665"/>
          </a:xfrm>
          <a:prstGeom prst="rect">
            <a:avLst/>
          </a:prstGeom>
          <a:noFill/>
        </p:spPr>
        <p:txBody>
          <a:bodyPr wrap="square" rtlCol="0">
            <a:spAutoFit/>
          </a:bodyPr>
          <a:lstStyle/>
          <a:p>
            <a:pPr algn="ctr"/>
            <a:r>
              <a:rPr lang="en-US" sz="2400" b="1" dirty="0">
                <a:solidFill>
                  <a:srgbClr val="123155"/>
                </a:solidFill>
              </a:rPr>
              <a:t>Ethics</a:t>
            </a:r>
          </a:p>
        </p:txBody>
      </p:sp>
      <p:sp>
        <p:nvSpPr>
          <p:cNvPr id="30" name="TextBox 29">
            <a:extLst>
              <a:ext uri="{FF2B5EF4-FFF2-40B4-BE49-F238E27FC236}">
                <a16:creationId xmlns:a16="http://schemas.microsoft.com/office/drawing/2014/main" id="{F5FC8A1C-8741-4F5A-AF30-0B76773FBB30}"/>
              </a:ext>
            </a:extLst>
          </p:cNvPr>
          <p:cNvSpPr txBox="1"/>
          <p:nvPr/>
        </p:nvSpPr>
        <p:spPr>
          <a:xfrm>
            <a:off x="6765680" y="3008322"/>
            <a:ext cx="1758327" cy="830997"/>
          </a:xfrm>
          <a:prstGeom prst="rect">
            <a:avLst/>
          </a:prstGeom>
          <a:noFill/>
        </p:spPr>
        <p:txBody>
          <a:bodyPr wrap="square" rtlCol="0">
            <a:spAutoFit/>
          </a:bodyPr>
          <a:lstStyle/>
          <a:p>
            <a:pPr algn="ctr"/>
            <a:r>
              <a:rPr lang="en-US" sz="2400" b="1" dirty="0">
                <a:solidFill>
                  <a:srgbClr val="123155"/>
                </a:solidFill>
              </a:rPr>
              <a:t>Community Buy-In</a:t>
            </a:r>
          </a:p>
        </p:txBody>
      </p:sp>
      <p:sp>
        <p:nvSpPr>
          <p:cNvPr id="31" name="TextBox 30">
            <a:extLst>
              <a:ext uri="{FF2B5EF4-FFF2-40B4-BE49-F238E27FC236}">
                <a16:creationId xmlns:a16="http://schemas.microsoft.com/office/drawing/2014/main" id="{D624B4EA-292B-440C-812C-07666866FBB5}"/>
              </a:ext>
            </a:extLst>
          </p:cNvPr>
          <p:cNvSpPr txBox="1"/>
          <p:nvPr/>
        </p:nvSpPr>
        <p:spPr>
          <a:xfrm>
            <a:off x="3587229" y="5481744"/>
            <a:ext cx="1987922" cy="461665"/>
          </a:xfrm>
          <a:prstGeom prst="rect">
            <a:avLst/>
          </a:prstGeom>
          <a:noFill/>
        </p:spPr>
        <p:txBody>
          <a:bodyPr wrap="square" rtlCol="0">
            <a:spAutoFit/>
          </a:bodyPr>
          <a:lstStyle/>
          <a:p>
            <a:pPr algn="ctr"/>
            <a:r>
              <a:rPr lang="en-US" sz="2400" b="1" dirty="0">
                <a:solidFill>
                  <a:srgbClr val="123155"/>
                </a:solidFill>
              </a:rPr>
              <a:t>Sustainability</a:t>
            </a:r>
          </a:p>
        </p:txBody>
      </p:sp>
      <p:pic>
        <p:nvPicPr>
          <p:cNvPr id="8" name="Picture 7" descr="Shape&#10;&#10;Description automatically generated with low confidence">
            <a:extLst>
              <a:ext uri="{FF2B5EF4-FFF2-40B4-BE49-F238E27FC236}">
                <a16:creationId xmlns:a16="http://schemas.microsoft.com/office/drawing/2014/main" id="{65D7694D-C48E-45D4-927D-D8B0B40933D0}"/>
              </a:ext>
            </a:extLst>
          </p:cNvPr>
          <p:cNvPicPr>
            <a:picLocks noChangeAspect="1"/>
          </p:cNvPicPr>
          <p:nvPr/>
        </p:nvPicPr>
        <p:blipFill>
          <a:blip r:embed="rId9"/>
          <a:stretch>
            <a:fillRect/>
          </a:stretch>
        </p:blipFill>
        <p:spPr>
          <a:xfrm>
            <a:off x="3498742" y="3716594"/>
            <a:ext cx="2146515" cy="2146515"/>
          </a:xfrm>
          <a:prstGeom prst="rect">
            <a:avLst/>
          </a:prstGeom>
        </p:spPr>
      </p:pic>
    </p:spTree>
    <p:extLst>
      <p:ext uri="{BB962C8B-B14F-4D97-AF65-F5344CB8AC3E}">
        <p14:creationId xmlns:p14="http://schemas.microsoft.com/office/powerpoint/2010/main" val="2972784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017E2-2F78-4F45-8DF3-45A67D8FE58F}"/>
              </a:ext>
            </a:extLst>
          </p:cNvPr>
          <p:cNvSpPr>
            <a:spLocks noGrp="1"/>
          </p:cNvSpPr>
          <p:nvPr>
            <p:ph type="title"/>
          </p:nvPr>
        </p:nvSpPr>
        <p:spPr/>
        <p:txBody>
          <a:bodyPr/>
          <a:lstStyle/>
          <a:p>
            <a:r>
              <a:rPr lang="en-US" dirty="0"/>
              <a:t>We have work to do! </a:t>
            </a:r>
          </a:p>
        </p:txBody>
      </p:sp>
      <p:graphicFrame>
        <p:nvGraphicFramePr>
          <p:cNvPr id="4" name="Diagram 3">
            <a:extLst>
              <a:ext uri="{FF2B5EF4-FFF2-40B4-BE49-F238E27FC236}">
                <a16:creationId xmlns:a16="http://schemas.microsoft.com/office/drawing/2014/main" id="{86407FD8-7063-49AC-839D-E704ABC4951E}"/>
              </a:ext>
            </a:extLst>
          </p:cNvPr>
          <p:cNvGraphicFramePr/>
          <p:nvPr>
            <p:extLst>
              <p:ext uri="{D42A27DB-BD31-4B8C-83A1-F6EECF244321}">
                <p14:modId xmlns:p14="http://schemas.microsoft.com/office/powerpoint/2010/main" val="447671771"/>
              </p:ext>
            </p:extLst>
          </p:nvPr>
        </p:nvGraphicFramePr>
        <p:xfrm>
          <a:off x="561109" y="1425490"/>
          <a:ext cx="8021782" cy="1913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a:extLst>
              <a:ext uri="{FF2B5EF4-FFF2-40B4-BE49-F238E27FC236}">
                <a16:creationId xmlns:a16="http://schemas.microsoft.com/office/drawing/2014/main" id="{DB9CC3EC-85CD-4254-9D03-1F2E6308D5A1}"/>
              </a:ext>
            </a:extLst>
          </p:cNvPr>
          <p:cNvGraphicFramePr/>
          <p:nvPr>
            <p:extLst>
              <p:ext uri="{D42A27DB-BD31-4B8C-83A1-F6EECF244321}">
                <p14:modId xmlns:p14="http://schemas.microsoft.com/office/powerpoint/2010/main" val="530964631"/>
              </p:ext>
            </p:extLst>
          </p:nvPr>
        </p:nvGraphicFramePr>
        <p:xfrm>
          <a:off x="2899981" y="3736460"/>
          <a:ext cx="3344037" cy="29448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7" name="Graphic 6" descr="Cursor with solid fill">
            <a:extLst>
              <a:ext uri="{FF2B5EF4-FFF2-40B4-BE49-F238E27FC236}">
                <a16:creationId xmlns:a16="http://schemas.microsoft.com/office/drawing/2014/main" id="{A4F33E36-6AE0-4906-8061-DA881F91870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3550956">
            <a:off x="4193603" y="3180277"/>
            <a:ext cx="756794" cy="756794"/>
          </a:xfrm>
          <a:prstGeom prst="rect">
            <a:avLst/>
          </a:prstGeom>
        </p:spPr>
      </p:pic>
      <p:pic>
        <p:nvPicPr>
          <p:cNvPr id="9" name="Graphic 8" descr="Arrow: Rotate left with solid fill">
            <a:extLst>
              <a:ext uri="{FF2B5EF4-FFF2-40B4-BE49-F238E27FC236}">
                <a16:creationId xmlns:a16="http://schemas.microsoft.com/office/drawing/2014/main" id="{4B97C6DD-8DBB-4E26-B5EE-9443BF1A3AA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rot="8772312">
            <a:off x="6642617" y="3346580"/>
            <a:ext cx="1668056" cy="1668056"/>
          </a:xfrm>
          <a:prstGeom prst="rect">
            <a:avLst/>
          </a:prstGeom>
        </p:spPr>
      </p:pic>
      <p:sp>
        <p:nvSpPr>
          <p:cNvPr id="10" name="TextBox 9">
            <a:extLst>
              <a:ext uri="{FF2B5EF4-FFF2-40B4-BE49-F238E27FC236}">
                <a16:creationId xmlns:a16="http://schemas.microsoft.com/office/drawing/2014/main" id="{878BE9B0-E503-4D81-8C51-A1640BF60B95}"/>
              </a:ext>
            </a:extLst>
          </p:cNvPr>
          <p:cNvSpPr txBox="1"/>
          <p:nvPr/>
        </p:nvSpPr>
        <p:spPr>
          <a:xfrm>
            <a:off x="161059" y="6481236"/>
            <a:ext cx="8201891" cy="400110"/>
          </a:xfrm>
          <a:prstGeom prst="rect">
            <a:avLst/>
          </a:prstGeom>
          <a:noFill/>
        </p:spPr>
        <p:txBody>
          <a:bodyPr wrap="square" rtlCol="0">
            <a:spAutoFit/>
          </a:bodyPr>
          <a:lstStyle/>
          <a:p>
            <a:r>
              <a:rPr lang="en-US" sz="1000" dirty="0"/>
              <a:t>Pinto, R.M., Park, S., Miles, R., Ong, P.N. Community engagement in dissemination and implementation models: A narrative review. 2021. Implementation Research and Practice.</a:t>
            </a:r>
          </a:p>
        </p:txBody>
      </p:sp>
    </p:spTree>
    <p:extLst>
      <p:ext uri="{BB962C8B-B14F-4D97-AF65-F5344CB8AC3E}">
        <p14:creationId xmlns:p14="http://schemas.microsoft.com/office/powerpoint/2010/main" val="3555698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ABEC6-0FE4-416E-9CB0-4B7A249C3EC1}"/>
              </a:ext>
            </a:extLst>
          </p:cNvPr>
          <p:cNvSpPr>
            <a:spLocks noGrp="1"/>
          </p:cNvSpPr>
          <p:nvPr>
            <p:ph type="title"/>
          </p:nvPr>
        </p:nvSpPr>
        <p:spPr>
          <a:xfrm>
            <a:off x="656490" y="413673"/>
            <a:ext cx="4278556" cy="2852737"/>
          </a:xfrm>
        </p:spPr>
        <p:txBody>
          <a:bodyPr>
            <a:normAutofit/>
          </a:bodyPr>
          <a:lstStyle/>
          <a:p>
            <a:r>
              <a:rPr lang="en-US" sz="3600" dirty="0"/>
              <a:t>Principles Essential to Community-Engaged Health Promotion and Research</a:t>
            </a:r>
          </a:p>
        </p:txBody>
      </p:sp>
      <p:sp>
        <p:nvSpPr>
          <p:cNvPr id="3" name="Text Placeholder 2">
            <a:extLst>
              <a:ext uri="{FF2B5EF4-FFF2-40B4-BE49-F238E27FC236}">
                <a16:creationId xmlns:a16="http://schemas.microsoft.com/office/drawing/2014/main" id="{BF7AB0BE-A1B3-4B03-BA8D-62313FD243B5}"/>
              </a:ext>
            </a:extLst>
          </p:cNvPr>
          <p:cNvSpPr>
            <a:spLocks noGrp="1"/>
          </p:cNvSpPr>
          <p:nvPr>
            <p:ph type="body" idx="1"/>
          </p:nvPr>
        </p:nvSpPr>
        <p:spPr>
          <a:xfrm>
            <a:off x="709243" y="3289171"/>
            <a:ext cx="4173049" cy="1500187"/>
          </a:xfrm>
        </p:spPr>
        <p:txBody>
          <a:bodyPr/>
          <a:lstStyle/>
          <a:p>
            <a:r>
              <a:rPr lang="en-US" dirty="0"/>
              <a:t>With an illustration from a quality improvement learning collaborative </a:t>
            </a:r>
          </a:p>
        </p:txBody>
      </p:sp>
      <p:pic>
        <p:nvPicPr>
          <p:cNvPr id="6" name="Picture 5" descr="Timeline&#10;&#10;Description automatically generated">
            <a:extLst>
              <a:ext uri="{FF2B5EF4-FFF2-40B4-BE49-F238E27FC236}">
                <a16:creationId xmlns:a16="http://schemas.microsoft.com/office/drawing/2014/main" id="{88E281E2-ACCD-47CC-A7A7-F6632A40733A}"/>
              </a:ext>
            </a:extLst>
          </p:cNvPr>
          <p:cNvPicPr>
            <a:picLocks noChangeAspect="1"/>
          </p:cNvPicPr>
          <p:nvPr/>
        </p:nvPicPr>
        <p:blipFill rotWithShape="1">
          <a:blip r:embed="rId3"/>
          <a:srcRect l="7915" t="5116" r="6600"/>
          <a:stretch/>
        </p:blipFill>
        <p:spPr>
          <a:xfrm>
            <a:off x="4794851" y="1259083"/>
            <a:ext cx="3768123" cy="4508102"/>
          </a:xfrm>
          <a:prstGeom prst="rect">
            <a:avLst/>
          </a:prstGeom>
          <a:ln>
            <a:solidFill>
              <a:schemeClr val="tx2"/>
            </a:solidFill>
          </a:ln>
        </p:spPr>
      </p:pic>
      <p:sp>
        <p:nvSpPr>
          <p:cNvPr id="7" name="Title 1">
            <a:extLst>
              <a:ext uri="{FF2B5EF4-FFF2-40B4-BE49-F238E27FC236}">
                <a16:creationId xmlns:a16="http://schemas.microsoft.com/office/drawing/2014/main" id="{42B8E3A1-B424-4A1A-A9B2-8029796E78BE}"/>
              </a:ext>
            </a:extLst>
          </p:cNvPr>
          <p:cNvSpPr txBox="1">
            <a:spLocks/>
          </p:cNvSpPr>
          <p:nvPr/>
        </p:nvSpPr>
        <p:spPr>
          <a:xfrm>
            <a:off x="4794850" y="520347"/>
            <a:ext cx="3768123" cy="715975"/>
          </a:xfrm>
          <a:prstGeom prst="rect">
            <a:avLst/>
          </a:prstGeom>
        </p:spPr>
        <p:txBody>
          <a:bodyPr vert="horz" lIns="91440" tIns="45720" rIns="91440" bIns="45720" rtlCol="0" anchor="b">
            <a:normAutofit/>
          </a:bodyPr>
          <a:lstStyle>
            <a:lvl1pPr algn="l" defTabSz="685783" rtl="0" eaLnBrk="1" latinLnBrk="0" hangingPunct="1">
              <a:lnSpc>
                <a:spcPct val="90000"/>
              </a:lnSpc>
              <a:spcBef>
                <a:spcPct val="0"/>
              </a:spcBef>
              <a:buNone/>
              <a:defRPr sz="4500" kern="1200">
                <a:solidFill>
                  <a:schemeClr val="tx2"/>
                </a:solidFill>
                <a:latin typeface="+mj-lt"/>
                <a:ea typeface="+mj-ea"/>
                <a:cs typeface="+mj-cs"/>
              </a:defRPr>
            </a:lvl1pPr>
          </a:lstStyle>
          <a:p>
            <a:pPr algn="ctr"/>
            <a:r>
              <a:rPr lang="en-US" sz="3600" dirty="0"/>
              <a:t>Adapted from</a:t>
            </a:r>
          </a:p>
        </p:txBody>
      </p:sp>
    </p:spTree>
    <p:extLst>
      <p:ext uri="{BB962C8B-B14F-4D97-AF65-F5344CB8AC3E}">
        <p14:creationId xmlns:p14="http://schemas.microsoft.com/office/powerpoint/2010/main" val="2775787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FC239-9A87-4D2D-A323-05D46CA81EF4}"/>
              </a:ext>
            </a:extLst>
          </p:cNvPr>
          <p:cNvSpPr txBox="1">
            <a:spLocks/>
          </p:cNvSpPr>
          <p:nvPr/>
        </p:nvSpPr>
        <p:spPr>
          <a:xfrm>
            <a:off x="607691" y="382826"/>
            <a:ext cx="7886700" cy="899673"/>
          </a:xfrm>
          <a:prstGeom prst="rect">
            <a:avLst/>
          </a:prstGeom>
        </p:spPr>
        <p:txBody>
          <a:bodyPr>
            <a:norm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dirty="0"/>
              <a:t>The Collaborative </a:t>
            </a:r>
          </a:p>
        </p:txBody>
      </p:sp>
      <p:sp>
        <p:nvSpPr>
          <p:cNvPr id="3" name="TextBox 2">
            <a:extLst>
              <a:ext uri="{FF2B5EF4-FFF2-40B4-BE49-F238E27FC236}">
                <a16:creationId xmlns:a16="http://schemas.microsoft.com/office/drawing/2014/main" id="{5A76F0A6-2010-4254-A54F-B3173F9936B1}"/>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grpSp>
        <p:nvGrpSpPr>
          <p:cNvPr id="5" name="Group 4">
            <a:extLst>
              <a:ext uri="{FF2B5EF4-FFF2-40B4-BE49-F238E27FC236}">
                <a16:creationId xmlns:a16="http://schemas.microsoft.com/office/drawing/2014/main" id="{D42E7EEF-130F-43A7-8B33-25305669F600}"/>
              </a:ext>
            </a:extLst>
          </p:cNvPr>
          <p:cNvGrpSpPr/>
          <p:nvPr/>
        </p:nvGrpSpPr>
        <p:grpSpPr>
          <a:xfrm>
            <a:off x="2899164" y="1141479"/>
            <a:ext cx="2671887" cy="2216054"/>
            <a:chOff x="3292275" y="1511885"/>
            <a:chExt cx="2671887" cy="2216054"/>
          </a:xfrm>
        </p:grpSpPr>
        <p:pic>
          <p:nvPicPr>
            <p:cNvPr id="15" name="Picture 14" descr="Icon&#10;&#10;Description automatically generated">
              <a:extLst>
                <a:ext uri="{FF2B5EF4-FFF2-40B4-BE49-F238E27FC236}">
                  <a16:creationId xmlns:a16="http://schemas.microsoft.com/office/drawing/2014/main" id="{932F6D3B-52B5-4348-A7BB-F1786B597267}"/>
                </a:ext>
              </a:extLst>
            </p:cNvPr>
            <p:cNvPicPr>
              <a:picLocks noChangeAspect="1"/>
            </p:cNvPicPr>
            <p:nvPr/>
          </p:nvPicPr>
          <p:blipFill rotWithShape="1">
            <a:blip r:embed="rId3"/>
            <a:srcRect l="16807" t="16697" r="16266" b="16484"/>
            <a:stretch/>
          </p:blipFill>
          <p:spPr>
            <a:xfrm>
              <a:off x="3599056" y="2062255"/>
              <a:ext cx="801976" cy="800682"/>
            </a:xfrm>
            <a:prstGeom prst="rect">
              <a:avLst/>
            </a:prstGeom>
          </p:spPr>
        </p:pic>
        <p:pic>
          <p:nvPicPr>
            <p:cNvPr id="16" name="Picture 15" descr="Icon&#10;&#10;Description automatically generated">
              <a:extLst>
                <a:ext uri="{FF2B5EF4-FFF2-40B4-BE49-F238E27FC236}">
                  <a16:creationId xmlns:a16="http://schemas.microsoft.com/office/drawing/2014/main" id="{DC8C4C68-7238-4259-8268-3D0C97115402}"/>
                </a:ext>
              </a:extLst>
            </p:cNvPr>
            <p:cNvPicPr>
              <a:picLocks noChangeAspect="1"/>
            </p:cNvPicPr>
            <p:nvPr/>
          </p:nvPicPr>
          <p:blipFill rotWithShape="1">
            <a:blip r:embed="rId4"/>
            <a:srcRect l="13982" t="29808" r="16266" b="29011"/>
            <a:stretch/>
          </p:blipFill>
          <p:spPr>
            <a:xfrm>
              <a:off x="4638917" y="2064482"/>
              <a:ext cx="1091563" cy="644463"/>
            </a:xfrm>
            <a:prstGeom prst="rect">
              <a:avLst/>
            </a:prstGeom>
          </p:spPr>
        </p:pic>
        <p:pic>
          <p:nvPicPr>
            <p:cNvPr id="17" name="Picture 16" descr="Logo&#10;&#10;Description automatically generated">
              <a:extLst>
                <a:ext uri="{FF2B5EF4-FFF2-40B4-BE49-F238E27FC236}">
                  <a16:creationId xmlns:a16="http://schemas.microsoft.com/office/drawing/2014/main" id="{1D292724-2441-4028-905A-75B5E980952D}"/>
                </a:ext>
              </a:extLst>
            </p:cNvPr>
            <p:cNvPicPr>
              <a:picLocks noChangeAspect="1"/>
            </p:cNvPicPr>
            <p:nvPr/>
          </p:nvPicPr>
          <p:blipFill rotWithShape="1">
            <a:blip r:embed="rId5"/>
            <a:srcRect l="16807" t="33181" r="21274" b="25530"/>
            <a:stretch/>
          </p:blipFill>
          <p:spPr>
            <a:xfrm>
              <a:off x="3506474" y="3041829"/>
              <a:ext cx="867037" cy="578156"/>
            </a:xfrm>
            <a:prstGeom prst="rect">
              <a:avLst/>
            </a:prstGeom>
          </p:spPr>
        </p:pic>
        <p:grpSp>
          <p:nvGrpSpPr>
            <p:cNvPr id="18" name="Group 17">
              <a:extLst>
                <a:ext uri="{FF2B5EF4-FFF2-40B4-BE49-F238E27FC236}">
                  <a16:creationId xmlns:a16="http://schemas.microsoft.com/office/drawing/2014/main" id="{B223D865-9C82-49EB-8BB6-06A876104651}"/>
                </a:ext>
              </a:extLst>
            </p:cNvPr>
            <p:cNvGrpSpPr/>
            <p:nvPr/>
          </p:nvGrpSpPr>
          <p:grpSpPr>
            <a:xfrm>
              <a:off x="4600525" y="2681851"/>
              <a:ext cx="1016461" cy="956925"/>
              <a:chOff x="6904189" y="1943913"/>
              <a:chExt cx="1132377" cy="1066053"/>
            </a:xfrm>
          </p:grpSpPr>
          <p:pic>
            <p:nvPicPr>
              <p:cNvPr id="21" name="Picture 20" descr="Icon&#10;&#10;Description automatically generated">
                <a:extLst>
                  <a:ext uri="{FF2B5EF4-FFF2-40B4-BE49-F238E27FC236}">
                    <a16:creationId xmlns:a16="http://schemas.microsoft.com/office/drawing/2014/main" id="{9FF1F356-2BD2-4D48-BAD6-A9325B952BE3}"/>
                  </a:ext>
                </a:extLst>
              </p:cNvPr>
              <p:cNvPicPr>
                <a:picLocks noChangeAspect="1"/>
              </p:cNvPicPr>
              <p:nvPr/>
            </p:nvPicPr>
            <p:blipFill rotWithShape="1">
              <a:blip r:embed="rId6"/>
              <a:srcRect l="12320" t="16350" r="13121" b="13458"/>
              <a:stretch/>
            </p:blipFill>
            <p:spPr>
              <a:xfrm>
                <a:off x="6904189" y="1943913"/>
                <a:ext cx="1132377" cy="1066053"/>
              </a:xfrm>
              <a:prstGeom prst="rect">
                <a:avLst/>
              </a:prstGeom>
            </p:spPr>
          </p:pic>
          <p:sp>
            <p:nvSpPr>
              <p:cNvPr id="22" name="Title 1">
                <a:extLst>
                  <a:ext uri="{FF2B5EF4-FFF2-40B4-BE49-F238E27FC236}">
                    <a16:creationId xmlns:a16="http://schemas.microsoft.com/office/drawing/2014/main" id="{3CC70EAD-F961-4E8D-9AC1-8DB416A996C1}"/>
                  </a:ext>
                </a:extLst>
              </p:cNvPr>
              <p:cNvSpPr txBox="1">
                <a:spLocks/>
              </p:cNvSpPr>
              <p:nvPr/>
            </p:nvSpPr>
            <p:spPr>
              <a:xfrm>
                <a:off x="7097302" y="1948870"/>
                <a:ext cx="767128" cy="1061094"/>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sz="1600" dirty="0">
                    <a:solidFill>
                      <a:srgbClr val="0080E3"/>
                    </a:solidFill>
                  </a:rPr>
                  <a:t>PDSA</a:t>
                </a:r>
                <a:endParaRPr lang="en-US" sz="1800" dirty="0">
                  <a:solidFill>
                    <a:srgbClr val="0080E3"/>
                  </a:solidFill>
                </a:endParaRPr>
              </a:p>
            </p:txBody>
          </p:sp>
        </p:grpSp>
        <p:sp>
          <p:nvSpPr>
            <p:cNvPr id="19" name="Rectangle 18">
              <a:extLst>
                <a:ext uri="{FF2B5EF4-FFF2-40B4-BE49-F238E27FC236}">
                  <a16:creationId xmlns:a16="http://schemas.microsoft.com/office/drawing/2014/main" id="{AA70CD30-3813-42BB-B688-62619AA6FE03}"/>
                </a:ext>
              </a:extLst>
            </p:cNvPr>
            <p:cNvSpPr/>
            <p:nvPr/>
          </p:nvSpPr>
          <p:spPr>
            <a:xfrm>
              <a:off x="3303023" y="1511885"/>
              <a:ext cx="2661139" cy="2216054"/>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a:extLst>
                <a:ext uri="{FF2B5EF4-FFF2-40B4-BE49-F238E27FC236}">
                  <a16:creationId xmlns:a16="http://schemas.microsoft.com/office/drawing/2014/main" id="{B7AF6733-6ECC-41DF-A91F-0F2447EF245A}"/>
                </a:ext>
              </a:extLst>
            </p:cNvPr>
            <p:cNvSpPr txBox="1">
              <a:spLocks/>
            </p:cNvSpPr>
            <p:nvPr/>
          </p:nvSpPr>
          <p:spPr>
            <a:xfrm>
              <a:off x="3292275" y="1537642"/>
              <a:ext cx="2671887" cy="476311"/>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pPr algn="ctr"/>
              <a:r>
                <a:rPr lang="en-US" sz="2200" dirty="0"/>
                <a:t>Bootcamp Training</a:t>
              </a:r>
            </a:p>
          </p:txBody>
        </p:sp>
      </p:grpSp>
      <p:grpSp>
        <p:nvGrpSpPr>
          <p:cNvPr id="6" name="Group 5">
            <a:extLst>
              <a:ext uri="{FF2B5EF4-FFF2-40B4-BE49-F238E27FC236}">
                <a16:creationId xmlns:a16="http://schemas.microsoft.com/office/drawing/2014/main" id="{24F06336-CF43-4373-BEDC-7E0764F613D3}"/>
              </a:ext>
            </a:extLst>
          </p:cNvPr>
          <p:cNvGrpSpPr/>
          <p:nvPr/>
        </p:nvGrpSpPr>
        <p:grpSpPr>
          <a:xfrm>
            <a:off x="2899164" y="4360023"/>
            <a:ext cx="2671887" cy="1165838"/>
            <a:chOff x="3292275" y="3866371"/>
            <a:chExt cx="2671887" cy="1165838"/>
          </a:xfrm>
        </p:grpSpPr>
        <p:sp>
          <p:nvSpPr>
            <p:cNvPr id="11" name="Rectangle 10">
              <a:extLst>
                <a:ext uri="{FF2B5EF4-FFF2-40B4-BE49-F238E27FC236}">
                  <a16:creationId xmlns:a16="http://schemas.microsoft.com/office/drawing/2014/main" id="{9BA45F0D-0E29-4C35-81A6-22CA19B0C4D9}"/>
                </a:ext>
              </a:extLst>
            </p:cNvPr>
            <p:cNvSpPr/>
            <p:nvPr/>
          </p:nvSpPr>
          <p:spPr>
            <a:xfrm>
              <a:off x="3303023" y="3866371"/>
              <a:ext cx="2661139" cy="1165838"/>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A9779379-8C63-4434-9331-6726B4DFA734}"/>
                </a:ext>
              </a:extLst>
            </p:cNvPr>
            <p:cNvSpPr txBox="1">
              <a:spLocks/>
            </p:cNvSpPr>
            <p:nvPr/>
          </p:nvSpPr>
          <p:spPr>
            <a:xfrm>
              <a:off x="3292275" y="3892128"/>
              <a:ext cx="2671887" cy="401783"/>
            </a:xfrm>
            <a:prstGeom prst="rect">
              <a:avLst/>
            </a:prstGeom>
          </p:spPr>
          <p:txBody>
            <a:bodyPr vert="horz" lIns="91440" tIns="45720" rIns="91440" bIns="45720" rtlCol="0" anchor="ctr">
              <a:normAutofit fontScale="92500"/>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pPr algn="ctr"/>
              <a:r>
                <a:rPr lang="en-US" sz="2400" dirty="0"/>
                <a:t>Technical Assistance</a:t>
              </a:r>
            </a:p>
          </p:txBody>
        </p:sp>
        <p:pic>
          <p:nvPicPr>
            <p:cNvPr id="13" name="Picture 12" descr="Icon&#10;&#10;Description automatically generated">
              <a:extLst>
                <a:ext uri="{FF2B5EF4-FFF2-40B4-BE49-F238E27FC236}">
                  <a16:creationId xmlns:a16="http://schemas.microsoft.com/office/drawing/2014/main" id="{C76CA22E-C4A6-40EB-993A-BB16ED8E5B2A}"/>
                </a:ext>
              </a:extLst>
            </p:cNvPr>
            <p:cNvPicPr>
              <a:picLocks noChangeAspect="1"/>
            </p:cNvPicPr>
            <p:nvPr/>
          </p:nvPicPr>
          <p:blipFill rotWithShape="1">
            <a:blip r:embed="rId7"/>
            <a:srcRect l="15035" t="15385" r="14955" b="15726"/>
            <a:stretch/>
          </p:blipFill>
          <p:spPr>
            <a:xfrm>
              <a:off x="3804315" y="4335620"/>
              <a:ext cx="611962" cy="602159"/>
            </a:xfrm>
            <a:prstGeom prst="rect">
              <a:avLst/>
            </a:prstGeom>
          </p:spPr>
        </p:pic>
        <p:pic>
          <p:nvPicPr>
            <p:cNvPr id="14" name="Picture 13" descr="Icon&#10;&#10;Description automatically generated">
              <a:extLst>
                <a:ext uri="{FF2B5EF4-FFF2-40B4-BE49-F238E27FC236}">
                  <a16:creationId xmlns:a16="http://schemas.microsoft.com/office/drawing/2014/main" id="{8E29CDFA-C4BA-411C-90A6-813D132596A7}"/>
                </a:ext>
              </a:extLst>
            </p:cNvPr>
            <p:cNvPicPr>
              <a:picLocks noChangeAspect="1"/>
            </p:cNvPicPr>
            <p:nvPr/>
          </p:nvPicPr>
          <p:blipFill rotWithShape="1">
            <a:blip r:embed="rId8"/>
            <a:srcRect l="21282" t="22421" r="21111" b="22422"/>
            <a:stretch/>
          </p:blipFill>
          <p:spPr>
            <a:xfrm>
              <a:off x="4850508" y="4349150"/>
              <a:ext cx="611963" cy="585946"/>
            </a:xfrm>
            <a:prstGeom prst="rect">
              <a:avLst/>
            </a:prstGeom>
          </p:spPr>
        </p:pic>
      </p:grpSp>
      <p:grpSp>
        <p:nvGrpSpPr>
          <p:cNvPr id="7" name="Group 6">
            <a:extLst>
              <a:ext uri="{FF2B5EF4-FFF2-40B4-BE49-F238E27FC236}">
                <a16:creationId xmlns:a16="http://schemas.microsoft.com/office/drawing/2014/main" id="{2F2C13CA-6058-4913-943E-D2CD089D2BFF}"/>
              </a:ext>
            </a:extLst>
          </p:cNvPr>
          <p:cNvGrpSpPr/>
          <p:nvPr/>
        </p:nvGrpSpPr>
        <p:grpSpPr>
          <a:xfrm>
            <a:off x="2909913" y="3421482"/>
            <a:ext cx="2661138" cy="918110"/>
            <a:chOff x="3303024" y="5168818"/>
            <a:chExt cx="2661138" cy="918110"/>
          </a:xfrm>
        </p:grpSpPr>
        <p:sp>
          <p:nvSpPr>
            <p:cNvPr id="8" name="Rectangle 7">
              <a:extLst>
                <a:ext uri="{FF2B5EF4-FFF2-40B4-BE49-F238E27FC236}">
                  <a16:creationId xmlns:a16="http://schemas.microsoft.com/office/drawing/2014/main" id="{AD55A46F-5F48-4582-AF09-74C6CD5BEC7A}"/>
                </a:ext>
              </a:extLst>
            </p:cNvPr>
            <p:cNvSpPr/>
            <p:nvPr/>
          </p:nvSpPr>
          <p:spPr>
            <a:xfrm>
              <a:off x="3303024" y="5245313"/>
              <a:ext cx="2661138" cy="721602"/>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94EC5C3E-3D24-4C98-9CB0-373609204BEB}"/>
                </a:ext>
              </a:extLst>
            </p:cNvPr>
            <p:cNvSpPr txBox="1">
              <a:spLocks/>
            </p:cNvSpPr>
            <p:nvPr/>
          </p:nvSpPr>
          <p:spPr>
            <a:xfrm>
              <a:off x="3609702" y="5168818"/>
              <a:ext cx="1537671" cy="918110"/>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sz="2200" dirty="0"/>
                <a:t>Peer </a:t>
              </a:r>
            </a:p>
            <a:p>
              <a:r>
                <a:rPr lang="en-US" sz="2200" dirty="0"/>
                <a:t>Learning</a:t>
              </a:r>
            </a:p>
          </p:txBody>
        </p:sp>
        <p:pic>
          <p:nvPicPr>
            <p:cNvPr id="10" name="Picture 9" descr="Icon&#10;&#10;Description automatically generated">
              <a:extLst>
                <a:ext uri="{FF2B5EF4-FFF2-40B4-BE49-F238E27FC236}">
                  <a16:creationId xmlns:a16="http://schemas.microsoft.com/office/drawing/2014/main" id="{4939F710-B857-453E-BBB6-65FC30C1587C}"/>
                </a:ext>
              </a:extLst>
            </p:cNvPr>
            <p:cNvPicPr>
              <a:picLocks noChangeAspect="1"/>
            </p:cNvPicPr>
            <p:nvPr/>
          </p:nvPicPr>
          <p:blipFill rotWithShape="1">
            <a:blip r:embed="rId9"/>
            <a:srcRect l="15035" t="15897" r="14955" b="16752"/>
            <a:stretch/>
          </p:blipFill>
          <p:spPr>
            <a:xfrm>
              <a:off x="4869513" y="5298046"/>
              <a:ext cx="637968" cy="613729"/>
            </a:xfrm>
            <a:prstGeom prst="rect">
              <a:avLst/>
            </a:prstGeom>
          </p:spPr>
        </p:pic>
      </p:grpSp>
      <p:grpSp>
        <p:nvGrpSpPr>
          <p:cNvPr id="23" name="Group 22">
            <a:extLst>
              <a:ext uri="{FF2B5EF4-FFF2-40B4-BE49-F238E27FC236}">
                <a16:creationId xmlns:a16="http://schemas.microsoft.com/office/drawing/2014/main" id="{47F8AB6B-72EA-4CF1-BBC9-8734D56A08B8}"/>
              </a:ext>
            </a:extLst>
          </p:cNvPr>
          <p:cNvGrpSpPr/>
          <p:nvPr/>
        </p:nvGrpSpPr>
        <p:grpSpPr>
          <a:xfrm>
            <a:off x="316779" y="2037948"/>
            <a:ext cx="1975661" cy="2782105"/>
            <a:chOff x="563465" y="2383798"/>
            <a:chExt cx="1975661" cy="2782105"/>
          </a:xfrm>
        </p:grpSpPr>
        <p:pic>
          <p:nvPicPr>
            <p:cNvPr id="24" name="Picture 2">
              <a:extLst>
                <a:ext uri="{FF2B5EF4-FFF2-40B4-BE49-F238E27FC236}">
                  <a16:creationId xmlns:a16="http://schemas.microsoft.com/office/drawing/2014/main" id="{3F1AC61A-355A-41BF-A24A-4DDFBD11AA9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1113" y="2531167"/>
              <a:ext cx="1712573" cy="105909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a:extLst>
                <a:ext uri="{FF2B5EF4-FFF2-40B4-BE49-F238E27FC236}">
                  <a16:creationId xmlns:a16="http://schemas.microsoft.com/office/drawing/2014/main" id="{C4BF73C2-DDB7-4833-A518-8EF5852FC77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4515" y="3866589"/>
              <a:ext cx="1447800" cy="1211231"/>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6EECDDD2-2416-4C18-B8B5-F6D1271EDB1F}"/>
                </a:ext>
              </a:extLst>
            </p:cNvPr>
            <p:cNvSpPr/>
            <p:nvPr/>
          </p:nvSpPr>
          <p:spPr>
            <a:xfrm>
              <a:off x="563465" y="2383798"/>
              <a:ext cx="1975661" cy="2782105"/>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E82276C8-6F87-43DB-889E-BF619EC49EFA}"/>
              </a:ext>
            </a:extLst>
          </p:cNvPr>
          <p:cNvGrpSpPr/>
          <p:nvPr/>
        </p:nvGrpSpPr>
        <p:grpSpPr>
          <a:xfrm>
            <a:off x="6154329" y="2526246"/>
            <a:ext cx="2903121" cy="1805509"/>
            <a:chOff x="6199346" y="2534853"/>
            <a:chExt cx="2903121" cy="1805509"/>
          </a:xfrm>
        </p:grpSpPr>
        <p:grpSp>
          <p:nvGrpSpPr>
            <p:cNvPr id="28" name="Group 27">
              <a:extLst>
                <a:ext uri="{FF2B5EF4-FFF2-40B4-BE49-F238E27FC236}">
                  <a16:creationId xmlns:a16="http://schemas.microsoft.com/office/drawing/2014/main" id="{946B5D46-9F65-4612-9D4C-7ECB8F27FFA7}"/>
                </a:ext>
              </a:extLst>
            </p:cNvPr>
            <p:cNvGrpSpPr/>
            <p:nvPr/>
          </p:nvGrpSpPr>
          <p:grpSpPr>
            <a:xfrm>
              <a:off x="6199346" y="2534853"/>
              <a:ext cx="2903121" cy="1805509"/>
              <a:chOff x="6240879" y="3024605"/>
              <a:chExt cx="2903121" cy="1805509"/>
            </a:xfrm>
          </p:grpSpPr>
          <p:sp>
            <p:nvSpPr>
              <p:cNvPr id="30" name="Title 1">
                <a:extLst>
                  <a:ext uri="{FF2B5EF4-FFF2-40B4-BE49-F238E27FC236}">
                    <a16:creationId xmlns:a16="http://schemas.microsoft.com/office/drawing/2014/main" id="{B1E92204-C3B6-46F7-AA57-48B12BCEDD4C}"/>
                  </a:ext>
                </a:extLst>
              </p:cNvPr>
              <p:cNvSpPr txBox="1">
                <a:spLocks/>
              </p:cNvSpPr>
              <p:nvPr/>
            </p:nvSpPr>
            <p:spPr>
              <a:xfrm>
                <a:off x="6358832" y="3865311"/>
                <a:ext cx="2738947" cy="964803"/>
              </a:xfrm>
              <a:prstGeom prst="rect">
                <a:avLst/>
              </a:prstGeom>
            </p:spPr>
            <p:txBody>
              <a:bodyPr vert="horz" lIns="91440" tIns="45720" rIns="91440" bIns="45720" rtlCol="0" anchor="ctr">
                <a:noAutofit/>
              </a:bodyPr>
              <a:lstStyle>
                <a:lvl1pPr algn="l" defTabSz="685783" rtl="0" eaLnBrk="1" latinLnBrk="0" hangingPunct="1">
                  <a:lnSpc>
                    <a:spcPct val="90000"/>
                  </a:lnSpc>
                  <a:spcBef>
                    <a:spcPct val="0"/>
                  </a:spcBef>
                  <a:buNone/>
                  <a:defRPr sz="3300" kern="1200">
                    <a:solidFill>
                      <a:schemeClr val="tx2"/>
                    </a:solidFill>
                    <a:latin typeface="+mj-lt"/>
                    <a:ea typeface="+mj-ea"/>
                    <a:cs typeface="+mj-cs"/>
                  </a:defRPr>
                </a:lvl1pPr>
              </a:lstStyle>
              <a:p>
                <a:r>
                  <a:rPr lang="en-US" sz="2400" dirty="0"/>
                  <a:t>Federally Qualified </a:t>
                </a:r>
              </a:p>
              <a:p>
                <a:pPr algn="ctr"/>
                <a:r>
                  <a:rPr lang="en-US" sz="2400" dirty="0"/>
                  <a:t>Health Centers</a:t>
                </a:r>
              </a:p>
            </p:txBody>
          </p:sp>
          <p:pic>
            <p:nvPicPr>
              <p:cNvPr id="31" name="Picture 30" descr="Icon&#10;&#10;Description automatically generated">
                <a:extLst>
                  <a:ext uri="{FF2B5EF4-FFF2-40B4-BE49-F238E27FC236}">
                    <a16:creationId xmlns:a16="http://schemas.microsoft.com/office/drawing/2014/main" id="{FB3EB9CB-A5B5-493B-B7DA-EC1219632F15}"/>
                  </a:ext>
                </a:extLst>
              </p:cNvPr>
              <p:cNvPicPr>
                <a:picLocks noChangeAspect="1"/>
              </p:cNvPicPr>
              <p:nvPr/>
            </p:nvPicPr>
            <p:blipFill>
              <a:blip r:embed="rId12"/>
              <a:stretch>
                <a:fillRect/>
              </a:stretch>
            </p:blipFill>
            <p:spPr>
              <a:xfrm>
                <a:off x="6240879" y="3029526"/>
                <a:ext cx="1211231" cy="1211231"/>
              </a:xfrm>
              <a:prstGeom prst="rect">
                <a:avLst/>
              </a:prstGeom>
            </p:spPr>
          </p:pic>
          <p:pic>
            <p:nvPicPr>
              <p:cNvPr id="32" name="Picture 31" descr="Icon&#10;&#10;Description automatically generated">
                <a:extLst>
                  <a:ext uri="{FF2B5EF4-FFF2-40B4-BE49-F238E27FC236}">
                    <a16:creationId xmlns:a16="http://schemas.microsoft.com/office/drawing/2014/main" id="{BD831877-F3A1-4017-8159-B43D786210F6}"/>
                  </a:ext>
                </a:extLst>
              </p:cNvPr>
              <p:cNvPicPr>
                <a:picLocks noChangeAspect="1"/>
              </p:cNvPicPr>
              <p:nvPr/>
            </p:nvPicPr>
            <p:blipFill>
              <a:blip r:embed="rId13"/>
              <a:stretch>
                <a:fillRect/>
              </a:stretch>
            </p:blipFill>
            <p:spPr>
              <a:xfrm>
                <a:off x="7081903" y="3024605"/>
                <a:ext cx="1216152" cy="1216152"/>
              </a:xfrm>
              <a:prstGeom prst="rect">
                <a:avLst/>
              </a:prstGeom>
            </p:spPr>
          </p:pic>
          <p:pic>
            <p:nvPicPr>
              <p:cNvPr id="33" name="Picture 32" descr="Icon&#10;&#10;Description automatically generated">
                <a:extLst>
                  <a:ext uri="{FF2B5EF4-FFF2-40B4-BE49-F238E27FC236}">
                    <a16:creationId xmlns:a16="http://schemas.microsoft.com/office/drawing/2014/main" id="{B3B17B48-6A7F-41FD-8204-974859B9C600}"/>
                  </a:ext>
                </a:extLst>
              </p:cNvPr>
              <p:cNvPicPr>
                <a:picLocks noChangeAspect="1"/>
              </p:cNvPicPr>
              <p:nvPr/>
            </p:nvPicPr>
            <p:blipFill>
              <a:blip r:embed="rId14"/>
              <a:stretch>
                <a:fillRect/>
              </a:stretch>
            </p:blipFill>
            <p:spPr>
              <a:xfrm>
                <a:off x="7927848" y="3024605"/>
                <a:ext cx="1216152" cy="1216152"/>
              </a:xfrm>
              <a:prstGeom prst="rect">
                <a:avLst/>
              </a:prstGeom>
            </p:spPr>
          </p:pic>
        </p:grpSp>
        <p:sp>
          <p:nvSpPr>
            <p:cNvPr id="29" name="Rectangle 28">
              <a:extLst>
                <a:ext uri="{FF2B5EF4-FFF2-40B4-BE49-F238E27FC236}">
                  <a16:creationId xmlns:a16="http://schemas.microsoft.com/office/drawing/2014/main" id="{7AE5C349-EFD3-4A27-99AD-0B8706BAD5A4}"/>
                </a:ext>
              </a:extLst>
            </p:cNvPr>
            <p:cNvSpPr/>
            <p:nvPr/>
          </p:nvSpPr>
          <p:spPr>
            <a:xfrm>
              <a:off x="6255683" y="2566336"/>
              <a:ext cx="2738947" cy="1772460"/>
            </a:xfrm>
            <a:prstGeom prst="rect">
              <a:avLst/>
            </a:prstGeom>
            <a:noFill/>
            <a:ln w="38100">
              <a:solidFill>
                <a:srgbClr val="263E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33">
            <a:extLst>
              <a:ext uri="{FF2B5EF4-FFF2-40B4-BE49-F238E27FC236}">
                <a16:creationId xmlns:a16="http://schemas.microsoft.com/office/drawing/2014/main" id="{35D5DD32-CEA0-43A7-A2FE-0E3436D1D738}"/>
              </a:ext>
            </a:extLst>
          </p:cNvPr>
          <p:cNvSpPr/>
          <p:nvPr/>
        </p:nvSpPr>
        <p:spPr>
          <a:xfrm>
            <a:off x="340226" y="5740950"/>
            <a:ext cx="8609388" cy="507684"/>
          </a:xfrm>
          <a:prstGeom prst="rect">
            <a:avLst/>
          </a:prstGeom>
          <a:solidFill>
            <a:srgbClr val="263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UNC Served as External Evaluators</a:t>
            </a:r>
            <a:endParaRPr lang="en-US" dirty="0"/>
          </a:p>
        </p:txBody>
      </p:sp>
      <p:sp>
        <p:nvSpPr>
          <p:cNvPr id="35" name="Arrow: Left-Right 34">
            <a:extLst>
              <a:ext uri="{FF2B5EF4-FFF2-40B4-BE49-F238E27FC236}">
                <a16:creationId xmlns:a16="http://schemas.microsoft.com/office/drawing/2014/main" id="{4D9A816E-34C1-4520-B354-8F85831DBEE3}"/>
              </a:ext>
            </a:extLst>
          </p:cNvPr>
          <p:cNvSpPr/>
          <p:nvPr/>
        </p:nvSpPr>
        <p:spPr>
          <a:xfrm>
            <a:off x="2451730" y="3109900"/>
            <a:ext cx="3640983" cy="631318"/>
          </a:xfrm>
          <a:prstGeom prst="leftRightArrow">
            <a:avLst/>
          </a:prstGeom>
          <a:solidFill>
            <a:srgbClr val="263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020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35"/>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5"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880C-D2C7-4312-A8C9-C84E28F585DE}"/>
              </a:ext>
            </a:extLst>
          </p:cNvPr>
          <p:cNvSpPr>
            <a:spLocks noGrp="1"/>
          </p:cNvSpPr>
          <p:nvPr>
            <p:ph type="title"/>
          </p:nvPr>
        </p:nvSpPr>
        <p:spPr>
          <a:xfrm>
            <a:off x="628650" y="611464"/>
            <a:ext cx="7886700" cy="1061094"/>
          </a:xfrm>
        </p:spPr>
        <p:txBody>
          <a:bodyPr>
            <a:normAutofit/>
          </a:bodyPr>
          <a:lstStyle/>
          <a:p>
            <a:pPr>
              <a:tabLst>
                <a:tab pos="3086100" algn="l"/>
              </a:tabLst>
            </a:pPr>
            <a:r>
              <a:rPr lang="en-US" dirty="0"/>
              <a:t>Principle</a:t>
            </a:r>
          </a:p>
        </p:txBody>
      </p:sp>
      <p:sp>
        <p:nvSpPr>
          <p:cNvPr id="3" name="Content Placeholder 2">
            <a:extLst>
              <a:ext uri="{FF2B5EF4-FFF2-40B4-BE49-F238E27FC236}">
                <a16:creationId xmlns:a16="http://schemas.microsoft.com/office/drawing/2014/main" id="{84779E88-6E34-4792-B1EF-DDE0B4BEF4D9}"/>
              </a:ext>
            </a:extLst>
          </p:cNvPr>
          <p:cNvSpPr>
            <a:spLocks noGrp="1"/>
          </p:cNvSpPr>
          <p:nvPr>
            <p:ph idx="1"/>
          </p:nvPr>
        </p:nvSpPr>
        <p:spPr>
          <a:xfrm>
            <a:off x="628650" y="2526691"/>
            <a:ext cx="7886700" cy="2938408"/>
          </a:xfrm>
        </p:spPr>
        <p:txBody>
          <a:bodyPr>
            <a:noAutofit/>
          </a:bodyPr>
          <a:lstStyle/>
          <a:p>
            <a:pPr marL="0" indent="0">
              <a:buNone/>
            </a:pPr>
            <a:endParaRPr lang="en-US" sz="2400" dirty="0"/>
          </a:p>
          <a:p>
            <a:pPr marL="0" indent="0">
              <a:buNone/>
            </a:pPr>
            <a:r>
              <a:rPr lang="en-US" sz="2400" dirty="0"/>
              <a:t>Example: </a:t>
            </a:r>
          </a:p>
          <a:p>
            <a:pPr>
              <a:buFont typeface="Arial" panose="020B0604020202020204" pitchFamily="34" charset="0"/>
              <a:buChar char="•"/>
            </a:pPr>
            <a:r>
              <a:rPr lang="en-US" sz="2400" dirty="0"/>
              <a:t>Members of the collaborative signed a contract that outlined the goals of the engagement and the expectations of each member of the partnership. </a:t>
            </a:r>
          </a:p>
        </p:txBody>
      </p:sp>
      <p:graphicFrame>
        <p:nvGraphicFramePr>
          <p:cNvPr id="7" name="Diagram 6">
            <a:extLst>
              <a:ext uri="{FF2B5EF4-FFF2-40B4-BE49-F238E27FC236}">
                <a16:creationId xmlns:a16="http://schemas.microsoft.com/office/drawing/2014/main" id="{6C7C4517-0C67-4104-89D4-11F7B106D6D7}"/>
              </a:ext>
            </a:extLst>
          </p:cNvPr>
          <p:cNvGraphicFramePr/>
          <p:nvPr>
            <p:extLst>
              <p:ext uri="{D42A27DB-BD31-4B8C-83A1-F6EECF244321}">
                <p14:modId xmlns:p14="http://schemas.microsoft.com/office/powerpoint/2010/main" val="375320138"/>
              </p:ext>
            </p:extLst>
          </p:nvPr>
        </p:nvGraphicFramePr>
        <p:xfrm>
          <a:off x="1543049" y="1335999"/>
          <a:ext cx="6645275"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Graphic 8" descr="Badge 1 with solid fill">
            <a:extLst>
              <a:ext uri="{FF2B5EF4-FFF2-40B4-BE49-F238E27FC236}">
                <a16:creationId xmlns:a16="http://schemas.microsoft.com/office/drawing/2014/main" id="{5C9E5FEB-B780-43C3-A0E3-BF24FD04DAD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8650" y="1602699"/>
            <a:ext cx="914400" cy="914400"/>
          </a:xfrm>
          <a:prstGeom prst="rect">
            <a:avLst/>
          </a:prstGeom>
        </p:spPr>
      </p:pic>
      <p:sp>
        <p:nvSpPr>
          <p:cNvPr id="8" name="TextBox 7">
            <a:extLst>
              <a:ext uri="{FF2B5EF4-FFF2-40B4-BE49-F238E27FC236}">
                <a16:creationId xmlns:a16="http://schemas.microsoft.com/office/drawing/2014/main" id="{86E0396F-7C9C-4E56-B5F1-FBC713F4AAF3}"/>
              </a:ext>
            </a:extLst>
          </p:cNvPr>
          <p:cNvSpPr txBox="1"/>
          <p:nvPr/>
        </p:nvSpPr>
        <p:spPr>
          <a:xfrm>
            <a:off x="293686" y="6153464"/>
            <a:ext cx="4572000" cy="369332"/>
          </a:xfrm>
          <a:prstGeom prst="rect">
            <a:avLst/>
          </a:prstGeom>
          <a:noFill/>
        </p:spPr>
        <p:txBody>
          <a:bodyPr wrap="square">
            <a:spAutoFit/>
          </a:bodyPr>
          <a:lstStyle/>
          <a:p>
            <a:r>
              <a:rPr lang="en-US" sz="1800" dirty="0"/>
              <a:t>CDC’s Principles of Community Engagement</a:t>
            </a:r>
            <a:endParaRPr lang="en-US" dirty="0"/>
          </a:p>
        </p:txBody>
      </p:sp>
      <p:sp>
        <p:nvSpPr>
          <p:cNvPr id="10" name="TextBox 9">
            <a:extLst>
              <a:ext uri="{FF2B5EF4-FFF2-40B4-BE49-F238E27FC236}">
                <a16:creationId xmlns:a16="http://schemas.microsoft.com/office/drawing/2014/main" id="{9D891950-A667-4675-B453-EE6A97DBB66F}"/>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spTree>
    <p:extLst>
      <p:ext uri="{BB962C8B-B14F-4D97-AF65-F5344CB8AC3E}">
        <p14:creationId xmlns:p14="http://schemas.microsoft.com/office/powerpoint/2010/main" val="4217377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779E88-6E34-4792-B1EF-DDE0B4BEF4D9}"/>
              </a:ext>
            </a:extLst>
          </p:cNvPr>
          <p:cNvSpPr>
            <a:spLocks noGrp="1"/>
          </p:cNvSpPr>
          <p:nvPr>
            <p:ph idx="1"/>
          </p:nvPr>
        </p:nvSpPr>
        <p:spPr>
          <a:xfrm>
            <a:off x="628650" y="2610027"/>
            <a:ext cx="7886700" cy="3034457"/>
          </a:xfrm>
        </p:spPr>
        <p:txBody>
          <a:bodyPr>
            <a:normAutofit/>
          </a:bodyPr>
          <a:lstStyle/>
          <a:p>
            <a:pPr marL="0" indent="0">
              <a:buNone/>
            </a:pPr>
            <a:endParaRPr lang="en-US" sz="2400" dirty="0"/>
          </a:p>
          <a:p>
            <a:pPr marL="0" indent="0">
              <a:buNone/>
            </a:pPr>
            <a:r>
              <a:rPr lang="en-US" sz="2400" dirty="0"/>
              <a:t>Example: </a:t>
            </a:r>
          </a:p>
          <a:p>
            <a:pPr>
              <a:buFont typeface="Arial" panose="020B0604020202020204" pitchFamily="34" charset="0"/>
              <a:buChar char="•"/>
            </a:pPr>
            <a:r>
              <a:rPr lang="en-US" sz="2400" dirty="0"/>
              <a:t>FQHC staff completed a readiness assessment to share their current strategies and processes</a:t>
            </a:r>
          </a:p>
          <a:p>
            <a:pPr>
              <a:buFont typeface="Arial" panose="020B0604020202020204" pitchFamily="34" charset="0"/>
              <a:buChar char="•"/>
            </a:pPr>
            <a:r>
              <a:rPr lang="en-US" sz="2400" dirty="0"/>
              <a:t>FQHC partners created and shared process maps and gap analyses to better understand the current state of their clinics</a:t>
            </a:r>
          </a:p>
        </p:txBody>
      </p:sp>
      <p:pic>
        <p:nvPicPr>
          <p:cNvPr id="6" name="Graphic 5" descr="Badge with solid fill">
            <a:extLst>
              <a:ext uri="{FF2B5EF4-FFF2-40B4-BE49-F238E27FC236}">
                <a16:creationId xmlns:a16="http://schemas.microsoft.com/office/drawing/2014/main" id="{A0B4058D-7274-4AAD-895F-8DAA372A2F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0820" y="1526272"/>
            <a:ext cx="914400" cy="914400"/>
          </a:xfrm>
          <a:prstGeom prst="rect">
            <a:avLst/>
          </a:prstGeom>
        </p:spPr>
      </p:pic>
      <p:sp>
        <p:nvSpPr>
          <p:cNvPr id="2" name="Title 1">
            <a:extLst>
              <a:ext uri="{FF2B5EF4-FFF2-40B4-BE49-F238E27FC236}">
                <a16:creationId xmlns:a16="http://schemas.microsoft.com/office/drawing/2014/main" id="{BD1D880C-D2C7-4312-A8C9-C84E28F585DE}"/>
              </a:ext>
            </a:extLst>
          </p:cNvPr>
          <p:cNvSpPr>
            <a:spLocks noGrp="1"/>
          </p:cNvSpPr>
          <p:nvPr>
            <p:ph type="title"/>
          </p:nvPr>
        </p:nvSpPr>
        <p:spPr>
          <a:xfrm>
            <a:off x="610820" y="541867"/>
            <a:ext cx="7886700" cy="1061094"/>
          </a:xfrm>
        </p:spPr>
        <p:txBody>
          <a:bodyPr>
            <a:normAutofit/>
          </a:bodyPr>
          <a:lstStyle/>
          <a:p>
            <a:pPr>
              <a:tabLst>
                <a:tab pos="3086100" algn="l"/>
              </a:tabLst>
            </a:pPr>
            <a:r>
              <a:rPr lang="en-US" dirty="0"/>
              <a:t>Principle </a:t>
            </a:r>
          </a:p>
        </p:txBody>
      </p:sp>
      <p:graphicFrame>
        <p:nvGraphicFramePr>
          <p:cNvPr id="7" name="Diagram 6">
            <a:extLst>
              <a:ext uri="{FF2B5EF4-FFF2-40B4-BE49-F238E27FC236}">
                <a16:creationId xmlns:a16="http://schemas.microsoft.com/office/drawing/2014/main" id="{6C7C4517-0C67-4104-89D4-11F7B106D6D7}"/>
              </a:ext>
            </a:extLst>
          </p:cNvPr>
          <p:cNvGraphicFramePr/>
          <p:nvPr>
            <p:extLst>
              <p:ext uri="{D42A27DB-BD31-4B8C-83A1-F6EECF244321}">
                <p14:modId xmlns:p14="http://schemas.microsoft.com/office/powerpoint/2010/main" val="1331602555"/>
              </p:ext>
            </p:extLst>
          </p:nvPr>
        </p:nvGraphicFramePr>
        <p:xfrm>
          <a:off x="1525219" y="1266402"/>
          <a:ext cx="6645275" cy="1447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a:extLst>
              <a:ext uri="{FF2B5EF4-FFF2-40B4-BE49-F238E27FC236}">
                <a16:creationId xmlns:a16="http://schemas.microsoft.com/office/drawing/2014/main" id="{B0EC50B3-13DE-46D5-9009-5D49CD806808}"/>
              </a:ext>
            </a:extLst>
          </p:cNvPr>
          <p:cNvSpPr txBox="1"/>
          <p:nvPr/>
        </p:nvSpPr>
        <p:spPr>
          <a:xfrm>
            <a:off x="293686" y="6153464"/>
            <a:ext cx="4572000" cy="369332"/>
          </a:xfrm>
          <a:prstGeom prst="rect">
            <a:avLst/>
          </a:prstGeom>
          <a:noFill/>
        </p:spPr>
        <p:txBody>
          <a:bodyPr wrap="square">
            <a:spAutoFit/>
          </a:bodyPr>
          <a:lstStyle/>
          <a:p>
            <a:r>
              <a:rPr lang="en-US" sz="1800" dirty="0"/>
              <a:t>CDC’s Principles of Community Engagement</a:t>
            </a:r>
            <a:endParaRPr lang="en-US" dirty="0"/>
          </a:p>
        </p:txBody>
      </p:sp>
      <p:sp>
        <p:nvSpPr>
          <p:cNvPr id="9" name="TextBox 8">
            <a:extLst>
              <a:ext uri="{FF2B5EF4-FFF2-40B4-BE49-F238E27FC236}">
                <a16:creationId xmlns:a16="http://schemas.microsoft.com/office/drawing/2014/main" id="{451F6872-BB26-4ED0-82FB-C0ED17109A0B}"/>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spTree>
    <p:extLst>
      <p:ext uri="{BB962C8B-B14F-4D97-AF65-F5344CB8AC3E}">
        <p14:creationId xmlns:p14="http://schemas.microsoft.com/office/powerpoint/2010/main" val="1348044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3DC3C-EB3B-4D94-A778-D760452E0F1F}"/>
              </a:ext>
            </a:extLst>
          </p:cNvPr>
          <p:cNvSpPr>
            <a:spLocks noGrp="1"/>
          </p:cNvSpPr>
          <p:nvPr>
            <p:ph type="title"/>
          </p:nvPr>
        </p:nvSpPr>
        <p:spPr>
          <a:xfrm>
            <a:off x="280555" y="625343"/>
            <a:ext cx="7886700" cy="1061094"/>
          </a:xfrm>
        </p:spPr>
        <p:txBody>
          <a:bodyPr/>
          <a:lstStyle/>
          <a:p>
            <a:r>
              <a:rPr lang="en-US" dirty="0"/>
              <a:t>Acknowledgements </a:t>
            </a:r>
          </a:p>
        </p:txBody>
      </p:sp>
      <p:sp>
        <p:nvSpPr>
          <p:cNvPr id="3" name="Content Placeholder 2">
            <a:extLst>
              <a:ext uri="{FF2B5EF4-FFF2-40B4-BE49-F238E27FC236}">
                <a16:creationId xmlns:a16="http://schemas.microsoft.com/office/drawing/2014/main" id="{A7125A0A-62C5-4838-88B8-F2F73EC7F7D0}"/>
              </a:ext>
            </a:extLst>
          </p:cNvPr>
          <p:cNvSpPr>
            <a:spLocks noGrp="1"/>
          </p:cNvSpPr>
          <p:nvPr>
            <p:ph idx="1"/>
          </p:nvPr>
        </p:nvSpPr>
        <p:spPr>
          <a:xfrm>
            <a:off x="249383" y="1589809"/>
            <a:ext cx="8614062" cy="4208317"/>
          </a:xfrm>
        </p:spPr>
        <p:txBody>
          <a:bodyPr>
            <a:normAutofit fontScale="25000" lnSpcReduction="20000"/>
          </a:bodyPr>
          <a:lstStyle/>
          <a:p>
            <a:pPr>
              <a:buFont typeface="Arial" panose="020B0604020202020204" pitchFamily="34" charset="0"/>
              <a:buChar char="•"/>
            </a:pPr>
            <a:r>
              <a:rPr lang="en-US" sz="9600" dirty="0"/>
              <a:t>The Cancer Prevention and Control Research Network developed this training with funding from the Centers for Disease Control and Prevention and the National Cancer Institute. </a:t>
            </a:r>
          </a:p>
          <a:p>
            <a:pPr>
              <a:buFont typeface="Arial" panose="020B0604020202020204" pitchFamily="34" charset="0"/>
              <a:buChar char="•"/>
            </a:pPr>
            <a:r>
              <a:rPr lang="en-US" sz="9600" dirty="0"/>
              <a:t>The training content builds on the following:</a:t>
            </a:r>
          </a:p>
          <a:p>
            <a:pPr lvl="1"/>
            <a:r>
              <a:rPr lang="en-US" sz="9600" dirty="0"/>
              <a:t>National Cancer Institute’s Using What Works</a:t>
            </a:r>
            <a:br>
              <a:rPr lang="en-US" sz="9600" dirty="0"/>
            </a:br>
            <a:r>
              <a:rPr lang="en-US" sz="9600" dirty="0">
                <a:solidFill>
                  <a:srgbClr val="0080E3"/>
                </a:solidFill>
                <a:hlinkClick r:id="rId3">
                  <a:extLst>
                    <a:ext uri="{A12FA001-AC4F-418D-AE19-62706E023703}">
                      <ahyp:hlinkClr xmlns:ahyp="http://schemas.microsoft.com/office/drawing/2018/hyperlinkcolor" val="tx"/>
                    </a:ext>
                  </a:extLst>
                </a:hlinkClick>
              </a:rPr>
              <a:t>http://cancercontrol.cancer.gov/use_what_works/start.htm</a:t>
            </a:r>
            <a:r>
              <a:rPr lang="en-US" sz="9600" dirty="0">
                <a:solidFill>
                  <a:srgbClr val="0080E3"/>
                </a:solidFill>
              </a:rPr>
              <a:t>  </a:t>
            </a:r>
          </a:p>
          <a:p>
            <a:pPr lvl="1"/>
            <a:r>
              <a:rPr lang="en-US" sz="9600" dirty="0"/>
              <a:t>Getting to Outcomes  </a:t>
            </a:r>
            <a:br>
              <a:rPr lang="en-US" sz="9600" dirty="0"/>
            </a:br>
            <a:r>
              <a:rPr lang="en-US" sz="9600" dirty="0">
                <a:solidFill>
                  <a:srgbClr val="0080E3"/>
                </a:solidFill>
                <a:hlinkClick r:id="rId4">
                  <a:extLst>
                    <a:ext uri="{A12FA001-AC4F-418D-AE19-62706E023703}">
                      <ahyp:hlinkClr xmlns:ahyp="http://schemas.microsoft.com/office/drawing/2018/hyperlinkcolor" val="tx"/>
                    </a:ext>
                  </a:extLst>
                </a:hlinkClick>
              </a:rPr>
              <a:t>https://www.rand.org/health/projects/getting-to-outcomes.html</a:t>
            </a:r>
            <a:r>
              <a:rPr lang="en-US" sz="9600" dirty="0">
                <a:solidFill>
                  <a:srgbClr val="0080E3"/>
                </a:solidFill>
              </a:rPr>
              <a:t> </a:t>
            </a:r>
          </a:p>
          <a:p>
            <a:pPr lvl="1"/>
            <a:r>
              <a:rPr lang="en-US" sz="9600" dirty="0"/>
              <a:t>Brownson et al. (2017). Evidence-Based Public Health. 3rd ed. New York, NY: Oxford University Press.</a:t>
            </a:r>
          </a:p>
          <a:p>
            <a:pPr lvl="1"/>
            <a:r>
              <a:rPr lang="en-US" sz="9600" dirty="0"/>
              <a:t>Institute for Healthcare Improvement’s Collaborative Model for Achieving Breakthrough Improvement. </a:t>
            </a:r>
            <a:r>
              <a:rPr lang="en-US" sz="9600" dirty="0">
                <a:solidFill>
                  <a:srgbClr val="0080E3"/>
                </a:solidFill>
                <a:hlinkClick r:id="rId5">
                  <a:extLst>
                    <a:ext uri="{A12FA001-AC4F-418D-AE19-62706E023703}">
                      <ahyp:hlinkClr xmlns:ahyp="http://schemas.microsoft.com/office/drawing/2018/hyperlinkcolor" val="tx"/>
                    </a:ext>
                  </a:extLst>
                </a:hlinkClick>
              </a:rPr>
              <a:t>www.ihi.org</a:t>
            </a:r>
            <a:r>
              <a:rPr lang="en-US" sz="9600" dirty="0">
                <a:solidFill>
                  <a:srgbClr val="0080E3"/>
                </a:solidFill>
              </a:rPr>
              <a:t> </a:t>
            </a:r>
          </a:p>
          <a:p>
            <a:pPr lvl="1"/>
            <a:r>
              <a:rPr lang="en-US" sz="9600" dirty="0"/>
              <a:t>The Centers for Disease Control and Prevention’s Principles of Community Engagement </a:t>
            </a:r>
          </a:p>
          <a:p>
            <a:pPr lvl="1"/>
            <a:endParaRPr lang="en-US" dirty="0"/>
          </a:p>
        </p:txBody>
      </p:sp>
    </p:spTree>
    <p:extLst>
      <p:ext uri="{BB962C8B-B14F-4D97-AF65-F5344CB8AC3E}">
        <p14:creationId xmlns:p14="http://schemas.microsoft.com/office/powerpoint/2010/main" val="764782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Badge 3 with solid fill">
            <a:extLst>
              <a:ext uri="{FF2B5EF4-FFF2-40B4-BE49-F238E27FC236}">
                <a16:creationId xmlns:a16="http://schemas.microsoft.com/office/drawing/2014/main" id="{BA008253-00F5-4D03-8058-6F10AB87CA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650" y="1707073"/>
            <a:ext cx="914400" cy="914400"/>
          </a:xfrm>
          <a:prstGeom prst="rect">
            <a:avLst/>
          </a:prstGeom>
        </p:spPr>
      </p:pic>
      <p:sp>
        <p:nvSpPr>
          <p:cNvPr id="2" name="Title 1">
            <a:extLst>
              <a:ext uri="{FF2B5EF4-FFF2-40B4-BE49-F238E27FC236}">
                <a16:creationId xmlns:a16="http://schemas.microsoft.com/office/drawing/2014/main" id="{BD1D880C-D2C7-4312-A8C9-C84E28F585DE}"/>
              </a:ext>
            </a:extLst>
          </p:cNvPr>
          <p:cNvSpPr>
            <a:spLocks noGrp="1"/>
          </p:cNvSpPr>
          <p:nvPr>
            <p:ph type="title"/>
          </p:nvPr>
        </p:nvSpPr>
        <p:spPr>
          <a:xfrm>
            <a:off x="628650" y="645979"/>
            <a:ext cx="7886700" cy="1061094"/>
          </a:xfrm>
        </p:spPr>
        <p:txBody>
          <a:bodyPr>
            <a:normAutofit/>
          </a:bodyPr>
          <a:lstStyle/>
          <a:p>
            <a:pPr>
              <a:tabLst>
                <a:tab pos="3086100" algn="l"/>
              </a:tabLst>
            </a:pPr>
            <a:r>
              <a:rPr lang="en-US" dirty="0"/>
              <a:t>Principle</a:t>
            </a:r>
          </a:p>
        </p:txBody>
      </p:sp>
      <p:sp>
        <p:nvSpPr>
          <p:cNvPr id="3" name="Content Placeholder 2">
            <a:extLst>
              <a:ext uri="{FF2B5EF4-FFF2-40B4-BE49-F238E27FC236}">
                <a16:creationId xmlns:a16="http://schemas.microsoft.com/office/drawing/2014/main" id="{84779E88-6E34-4792-B1EF-DDE0B4BEF4D9}"/>
              </a:ext>
            </a:extLst>
          </p:cNvPr>
          <p:cNvSpPr>
            <a:spLocks noGrp="1"/>
          </p:cNvSpPr>
          <p:nvPr>
            <p:ph idx="1"/>
          </p:nvPr>
        </p:nvSpPr>
        <p:spPr>
          <a:xfrm>
            <a:off x="628650" y="2906557"/>
            <a:ext cx="7886700" cy="2697976"/>
          </a:xfrm>
        </p:spPr>
        <p:txBody>
          <a:bodyPr>
            <a:noAutofit/>
          </a:bodyPr>
          <a:lstStyle/>
          <a:p>
            <a:pPr marL="0" indent="0">
              <a:buNone/>
            </a:pPr>
            <a:r>
              <a:rPr lang="en-US" sz="2400" dirty="0"/>
              <a:t>Example: </a:t>
            </a:r>
          </a:p>
          <a:p>
            <a:pPr>
              <a:buFont typeface="Arial" panose="020B0604020202020204" pitchFamily="34" charset="0"/>
              <a:buChar char="•"/>
            </a:pPr>
            <a:r>
              <a:rPr lang="en-US" sz="2400" dirty="0"/>
              <a:t>FQHCs formed quality improvement team with representation from current quality improvement leaders and clinic staff </a:t>
            </a:r>
          </a:p>
          <a:p>
            <a:pPr>
              <a:buFont typeface="Arial" panose="020B0604020202020204" pitchFamily="34" charset="0"/>
              <a:buChar char="•"/>
            </a:pPr>
            <a:r>
              <a:rPr lang="en-US" sz="2400" dirty="0"/>
              <a:t>Partnering with the NCCHCA increased trust as they represent and serve the interests of the FQHCs. </a:t>
            </a:r>
          </a:p>
        </p:txBody>
      </p:sp>
      <p:graphicFrame>
        <p:nvGraphicFramePr>
          <p:cNvPr id="7" name="Diagram 6">
            <a:extLst>
              <a:ext uri="{FF2B5EF4-FFF2-40B4-BE49-F238E27FC236}">
                <a16:creationId xmlns:a16="http://schemas.microsoft.com/office/drawing/2014/main" id="{6C7C4517-0C67-4104-89D4-11F7B106D6D7}"/>
              </a:ext>
            </a:extLst>
          </p:cNvPr>
          <p:cNvGraphicFramePr/>
          <p:nvPr>
            <p:extLst>
              <p:ext uri="{D42A27DB-BD31-4B8C-83A1-F6EECF244321}">
                <p14:modId xmlns:p14="http://schemas.microsoft.com/office/powerpoint/2010/main" val="2370374457"/>
              </p:ext>
            </p:extLst>
          </p:nvPr>
        </p:nvGraphicFramePr>
        <p:xfrm>
          <a:off x="1543049" y="1440373"/>
          <a:ext cx="6645275" cy="1447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a:extLst>
              <a:ext uri="{FF2B5EF4-FFF2-40B4-BE49-F238E27FC236}">
                <a16:creationId xmlns:a16="http://schemas.microsoft.com/office/drawing/2014/main" id="{E5EAAF61-8373-4442-86A2-69294F97BA8C}"/>
              </a:ext>
            </a:extLst>
          </p:cNvPr>
          <p:cNvSpPr txBox="1"/>
          <p:nvPr/>
        </p:nvSpPr>
        <p:spPr>
          <a:xfrm>
            <a:off x="293686" y="6153464"/>
            <a:ext cx="4572000" cy="369332"/>
          </a:xfrm>
          <a:prstGeom prst="rect">
            <a:avLst/>
          </a:prstGeom>
          <a:noFill/>
        </p:spPr>
        <p:txBody>
          <a:bodyPr wrap="square">
            <a:spAutoFit/>
          </a:bodyPr>
          <a:lstStyle/>
          <a:p>
            <a:r>
              <a:rPr lang="en-US" sz="1800" dirty="0"/>
              <a:t>CDC’s Principles of Community Engagement</a:t>
            </a:r>
            <a:endParaRPr lang="en-US" dirty="0"/>
          </a:p>
        </p:txBody>
      </p:sp>
      <p:sp>
        <p:nvSpPr>
          <p:cNvPr id="9" name="TextBox 8">
            <a:extLst>
              <a:ext uri="{FF2B5EF4-FFF2-40B4-BE49-F238E27FC236}">
                <a16:creationId xmlns:a16="http://schemas.microsoft.com/office/drawing/2014/main" id="{19C7DFA4-430A-40BD-8DF2-C6CBBE018874}"/>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spTree>
    <p:extLst>
      <p:ext uri="{BB962C8B-B14F-4D97-AF65-F5344CB8AC3E}">
        <p14:creationId xmlns:p14="http://schemas.microsoft.com/office/powerpoint/2010/main" val="1987444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779E88-6E34-4792-B1EF-DDE0B4BEF4D9}"/>
              </a:ext>
            </a:extLst>
          </p:cNvPr>
          <p:cNvSpPr>
            <a:spLocks noGrp="1"/>
          </p:cNvSpPr>
          <p:nvPr>
            <p:ph idx="1"/>
          </p:nvPr>
        </p:nvSpPr>
        <p:spPr>
          <a:xfrm>
            <a:off x="628650" y="2574266"/>
            <a:ext cx="7886700" cy="2895930"/>
          </a:xfrm>
        </p:spPr>
        <p:txBody>
          <a:bodyPr>
            <a:noAutofit/>
          </a:bodyPr>
          <a:lstStyle/>
          <a:p>
            <a:pPr marL="0" indent="0">
              <a:buNone/>
            </a:pPr>
            <a:endParaRPr lang="en-US" sz="2400" dirty="0"/>
          </a:p>
          <a:p>
            <a:pPr marL="0" indent="0">
              <a:buNone/>
            </a:pPr>
            <a:r>
              <a:rPr lang="en-US" sz="2400" dirty="0"/>
              <a:t>Example: </a:t>
            </a:r>
          </a:p>
          <a:p>
            <a:pPr>
              <a:buFont typeface="Arial" panose="020B0604020202020204" pitchFamily="34" charset="0"/>
              <a:buChar char="•"/>
            </a:pPr>
            <a:r>
              <a:rPr lang="en-US" sz="2400" dirty="0"/>
              <a:t>The focus, colorectal cancer screening, was determined by the funders and the collaborative hosts, not the community or the FQHCs. </a:t>
            </a:r>
          </a:p>
          <a:p>
            <a:pPr>
              <a:buFont typeface="Arial" panose="020B0604020202020204" pitchFamily="34" charset="0"/>
              <a:buChar char="•"/>
            </a:pPr>
            <a:r>
              <a:rPr lang="en-US" sz="2400" dirty="0"/>
              <a:t>FQHCs were encouraged to select the strategies and EBIs upon which they wanted to focus.</a:t>
            </a:r>
          </a:p>
        </p:txBody>
      </p:sp>
      <p:pic>
        <p:nvPicPr>
          <p:cNvPr id="6" name="Graphic 5" descr="Badge 4 with solid fill">
            <a:extLst>
              <a:ext uri="{FF2B5EF4-FFF2-40B4-BE49-F238E27FC236}">
                <a16:creationId xmlns:a16="http://schemas.microsoft.com/office/drawing/2014/main" id="{DF8925D9-1FA8-47D9-AA57-7AA2FD296C5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650" y="1658641"/>
            <a:ext cx="914400" cy="914400"/>
          </a:xfrm>
          <a:prstGeom prst="rect">
            <a:avLst/>
          </a:prstGeom>
        </p:spPr>
      </p:pic>
      <p:sp>
        <p:nvSpPr>
          <p:cNvPr id="2" name="Title 1">
            <a:extLst>
              <a:ext uri="{FF2B5EF4-FFF2-40B4-BE49-F238E27FC236}">
                <a16:creationId xmlns:a16="http://schemas.microsoft.com/office/drawing/2014/main" id="{BD1D880C-D2C7-4312-A8C9-C84E28F585DE}"/>
              </a:ext>
            </a:extLst>
          </p:cNvPr>
          <p:cNvSpPr>
            <a:spLocks noGrp="1"/>
          </p:cNvSpPr>
          <p:nvPr>
            <p:ph type="title"/>
          </p:nvPr>
        </p:nvSpPr>
        <p:spPr>
          <a:xfrm>
            <a:off x="628650" y="524200"/>
            <a:ext cx="7886700" cy="1061094"/>
          </a:xfrm>
        </p:spPr>
        <p:txBody>
          <a:bodyPr>
            <a:normAutofit/>
          </a:bodyPr>
          <a:lstStyle/>
          <a:p>
            <a:pPr>
              <a:tabLst>
                <a:tab pos="3086100" algn="l"/>
              </a:tabLst>
            </a:pPr>
            <a:r>
              <a:rPr lang="en-US" dirty="0"/>
              <a:t>Principle</a:t>
            </a:r>
          </a:p>
        </p:txBody>
      </p:sp>
      <p:graphicFrame>
        <p:nvGraphicFramePr>
          <p:cNvPr id="7" name="Diagram 6">
            <a:extLst>
              <a:ext uri="{FF2B5EF4-FFF2-40B4-BE49-F238E27FC236}">
                <a16:creationId xmlns:a16="http://schemas.microsoft.com/office/drawing/2014/main" id="{6C7C4517-0C67-4104-89D4-11F7B106D6D7}"/>
              </a:ext>
            </a:extLst>
          </p:cNvPr>
          <p:cNvGraphicFramePr/>
          <p:nvPr>
            <p:extLst>
              <p:ext uri="{D42A27DB-BD31-4B8C-83A1-F6EECF244321}">
                <p14:modId xmlns:p14="http://schemas.microsoft.com/office/powerpoint/2010/main" val="2873348826"/>
              </p:ext>
            </p:extLst>
          </p:nvPr>
        </p:nvGraphicFramePr>
        <p:xfrm>
          <a:off x="1543050" y="1387804"/>
          <a:ext cx="6688726" cy="1447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a:extLst>
              <a:ext uri="{FF2B5EF4-FFF2-40B4-BE49-F238E27FC236}">
                <a16:creationId xmlns:a16="http://schemas.microsoft.com/office/drawing/2014/main" id="{3684FEF6-0A24-4413-8E91-C24FF29F63AF}"/>
              </a:ext>
            </a:extLst>
          </p:cNvPr>
          <p:cNvSpPr txBox="1"/>
          <p:nvPr/>
        </p:nvSpPr>
        <p:spPr>
          <a:xfrm>
            <a:off x="293686" y="6153464"/>
            <a:ext cx="4572000" cy="369332"/>
          </a:xfrm>
          <a:prstGeom prst="rect">
            <a:avLst/>
          </a:prstGeom>
          <a:noFill/>
        </p:spPr>
        <p:txBody>
          <a:bodyPr wrap="square">
            <a:spAutoFit/>
          </a:bodyPr>
          <a:lstStyle/>
          <a:p>
            <a:r>
              <a:rPr lang="en-US" sz="1800" dirty="0"/>
              <a:t>CDC’s Principles of Community Engagement</a:t>
            </a:r>
            <a:endParaRPr lang="en-US" dirty="0"/>
          </a:p>
        </p:txBody>
      </p:sp>
      <p:sp>
        <p:nvSpPr>
          <p:cNvPr id="9" name="TextBox 8">
            <a:extLst>
              <a:ext uri="{FF2B5EF4-FFF2-40B4-BE49-F238E27FC236}">
                <a16:creationId xmlns:a16="http://schemas.microsoft.com/office/drawing/2014/main" id="{CF5BABD9-9448-41A2-8847-B760B12B7167}"/>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spTree>
    <p:extLst>
      <p:ext uri="{BB962C8B-B14F-4D97-AF65-F5344CB8AC3E}">
        <p14:creationId xmlns:p14="http://schemas.microsoft.com/office/powerpoint/2010/main" val="1806587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descr="Badge 5 with solid fill">
            <a:extLst>
              <a:ext uri="{FF2B5EF4-FFF2-40B4-BE49-F238E27FC236}">
                <a16:creationId xmlns:a16="http://schemas.microsoft.com/office/drawing/2014/main" id="{966DA3C5-53A1-4D38-936D-5C7E290958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648" y="1739170"/>
            <a:ext cx="914400" cy="914400"/>
          </a:xfrm>
          <a:prstGeom prst="rect">
            <a:avLst/>
          </a:prstGeom>
        </p:spPr>
      </p:pic>
      <p:sp>
        <p:nvSpPr>
          <p:cNvPr id="3" name="Content Placeholder 2">
            <a:extLst>
              <a:ext uri="{FF2B5EF4-FFF2-40B4-BE49-F238E27FC236}">
                <a16:creationId xmlns:a16="http://schemas.microsoft.com/office/drawing/2014/main" id="{84779E88-6E34-4792-B1EF-DDE0B4BEF4D9}"/>
              </a:ext>
            </a:extLst>
          </p:cNvPr>
          <p:cNvSpPr>
            <a:spLocks noGrp="1"/>
          </p:cNvSpPr>
          <p:nvPr>
            <p:ph idx="1"/>
          </p:nvPr>
        </p:nvSpPr>
        <p:spPr>
          <a:xfrm>
            <a:off x="628648" y="2750593"/>
            <a:ext cx="7886700" cy="2547624"/>
          </a:xfrm>
        </p:spPr>
        <p:txBody>
          <a:bodyPr>
            <a:noAutofit/>
          </a:bodyPr>
          <a:lstStyle/>
          <a:p>
            <a:pPr marL="0" indent="0">
              <a:buNone/>
            </a:pPr>
            <a:endParaRPr lang="en-US" sz="2400" dirty="0"/>
          </a:p>
          <a:p>
            <a:pPr marL="0" indent="0">
              <a:buNone/>
            </a:pPr>
            <a:r>
              <a:rPr lang="en-US" sz="2400" dirty="0"/>
              <a:t>Example: </a:t>
            </a:r>
          </a:p>
          <a:p>
            <a:pPr marL="0" indent="0">
              <a:buNone/>
            </a:pPr>
            <a:r>
              <a:rPr lang="en-US" sz="2400" dirty="0"/>
              <a:t>FQHCs provide care to underserved and minority populations and the purpose of the collaborative efforts is to decrease disparities in those populations, more work could be done to engage the members of the community served by the FQHCs. </a:t>
            </a:r>
          </a:p>
        </p:txBody>
      </p:sp>
      <p:sp>
        <p:nvSpPr>
          <p:cNvPr id="2" name="Title 1">
            <a:extLst>
              <a:ext uri="{FF2B5EF4-FFF2-40B4-BE49-F238E27FC236}">
                <a16:creationId xmlns:a16="http://schemas.microsoft.com/office/drawing/2014/main" id="{BD1D880C-D2C7-4312-A8C9-C84E28F585DE}"/>
              </a:ext>
            </a:extLst>
          </p:cNvPr>
          <p:cNvSpPr>
            <a:spLocks noGrp="1"/>
          </p:cNvSpPr>
          <p:nvPr>
            <p:ph type="title"/>
          </p:nvPr>
        </p:nvSpPr>
        <p:spPr>
          <a:xfrm>
            <a:off x="628650" y="677577"/>
            <a:ext cx="7886700" cy="1061094"/>
          </a:xfrm>
        </p:spPr>
        <p:txBody>
          <a:bodyPr>
            <a:normAutofit/>
          </a:bodyPr>
          <a:lstStyle/>
          <a:p>
            <a:pPr>
              <a:tabLst>
                <a:tab pos="3086100" algn="l"/>
              </a:tabLst>
            </a:pPr>
            <a:r>
              <a:rPr lang="en-US" dirty="0"/>
              <a:t>Principles</a:t>
            </a:r>
          </a:p>
        </p:txBody>
      </p:sp>
      <p:graphicFrame>
        <p:nvGraphicFramePr>
          <p:cNvPr id="7" name="Diagram 6">
            <a:extLst>
              <a:ext uri="{FF2B5EF4-FFF2-40B4-BE49-F238E27FC236}">
                <a16:creationId xmlns:a16="http://schemas.microsoft.com/office/drawing/2014/main" id="{6C7C4517-0C67-4104-89D4-11F7B106D6D7}"/>
              </a:ext>
            </a:extLst>
          </p:cNvPr>
          <p:cNvGraphicFramePr/>
          <p:nvPr>
            <p:extLst>
              <p:ext uri="{D42A27DB-BD31-4B8C-83A1-F6EECF244321}">
                <p14:modId xmlns:p14="http://schemas.microsoft.com/office/powerpoint/2010/main" val="821618327"/>
              </p:ext>
            </p:extLst>
          </p:nvPr>
        </p:nvGraphicFramePr>
        <p:xfrm>
          <a:off x="1543049" y="1472470"/>
          <a:ext cx="6645275" cy="15443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TextBox 8">
            <a:extLst>
              <a:ext uri="{FF2B5EF4-FFF2-40B4-BE49-F238E27FC236}">
                <a16:creationId xmlns:a16="http://schemas.microsoft.com/office/drawing/2014/main" id="{F204AB47-59E5-45A2-950F-BFEFF3121D6B}"/>
              </a:ext>
            </a:extLst>
          </p:cNvPr>
          <p:cNvSpPr txBox="1"/>
          <p:nvPr/>
        </p:nvSpPr>
        <p:spPr>
          <a:xfrm>
            <a:off x="293686" y="6153464"/>
            <a:ext cx="4572000" cy="369332"/>
          </a:xfrm>
          <a:prstGeom prst="rect">
            <a:avLst/>
          </a:prstGeom>
          <a:noFill/>
        </p:spPr>
        <p:txBody>
          <a:bodyPr wrap="square">
            <a:spAutoFit/>
          </a:bodyPr>
          <a:lstStyle/>
          <a:p>
            <a:r>
              <a:rPr lang="en-US" sz="1800" dirty="0"/>
              <a:t>CDC’s Principles of Community Engagement</a:t>
            </a:r>
            <a:endParaRPr lang="en-US" dirty="0"/>
          </a:p>
        </p:txBody>
      </p:sp>
      <p:sp>
        <p:nvSpPr>
          <p:cNvPr id="11" name="TextBox 10">
            <a:extLst>
              <a:ext uri="{FF2B5EF4-FFF2-40B4-BE49-F238E27FC236}">
                <a16:creationId xmlns:a16="http://schemas.microsoft.com/office/drawing/2014/main" id="{E106C249-A92E-41C1-8E80-157ED53935F0}"/>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spTree>
    <p:extLst>
      <p:ext uri="{BB962C8B-B14F-4D97-AF65-F5344CB8AC3E}">
        <p14:creationId xmlns:p14="http://schemas.microsoft.com/office/powerpoint/2010/main" val="2212957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descr="Badge 6 with solid fill">
            <a:extLst>
              <a:ext uri="{FF2B5EF4-FFF2-40B4-BE49-F238E27FC236}">
                <a16:creationId xmlns:a16="http://schemas.microsoft.com/office/drawing/2014/main" id="{2AC5D848-1B1C-4CFE-AB15-24EFEDDFF8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650" y="1877838"/>
            <a:ext cx="914400" cy="914400"/>
          </a:xfrm>
          <a:prstGeom prst="rect">
            <a:avLst/>
          </a:prstGeom>
        </p:spPr>
      </p:pic>
      <p:sp>
        <p:nvSpPr>
          <p:cNvPr id="2" name="Title 1">
            <a:extLst>
              <a:ext uri="{FF2B5EF4-FFF2-40B4-BE49-F238E27FC236}">
                <a16:creationId xmlns:a16="http://schemas.microsoft.com/office/drawing/2014/main" id="{BD1D880C-D2C7-4312-A8C9-C84E28F585DE}"/>
              </a:ext>
            </a:extLst>
          </p:cNvPr>
          <p:cNvSpPr>
            <a:spLocks noGrp="1"/>
          </p:cNvSpPr>
          <p:nvPr>
            <p:ph type="title"/>
          </p:nvPr>
        </p:nvSpPr>
        <p:spPr>
          <a:xfrm>
            <a:off x="628650" y="704362"/>
            <a:ext cx="7886700" cy="1061094"/>
          </a:xfrm>
        </p:spPr>
        <p:txBody>
          <a:bodyPr>
            <a:normAutofit/>
          </a:bodyPr>
          <a:lstStyle/>
          <a:p>
            <a:pPr>
              <a:tabLst>
                <a:tab pos="3086100" algn="l"/>
              </a:tabLst>
            </a:pPr>
            <a:r>
              <a:rPr lang="en-US" dirty="0"/>
              <a:t>Principles</a:t>
            </a:r>
          </a:p>
        </p:txBody>
      </p:sp>
      <p:sp>
        <p:nvSpPr>
          <p:cNvPr id="3" name="Content Placeholder 2">
            <a:extLst>
              <a:ext uri="{FF2B5EF4-FFF2-40B4-BE49-F238E27FC236}">
                <a16:creationId xmlns:a16="http://schemas.microsoft.com/office/drawing/2014/main" id="{84779E88-6E34-4792-B1EF-DDE0B4BEF4D9}"/>
              </a:ext>
            </a:extLst>
          </p:cNvPr>
          <p:cNvSpPr>
            <a:spLocks noGrp="1"/>
          </p:cNvSpPr>
          <p:nvPr>
            <p:ph idx="1"/>
          </p:nvPr>
        </p:nvSpPr>
        <p:spPr>
          <a:xfrm>
            <a:off x="628650" y="3058938"/>
            <a:ext cx="7886700" cy="2547624"/>
          </a:xfrm>
        </p:spPr>
        <p:txBody>
          <a:bodyPr>
            <a:normAutofit/>
          </a:bodyPr>
          <a:lstStyle/>
          <a:p>
            <a:pPr marL="0" indent="0">
              <a:buNone/>
            </a:pPr>
            <a:endParaRPr lang="en-US" sz="2400" dirty="0"/>
          </a:p>
          <a:p>
            <a:pPr marL="0" indent="0">
              <a:buNone/>
            </a:pPr>
            <a:r>
              <a:rPr lang="en-US" sz="2400" dirty="0"/>
              <a:t>Example: </a:t>
            </a:r>
          </a:p>
          <a:p>
            <a:pPr marL="0" indent="0">
              <a:buNone/>
            </a:pPr>
            <a:r>
              <a:rPr lang="en-US" sz="2400" dirty="0"/>
              <a:t>Results from a focus group discussion showed increased capacity to apply these processes beyond the collaborative timeline and to other areas of improvement (i.e., HPV vaccination). </a:t>
            </a:r>
          </a:p>
        </p:txBody>
      </p:sp>
      <p:graphicFrame>
        <p:nvGraphicFramePr>
          <p:cNvPr id="7" name="Diagram 6">
            <a:extLst>
              <a:ext uri="{FF2B5EF4-FFF2-40B4-BE49-F238E27FC236}">
                <a16:creationId xmlns:a16="http://schemas.microsoft.com/office/drawing/2014/main" id="{6C7C4517-0C67-4104-89D4-11F7B106D6D7}"/>
              </a:ext>
            </a:extLst>
          </p:cNvPr>
          <p:cNvGraphicFramePr/>
          <p:nvPr>
            <p:extLst>
              <p:ext uri="{D42A27DB-BD31-4B8C-83A1-F6EECF244321}">
                <p14:modId xmlns:p14="http://schemas.microsoft.com/office/powerpoint/2010/main" val="2798618405"/>
              </p:ext>
            </p:extLst>
          </p:nvPr>
        </p:nvGraphicFramePr>
        <p:xfrm>
          <a:off x="1543049" y="1611138"/>
          <a:ext cx="6645275" cy="1447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TextBox 8">
            <a:extLst>
              <a:ext uri="{FF2B5EF4-FFF2-40B4-BE49-F238E27FC236}">
                <a16:creationId xmlns:a16="http://schemas.microsoft.com/office/drawing/2014/main" id="{AB612436-A5C5-41E8-B1A6-DB0A68B5C3AE}"/>
              </a:ext>
            </a:extLst>
          </p:cNvPr>
          <p:cNvSpPr txBox="1"/>
          <p:nvPr/>
        </p:nvSpPr>
        <p:spPr>
          <a:xfrm>
            <a:off x="293686" y="6153464"/>
            <a:ext cx="4572000" cy="369332"/>
          </a:xfrm>
          <a:prstGeom prst="rect">
            <a:avLst/>
          </a:prstGeom>
          <a:noFill/>
        </p:spPr>
        <p:txBody>
          <a:bodyPr wrap="square">
            <a:spAutoFit/>
          </a:bodyPr>
          <a:lstStyle/>
          <a:p>
            <a:r>
              <a:rPr lang="en-US" sz="1800" dirty="0"/>
              <a:t>CDC’s Principles of Community Engagement</a:t>
            </a:r>
            <a:endParaRPr lang="en-US" dirty="0"/>
          </a:p>
        </p:txBody>
      </p:sp>
      <p:sp>
        <p:nvSpPr>
          <p:cNvPr id="10" name="TextBox 9">
            <a:extLst>
              <a:ext uri="{FF2B5EF4-FFF2-40B4-BE49-F238E27FC236}">
                <a16:creationId xmlns:a16="http://schemas.microsoft.com/office/drawing/2014/main" id="{0F02F010-C478-48A2-9B89-406C777FFDD2}"/>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spTree>
    <p:extLst>
      <p:ext uri="{BB962C8B-B14F-4D97-AF65-F5344CB8AC3E}">
        <p14:creationId xmlns:p14="http://schemas.microsoft.com/office/powerpoint/2010/main" val="1157798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descr="Badge 7 with solid fill">
            <a:extLst>
              <a:ext uri="{FF2B5EF4-FFF2-40B4-BE49-F238E27FC236}">
                <a16:creationId xmlns:a16="http://schemas.microsoft.com/office/drawing/2014/main" id="{1F019C30-BEB4-4DC6-AE61-293E9E7404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650" y="1742678"/>
            <a:ext cx="914400" cy="914400"/>
          </a:xfrm>
          <a:prstGeom prst="rect">
            <a:avLst/>
          </a:prstGeom>
        </p:spPr>
      </p:pic>
      <p:sp>
        <p:nvSpPr>
          <p:cNvPr id="2" name="Title 1">
            <a:extLst>
              <a:ext uri="{FF2B5EF4-FFF2-40B4-BE49-F238E27FC236}">
                <a16:creationId xmlns:a16="http://schemas.microsoft.com/office/drawing/2014/main" id="{BD1D880C-D2C7-4312-A8C9-C84E28F585DE}"/>
              </a:ext>
            </a:extLst>
          </p:cNvPr>
          <p:cNvSpPr>
            <a:spLocks noGrp="1"/>
          </p:cNvSpPr>
          <p:nvPr>
            <p:ph type="title"/>
          </p:nvPr>
        </p:nvSpPr>
        <p:spPr>
          <a:xfrm>
            <a:off x="628650" y="689855"/>
            <a:ext cx="7886700" cy="1061094"/>
          </a:xfrm>
        </p:spPr>
        <p:txBody>
          <a:bodyPr>
            <a:normAutofit/>
          </a:bodyPr>
          <a:lstStyle/>
          <a:p>
            <a:pPr>
              <a:tabLst>
                <a:tab pos="3086100" algn="l"/>
              </a:tabLst>
            </a:pPr>
            <a:r>
              <a:rPr lang="en-US" dirty="0"/>
              <a:t>Principles</a:t>
            </a:r>
          </a:p>
        </p:txBody>
      </p:sp>
      <p:sp>
        <p:nvSpPr>
          <p:cNvPr id="3" name="Content Placeholder 2">
            <a:extLst>
              <a:ext uri="{FF2B5EF4-FFF2-40B4-BE49-F238E27FC236}">
                <a16:creationId xmlns:a16="http://schemas.microsoft.com/office/drawing/2014/main" id="{84779E88-6E34-4792-B1EF-DDE0B4BEF4D9}"/>
              </a:ext>
            </a:extLst>
          </p:cNvPr>
          <p:cNvSpPr>
            <a:spLocks noGrp="1"/>
          </p:cNvSpPr>
          <p:nvPr>
            <p:ph idx="1"/>
          </p:nvPr>
        </p:nvSpPr>
        <p:spPr>
          <a:xfrm>
            <a:off x="628650" y="2535463"/>
            <a:ext cx="7886700" cy="2661924"/>
          </a:xfrm>
        </p:spPr>
        <p:txBody>
          <a:bodyPr>
            <a:noAutofit/>
          </a:bodyPr>
          <a:lstStyle/>
          <a:p>
            <a:pPr marL="0" indent="0">
              <a:buNone/>
            </a:pPr>
            <a:endParaRPr lang="en-US" sz="2900" dirty="0"/>
          </a:p>
          <a:p>
            <a:pPr marL="0" indent="0">
              <a:buNone/>
            </a:pPr>
            <a:r>
              <a:rPr lang="en-US" sz="2400" dirty="0"/>
              <a:t>Example: </a:t>
            </a:r>
          </a:p>
          <a:p>
            <a:pPr>
              <a:buFont typeface="Arial" panose="020B0604020202020204" pitchFamily="34" charset="0"/>
              <a:buChar char="•"/>
            </a:pPr>
            <a:r>
              <a:rPr lang="en-US" sz="2400" dirty="0"/>
              <a:t>The collaborative lasted 1 year - partnerships have continued, with the model expanding to additional FQHC clinics and other cancer prevention efforts.</a:t>
            </a:r>
          </a:p>
          <a:p>
            <a:pPr>
              <a:buFont typeface="Arial" panose="020B0604020202020204" pitchFamily="34" charset="0"/>
              <a:buChar char="•"/>
            </a:pPr>
            <a:r>
              <a:rPr lang="en-US" sz="2400" dirty="0"/>
              <a:t>This work led to a successful application for a CDC Colorectal Cancer Screening program to increase screening and provide follow-up coloscopies to program-eligible participants. </a:t>
            </a:r>
          </a:p>
        </p:txBody>
      </p:sp>
      <p:graphicFrame>
        <p:nvGraphicFramePr>
          <p:cNvPr id="7" name="Diagram 6">
            <a:extLst>
              <a:ext uri="{FF2B5EF4-FFF2-40B4-BE49-F238E27FC236}">
                <a16:creationId xmlns:a16="http://schemas.microsoft.com/office/drawing/2014/main" id="{6C7C4517-0C67-4104-89D4-11F7B106D6D7}"/>
              </a:ext>
            </a:extLst>
          </p:cNvPr>
          <p:cNvGraphicFramePr/>
          <p:nvPr>
            <p:extLst>
              <p:ext uri="{D42A27DB-BD31-4B8C-83A1-F6EECF244321}">
                <p14:modId xmlns:p14="http://schemas.microsoft.com/office/powerpoint/2010/main" val="4179106382"/>
              </p:ext>
            </p:extLst>
          </p:nvPr>
        </p:nvGraphicFramePr>
        <p:xfrm>
          <a:off x="1543049" y="1474369"/>
          <a:ext cx="6645275" cy="1447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0" name="TextBox 9">
            <a:extLst>
              <a:ext uri="{FF2B5EF4-FFF2-40B4-BE49-F238E27FC236}">
                <a16:creationId xmlns:a16="http://schemas.microsoft.com/office/drawing/2014/main" id="{5789FCEA-AAB0-4C94-A974-439825F8B835}"/>
              </a:ext>
            </a:extLst>
          </p:cNvPr>
          <p:cNvSpPr txBox="1"/>
          <p:nvPr/>
        </p:nvSpPr>
        <p:spPr>
          <a:xfrm>
            <a:off x="293686" y="6153464"/>
            <a:ext cx="4572000" cy="369332"/>
          </a:xfrm>
          <a:prstGeom prst="rect">
            <a:avLst/>
          </a:prstGeom>
          <a:noFill/>
        </p:spPr>
        <p:txBody>
          <a:bodyPr wrap="square">
            <a:spAutoFit/>
          </a:bodyPr>
          <a:lstStyle/>
          <a:p>
            <a:r>
              <a:rPr lang="en-US" sz="1800" dirty="0"/>
              <a:t>CDC’s Principles of Community Engagement</a:t>
            </a:r>
            <a:endParaRPr lang="en-US" dirty="0"/>
          </a:p>
        </p:txBody>
      </p:sp>
      <p:sp>
        <p:nvSpPr>
          <p:cNvPr id="11" name="TextBox 10">
            <a:extLst>
              <a:ext uri="{FF2B5EF4-FFF2-40B4-BE49-F238E27FC236}">
                <a16:creationId xmlns:a16="http://schemas.microsoft.com/office/drawing/2014/main" id="{44644A45-F699-4BDB-8FF7-57BFA1FE4726}"/>
              </a:ext>
            </a:extLst>
          </p:cNvPr>
          <p:cNvSpPr txBox="1"/>
          <p:nvPr/>
        </p:nvSpPr>
        <p:spPr>
          <a:xfrm>
            <a:off x="-509" y="6576340"/>
            <a:ext cx="9572290" cy="253916"/>
          </a:xfrm>
          <a:prstGeom prst="rect">
            <a:avLst/>
          </a:prstGeom>
          <a:noFill/>
        </p:spPr>
        <p:txBody>
          <a:bodyPr wrap="square">
            <a:spAutoFit/>
          </a:bodyPr>
          <a:lstStyle/>
          <a:p>
            <a:r>
              <a:rPr lang="en-US" sz="1000" dirty="0"/>
              <a:t>Rohweder C, Wangen M, Black M, et al. Understanding quality improvement collaboratives through an implementation science lens. Prev Med. 2019;129S:105859.</a:t>
            </a:r>
          </a:p>
        </p:txBody>
      </p:sp>
    </p:spTree>
    <p:extLst>
      <p:ext uri="{BB962C8B-B14F-4D97-AF65-F5344CB8AC3E}">
        <p14:creationId xmlns:p14="http://schemas.microsoft.com/office/powerpoint/2010/main" val="8351860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13924-A323-4AE0-840C-4015500ADD04}"/>
              </a:ext>
            </a:extLst>
          </p:cNvPr>
          <p:cNvSpPr>
            <a:spLocks noGrp="1"/>
          </p:cNvSpPr>
          <p:nvPr>
            <p:ph type="title"/>
          </p:nvPr>
        </p:nvSpPr>
        <p:spPr/>
        <p:txBody>
          <a:bodyPr/>
          <a:lstStyle/>
          <a:p>
            <a:r>
              <a:rPr lang="en-US" dirty="0"/>
              <a:t>Activity: Community Engagement</a:t>
            </a:r>
          </a:p>
        </p:txBody>
      </p:sp>
      <p:sp>
        <p:nvSpPr>
          <p:cNvPr id="3" name="Content Placeholder 2">
            <a:extLst>
              <a:ext uri="{FF2B5EF4-FFF2-40B4-BE49-F238E27FC236}">
                <a16:creationId xmlns:a16="http://schemas.microsoft.com/office/drawing/2014/main" id="{8D8C9AE6-24ED-4A13-B3F1-A8A866F485C0}"/>
              </a:ext>
            </a:extLst>
          </p:cNvPr>
          <p:cNvSpPr>
            <a:spLocks noGrp="1"/>
          </p:cNvSpPr>
          <p:nvPr>
            <p:ph idx="1"/>
          </p:nvPr>
        </p:nvSpPr>
        <p:spPr>
          <a:xfrm>
            <a:off x="529390" y="1569798"/>
            <a:ext cx="7748336" cy="1726853"/>
          </a:xfrm>
        </p:spPr>
        <p:txBody>
          <a:bodyPr>
            <a:noAutofit/>
          </a:bodyPr>
          <a:lstStyle/>
          <a:p>
            <a:pPr marL="0" indent="0">
              <a:buNone/>
            </a:pPr>
            <a:r>
              <a:rPr lang="en-US" sz="2800" dirty="0"/>
              <a:t>Read the case study and determine which community engagement principles were followed. </a:t>
            </a:r>
          </a:p>
        </p:txBody>
      </p:sp>
      <p:sp>
        <p:nvSpPr>
          <p:cNvPr id="6" name="TextBox 5">
            <a:extLst>
              <a:ext uri="{FF2B5EF4-FFF2-40B4-BE49-F238E27FC236}">
                <a16:creationId xmlns:a16="http://schemas.microsoft.com/office/drawing/2014/main" id="{42B53EB9-469D-45DA-B269-330B524FA353}"/>
              </a:ext>
            </a:extLst>
          </p:cNvPr>
          <p:cNvSpPr txBox="1"/>
          <p:nvPr/>
        </p:nvSpPr>
        <p:spPr>
          <a:xfrm>
            <a:off x="529390" y="2868852"/>
            <a:ext cx="7507705" cy="1384995"/>
          </a:xfrm>
          <a:prstGeom prst="rect">
            <a:avLst/>
          </a:prstGeom>
          <a:noFill/>
        </p:spPr>
        <p:txBody>
          <a:bodyPr wrap="square">
            <a:spAutoFit/>
          </a:bodyPr>
          <a:lstStyle/>
          <a:p>
            <a:r>
              <a:rPr lang="en-US" sz="2800" dirty="0"/>
              <a:t>Case Study: Improving American Indian Cancer Surveillance and Data Reporting in Wisconsin (see handout)</a:t>
            </a:r>
          </a:p>
        </p:txBody>
      </p:sp>
      <p:sp>
        <p:nvSpPr>
          <p:cNvPr id="8" name="TextBox 7">
            <a:extLst>
              <a:ext uri="{FF2B5EF4-FFF2-40B4-BE49-F238E27FC236}">
                <a16:creationId xmlns:a16="http://schemas.microsoft.com/office/drawing/2014/main" id="{E53916F0-3553-4B33-B23B-4FDC5C974EA6}"/>
              </a:ext>
            </a:extLst>
          </p:cNvPr>
          <p:cNvSpPr txBox="1"/>
          <p:nvPr/>
        </p:nvSpPr>
        <p:spPr>
          <a:xfrm>
            <a:off x="346447" y="6201133"/>
            <a:ext cx="7015645" cy="276999"/>
          </a:xfrm>
          <a:prstGeom prst="rect">
            <a:avLst/>
          </a:prstGeom>
          <a:noFill/>
        </p:spPr>
        <p:txBody>
          <a:bodyPr wrap="square">
            <a:spAutoFit/>
          </a:bodyPr>
          <a:lstStyle/>
          <a:p>
            <a:r>
              <a:rPr lang="en-US" sz="1200" dirty="0"/>
              <a:t>This case study and others can be found in CDC’s Principles of Community Engagement</a:t>
            </a:r>
          </a:p>
        </p:txBody>
      </p:sp>
    </p:spTree>
    <p:extLst>
      <p:ext uri="{BB962C8B-B14F-4D97-AF65-F5344CB8AC3E}">
        <p14:creationId xmlns:p14="http://schemas.microsoft.com/office/powerpoint/2010/main" val="1712743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13924-A323-4AE0-840C-4015500ADD04}"/>
              </a:ext>
            </a:extLst>
          </p:cNvPr>
          <p:cNvSpPr>
            <a:spLocks noGrp="1"/>
          </p:cNvSpPr>
          <p:nvPr>
            <p:ph type="title"/>
          </p:nvPr>
        </p:nvSpPr>
        <p:spPr>
          <a:xfrm>
            <a:off x="225592" y="511792"/>
            <a:ext cx="8515350" cy="1061094"/>
          </a:xfrm>
        </p:spPr>
        <p:txBody>
          <a:bodyPr/>
          <a:lstStyle/>
          <a:p>
            <a:r>
              <a:rPr lang="en-US" dirty="0"/>
              <a:t>Activity: Community Engagement </a:t>
            </a:r>
          </a:p>
        </p:txBody>
      </p:sp>
      <p:graphicFrame>
        <p:nvGraphicFramePr>
          <p:cNvPr id="19" name="Table 4">
            <a:extLst>
              <a:ext uri="{FF2B5EF4-FFF2-40B4-BE49-F238E27FC236}">
                <a16:creationId xmlns:a16="http://schemas.microsoft.com/office/drawing/2014/main" id="{CDBB8441-E69C-436B-9E7C-CF469F139F23}"/>
              </a:ext>
            </a:extLst>
          </p:cNvPr>
          <p:cNvGraphicFramePr>
            <a:graphicFrameLocks noGrp="1"/>
          </p:cNvGraphicFramePr>
          <p:nvPr>
            <p:extLst>
              <p:ext uri="{D42A27DB-BD31-4B8C-83A1-F6EECF244321}">
                <p14:modId xmlns:p14="http://schemas.microsoft.com/office/powerpoint/2010/main" val="297959270"/>
              </p:ext>
            </p:extLst>
          </p:nvPr>
        </p:nvGraphicFramePr>
        <p:xfrm>
          <a:off x="225592" y="1394848"/>
          <a:ext cx="8679713" cy="4420813"/>
        </p:xfrm>
        <a:graphic>
          <a:graphicData uri="http://schemas.openxmlformats.org/drawingml/2006/table">
            <a:tbl>
              <a:tblPr firstRow="1" bandRow="1">
                <a:tableStyleId>{21E4AEA4-8DFA-4A89-87EB-49C32662AFE0}</a:tableStyleId>
              </a:tblPr>
              <a:tblGrid>
                <a:gridCol w="1239959">
                  <a:extLst>
                    <a:ext uri="{9D8B030D-6E8A-4147-A177-3AD203B41FA5}">
                      <a16:colId xmlns:a16="http://schemas.microsoft.com/office/drawing/2014/main" val="814976683"/>
                    </a:ext>
                  </a:extLst>
                </a:gridCol>
                <a:gridCol w="1239959">
                  <a:extLst>
                    <a:ext uri="{9D8B030D-6E8A-4147-A177-3AD203B41FA5}">
                      <a16:colId xmlns:a16="http://schemas.microsoft.com/office/drawing/2014/main" val="3265224275"/>
                    </a:ext>
                  </a:extLst>
                </a:gridCol>
                <a:gridCol w="1239959">
                  <a:extLst>
                    <a:ext uri="{9D8B030D-6E8A-4147-A177-3AD203B41FA5}">
                      <a16:colId xmlns:a16="http://schemas.microsoft.com/office/drawing/2014/main" val="2346416151"/>
                    </a:ext>
                  </a:extLst>
                </a:gridCol>
                <a:gridCol w="115087">
                  <a:extLst>
                    <a:ext uri="{9D8B030D-6E8A-4147-A177-3AD203B41FA5}">
                      <a16:colId xmlns:a16="http://schemas.microsoft.com/office/drawing/2014/main" val="1041852032"/>
                    </a:ext>
                  </a:extLst>
                </a:gridCol>
                <a:gridCol w="1124872">
                  <a:extLst>
                    <a:ext uri="{9D8B030D-6E8A-4147-A177-3AD203B41FA5}">
                      <a16:colId xmlns:a16="http://schemas.microsoft.com/office/drawing/2014/main" val="3813569818"/>
                    </a:ext>
                  </a:extLst>
                </a:gridCol>
                <a:gridCol w="145989">
                  <a:extLst>
                    <a:ext uri="{9D8B030D-6E8A-4147-A177-3AD203B41FA5}">
                      <a16:colId xmlns:a16="http://schemas.microsoft.com/office/drawing/2014/main" val="73998517"/>
                    </a:ext>
                  </a:extLst>
                </a:gridCol>
                <a:gridCol w="1093970">
                  <a:extLst>
                    <a:ext uri="{9D8B030D-6E8A-4147-A177-3AD203B41FA5}">
                      <a16:colId xmlns:a16="http://schemas.microsoft.com/office/drawing/2014/main" val="3564911596"/>
                    </a:ext>
                  </a:extLst>
                </a:gridCol>
                <a:gridCol w="1122288">
                  <a:extLst>
                    <a:ext uri="{9D8B030D-6E8A-4147-A177-3AD203B41FA5}">
                      <a16:colId xmlns:a16="http://schemas.microsoft.com/office/drawing/2014/main" val="3033613600"/>
                    </a:ext>
                  </a:extLst>
                </a:gridCol>
                <a:gridCol w="117671">
                  <a:extLst>
                    <a:ext uri="{9D8B030D-6E8A-4147-A177-3AD203B41FA5}">
                      <a16:colId xmlns:a16="http://schemas.microsoft.com/office/drawing/2014/main" val="4053861742"/>
                    </a:ext>
                  </a:extLst>
                </a:gridCol>
                <a:gridCol w="1239959">
                  <a:extLst>
                    <a:ext uri="{9D8B030D-6E8A-4147-A177-3AD203B41FA5}">
                      <a16:colId xmlns:a16="http://schemas.microsoft.com/office/drawing/2014/main" val="3687773402"/>
                    </a:ext>
                  </a:extLst>
                </a:gridCol>
              </a:tblGrid>
              <a:tr h="1657552">
                <a:tc>
                  <a:txBody>
                    <a:bodyPr/>
                    <a:lstStyle/>
                    <a:p>
                      <a:pPr algn="ctr"/>
                      <a:r>
                        <a:rPr lang="en-US" sz="1600" dirty="0">
                          <a:solidFill>
                            <a:schemeClr val="bg1"/>
                          </a:solidFill>
                        </a:rPr>
                        <a:t>1. </a:t>
                      </a:r>
                    </a:p>
                    <a:p>
                      <a:pPr algn="ctr"/>
                      <a:r>
                        <a:rPr lang="en-US" sz="1600" dirty="0">
                          <a:solidFill>
                            <a:schemeClr val="bg1"/>
                          </a:solidFill>
                        </a:rPr>
                        <a:t>Be clear about</a:t>
                      </a:r>
                    </a:p>
                    <a:p>
                      <a:pPr algn="ctr"/>
                      <a:r>
                        <a:rPr lang="en-US" sz="1600" dirty="0">
                          <a:solidFill>
                            <a:schemeClr val="bg1"/>
                          </a:solidFill>
                        </a:rPr>
                        <a:t>Goals</a:t>
                      </a:r>
                    </a:p>
                  </a:txBody>
                  <a:tcPr marL="86363" marR="86363" marT="43182" marB="43182" anchor="ctr"/>
                </a:tc>
                <a:tc>
                  <a:txBody>
                    <a:bodyPr/>
                    <a:lstStyle/>
                    <a:p>
                      <a:pPr algn="ctr"/>
                      <a:r>
                        <a:rPr lang="en-US" sz="1600" dirty="0">
                          <a:solidFill>
                            <a:schemeClr val="bg1"/>
                          </a:solidFill>
                        </a:rPr>
                        <a:t>2.</a:t>
                      </a:r>
                    </a:p>
                    <a:p>
                      <a:pPr algn="ctr"/>
                      <a:r>
                        <a:rPr lang="en-US" sz="1600" dirty="0">
                          <a:solidFill>
                            <a:schemeClr val="bg1"/>
                          </a:solidFill>
                        </a:rPr>
                        <a:t>Know the community</a:t>
                      </a:r>
                    </a:p>
                  </a:txBody>
                  <a:tcPr marL="86363" marR="86363" marT="43182" marB="43182" anchor="ctr"/>
                </a:tc>
                <a:tc gridSpan="2">
                  <a:txBody>
                    <a:bodyPr/>
                    <a:lstStyle/>
                    <a:p>
                      <a:pPr algn="ctr"/>
                      <a:r>
                        <a:rPr lang="en-US" sz="1600" dirty="0">
                          <a:solidFill>
                            <a:schemeClr val="bg1"/>
                          </a:solidFill>
                        </a:rPr>
                        <a:t>3.</a:t>
                      </a:r>
                    </a:p>
                    <a:p>
                      <a:pPr algn="ctr"/>
                      <a:r>
                        <a:rPr lang="en-US" sz="1600" dirty="0">
                          <a:solidFill>
                            <a:schemeClr val="bg1"/>
                          </a:solidFill>
                        </a:rPr>
                        <a:t>Build trust, commitment from leaders</a:t>
                      </a:r>
                    </a:p>
                  </a:txBody>
                  <a:tcPr marL="86363" marR="86363" marT="43182" marB="43182" anchor="ctr"/>
                </a:tc>
                <a:tc hMerge="1">
                  <a:txBody>
                    <a:bodyPr/>
                    <a:lstStyle/>
                    <a:p>
                      <a:pPr algn="ctr"/>
                      <a:r>
                        <a:rPr lang="en-US" sz="1600" dirty="0">
                          <a:solidFill>
                            <a:schemeClr val="bg1"/>
                          </a:solidFill>
                        </a:rPr>
                        <a:t>4.</a:t>
                      </a:r>
                    </a:p>
                    <a:p>
                      <a:pPr algn="ctr"/>
                      <a:r>
                        <a:rPr lang="en-US" sz="1600" dirty="0">
                          <a:solidFill>
                            <a:schemeClr val="bg1"/>
                          </a:solidFill>
                        </a:rPr>
                        <a:t>Collective self-determination is right of community</a:t>
                      </a:r>
                    </a:p>
                  </a:txBody>
                  <a:tcPr marL="86363" marR="86363" marT="43182" marB="43182" anchor="ctr"/>
                </a:tc>
                <a:tc gridSpan="2">
                  <a:txBody>
                    <a:bodyPr/>
                    <a:lstStyle/>
                    <a:p>
                      <a:pPr algn="ctr"/>
                      <a:r>
                        <a:rPr lang="en-US" sz="1600" dirty="0">
                          <a:solidFill>
                            <a:schemeClr val="bg1"/>
                          </a:solidFill>
                        </a:rPr>
                        <a:t>4.</a:t>
                      </a:r>
                    </a:p>
                    <a:p>
                      <a:pPr algn="ctr"/>
                      <a:r>
                        <a:rPr lang="en-US" sz="1600" dirty="0">
                          <a:solidFill>
                            <a:schemeClr val="bg1"/>
                          </a:solidFill>
                        </a:rPr>
                        <a:t>Collective self-determination is right of community</a:t>
                      </a:r>
                      <a:endParaRPr lang="en-US" dirty="0"/>
                    </a:p>
                  </a:txBody>
                  <a:tcPr marL="86363" marR="86363" marT="43182" marB="43182" anchor="ctr"/>
                </a:tc>
                <a:tc hMerge="1">
                  <a:txBody>
                    <a:bodyPr/>
                    <a:lstStyle/>
                    <a:p>
                      <a:pPr algn="ctr"/>
                      <a:r>
                        <a:rPr lang="en-US" sz="1600" dirty="0">
                          <a:solidFill>
                            <a:schemeClr val="bg1"/>
                          </a:solidFill>
                        </a:rPr>
                        <a:t>5. </a:t>
                      </a:r>
                    </a:p>
                    <a:p>
                      <a:pPr algn="ctr"/>
                      <a:r>
                        <a:rPr lang="en-US" sz="1600" dirty="0">
                          <a:solidFill>
                            <a:schemeClr val="bg1"/>
                          </a:solidFill>
                        </a:rPr>
                        <a:t>Respect community cultures</a:t>
                      </a:r>
                    </a:p>
                  </a:txBody>
                  <a:tcPr marL="86363" marR="86363" marT="43182" marB="43182" anchor="ctr"/>
                </a:tc>
                <a:tc>
                  <a:txBody>
                    <a:bodyPr/>
                    <a:lstStyle/>
                    <a:p>
                      <a:pPr algn="ctr"/>
                      <a:r>
                        <a:rPr lang="en-US" sz="1600" dirty="0">
                          <a:solidFill>
                            <a:schemeClr val="bg1"/>
                          </a:solidFill>
                        </a:rPr>
                        <a:t>5. </a:t>
                      </a:r>
                    </a:p>
                    <a:p>
                      <a:pPr algn="ctr"/>
                      <a:r>
                        <a:rPr lang="en-US" sz="1600" dirty="0">
                          <a:solidFill>
                            <a:schemeClr val="bg1"/>
                          </a:solidFill>
                        </a:rPr>
                        <a:t>Respect community cultures</a:t>
                      </a:r>
                    </a:p>
                  </a:txBody>
                  <a:tcPr marL="86363" marR="86363" marT="43182" marB="43182" anchor="ctr"/>
                </a:tc>
                <a:tc>
                  <a:txBody>
                    <a:bodyPr/>
                    <a:lstStyle/>
                    <a:p>
                      <a:pPr algn="ctr"/>
                      <a:r>
                        <a:rPr lang="en-US" sz="1600" dirty="0">
                          <a:solidFill>
                            <a:schemeClr val="bg1"/>
                          </a:solidFill>
                        </a:rPr>
                        <a:t>6.</a:t>
                      </a:r>
                    </a:p>
                    <a:p>
                      <a:pPr algn="ctr"/>
                      <a:r>
                        <a:rPr lang="en-US" sz="1600" dirty="0">
                          <a:solidFill>
                            <a:schemeClr val="bg1"/>
                          </a:solidFill>
                        </a:rPr>
                        <a:t>Mobilize community capacity </a:t>
                      </a:r>
                    </a:p>
                  </a:txBody>
                  <a:tcPr marL="86363" marR="86363" marT="43182" marB="43182" anchor="ctr"/>
                </a:tc>
                <a:tc gridSpan="2">
                  <a:txBody>
                    <a:bodyPr/>
                    <a:lstStyle/>
                    <a:p>
                      <a:pPr algn="ctr"/>
                      <a:r>
                        <a:rPr lang="en-US" sz="1600" dirty="0">
                          <a:solidFill>
                            <a:schemeClr val="bg1"/>
                          </a:solidFill>
                        </a:rPr>
                        <a:t>7.</a:t>
                      </a:r>
                    </a:p>
                    <a:p>
                      <a:pPr algn="ctr"/>
                      <a:r>
                        <a:rPr lang="en-US" sz="1600" dirty="0">
                          <a:solidFill>
                            <a:schemeClr val="bg1"/>
                          </a:solidFill>
                        </a:rPr>
                        <a:t>Requires long-term commitment</a:t>
                      </a:r>
                    </a:p>
                  </a:txBody>
                  <a:tcPr marL="86363" marR="86363" marT="43182" marB="43182" anchor="ctr"/>
                </a:tc>
                <a:tc hMerge="1">
                  <a:txBody>
                    <a:bodyPr/>
                    <a:lstStyle/>
                    <a:p>
                      <a:pPr algn="ctr"/>
                      <a:r>
                        <a:rPr lang="en-US" sz="1600" dirty="0">
                          <a:solidFill>
                            <a:schemeClr val="bg1"/>
                          </a:solidFill>
                        </a:rPr>
                        <a:t>7.</a:t>
                      </a:r>
                    </a:p>
                    <a:p>
                      <a:pPr algn="ctr"/>
                      <a:r>
                        <a:rPr lang="en-US" sz="1600" dirty="0">
                          <a:solidFill>
                            <a:schemeClr val="bg1"/>
                          </a:solidFill>
                        </a:rPr>
                        <a:t>Requires long-term commitment</a:t>
                      </a:r>
                    </a:p>
                  </a:txBody>
                  <a:tcPr marL="86363" marR="86363" marT="43182" marB="43182" anchor="ctr"/>
                </a:tc>
                <a:extLst>
                  <a:ext uri="{0D108BD9-81ED-4DB2-BD59-A6C34878D82A}">
                    <a16:rowId xmlns:a16="http://schemas.microsoft.com/office/drawing/2014/main" val="4269658073"/>
                  </a:ext>
                </a:extLst>
              </a:tr>
              <a:tr h="398034">
                <a:tc gridSpan="10">
                  <a:txBody>
                    <a:bodyPr/>
                    <a:lstStyle/>
                    <a:p>
                      <a:r>
                        <a:rPr lang="en-US" sz="1600" dirty="0"/>
                        <a:t>Quality Improvement Collaborative Example</a:t>
                      </a:r>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extLst>
                  <a:ext uri="{0D108BD9-81ED-4DB2-BD59-A6C34878D82A}">
                    <a16:rowId xmlns:a16="http://schemas.microsoft.com/office/drawing/2014/main" val="4263717716"/>
                  </a:ext>
                </a:extLst>
              </a:tr>
              <a:tr h="903654">
                <a:tc>
                  <a:txBody>
                    <a:bodyPr/>
                    <a:lstStyle/>
                    <a:p>
                      <a:pPr algn="ct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gridSpan="2">
                  <a:txBody>
                    <a:bodyPr/>
                    <a:lstStyle/>
                    <a:p>
                      <a:endParaRPr lang="en-US" sz="1600" dirty="0">
                        <a:solidFill>
                          <a:schemeClr val="accent1"/>
                        </a:solidFill>
                      </a:endParaRPr>
                    </a:p>
                  </a:txBody>
                  <a:tcPr marL="86363" marR="86363" marT="43182" marB="43182"/>
                </a:tc>
                <a:tc hMerge="1">
                  <a:txBody>
                    <a:bodyPr/>
                    <a:lstStyle/>
                    <a:p>
                      <a:endParaRPr lang="en-US" sz="1600" dirty="0">
                        <a:solidFill>
                          <a:schemeClr val="accent1"/>
                        </a:solidFill>
                      </a:endParaRPr>
                    </a:p>
                  </a:txBody>
                  <a:tcPr marL="86363" marR="86363" marT="43182" marB="43182"/>
                </a:tc>
                <a:tc gridSpan="2">
                  <a:txBody>
                    <a:bodyPr/>
                    <a:lstStyle/>
                    <a:p>
                      <a:endParaRPr lang="en-US" sz="1600" dirty="0">
                        <a:solidFill>
                          <a:schemeClr val="accent1"/>
                        </a:solidFill>
                      </a:endParaRPr>
                    </a:p>
                  </a:txBody>
                  <a:tcPr marL="86363" marR="86363" marT="43182" marB="43182"/>
                </a:tc>
                <a:tc hMerge="1">
                  <a:txBody>
                    <a:bodyPr/>
                    <a:lstStyle/>
                    <a:p>
                      <a:endParaRPr lang="en-US" sz="1600" dirty="0">
                        <a:solidFill>
                          <a:schemeClr val="accent1"/>
                        </a:solidFill>
                      </a:endParaRPr>
                    </a:p>
                  </a:txBody>
                  <a:tcPr marL="86363" marR="86363" marT="43182" marB="43182"/>
                </a:tc>
                <a:tc gridSpan="2">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hMerge="1">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extLst>
                  <a:ext uri="{0D108BD9-81ED-4DB2-BD59-A6C34878D82A}">
                    <a16:rowId xmlns:a16="http://schemas.microsoft.com/office/drawing/2014/main" val="3732421261"/>
                  </a:ext>
                </a:extLst>
              </a:tr>
              <a:tr h="398034">
                <a:tc gridSpan="10">
                  <a:txBody>
                    <a:bodyPr/>
                    <a:lstStyle/>
                    <a:p>
                      <a:r>
                        <a:rPr lang="en-US" sz="1600" dirty="0"/>
                        <a:t>Activity Case Study: Improving American Indian Cancer Surveillance and Data Reporting in Wisconsin</a:t>
                      </a:r>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extLst>
                  <a:ext uri="{0D108BD9-81ED-4DB2-BD59-A6C34878D82A}">
                    <a16:rowId xmlns:a16="http://schemas.microsoft.com/office/drawing/2014/main" val="2763620707"/>
                  </a:ext>
                </a:extLst>
              </a:tr>
              <a:tr h="887529">
                <a:tc>
                  <a:txBody>
                    <a:bodyPr/>
                    <a:lstStyle/>
                    <a:p>
                      <a:endParaRPr lang="en-US" sz="1600" dirty="0"/>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tc gridSpan="2">
                  <a:txBody>
                    <a:bodyPr/>
                    <a:lstStyle/>
                    <a:p>
                      <a:pPr algn="ctr"/>
                      <a:endParaRPr lang="en-US" sz="4000" dirty="0">
                        <a:solidFill>
                          <a:schemeClr val="accent1"/>
                        </a:solidFill>
                      </a:endParaRPr>
                    </a:p>
                  </a:txBody>
                  <a:tcPr marL="86363" marR="86363" marT="43182" marB="43182"/>
                </a:tc>
                <a:tc hMerge="1">
                  <a:txBody>
                    <a:bodyPr/>
                    <a:lstStyle/>
                    <a:p>
                      <a:pPr algn="ctr"/>
                      <a:endParaRPr lang="en-US" sz="4000" dirty="0">
                        <a:solidFill>
                          <a:schemeClr val="accent1"/>
                        </a:solidFill>
                      </a:endParaRPr>
                    </a:p>
                  </a:txBody>
                  <a:tcPr marL="86363" marR="86363" marT="43182" marB="43182"/>
                </a:tc>
                <a:tc gridSpan="2">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tc hMerge="1">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tc gridSpan="2">
                  <a:txBody>
                    <a:bodyPr/>
                    <a:lstStyle/>
                    <a:p>
                      <a:pPr algn="ctr"/>
                      <a:endParaRPr lang="en-US" sz="4000" dirty="0">
                        <a:solidFill>
                          <a:schemeClr val="accent1"/>
                        </a:solidFill>
                      </a:endParaRPr>
                    </a:p>
                  </a:txBody>
                  <a:tcPr marL="86363" marR="86363" marT="43182" marB="43182"/>
                </a:tc>
                <a:tc hMerge="1">
                  <a:txBody>
                    <a:bodyPr/>
                    <a:lstStyle/>
                    <a:p>
                      <a:pPr algn="ct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extLst>
                  <a:ext uri="{0D108BD9-81ED-4DB2-BD59-A6C34878D82A}">
                    <a16:rowId xmlns:a16="http://schemas.microsoft.com/office/drawing/2014/main" val="4173613464"/>
                  </a:ext>
                </a:extLst>
              </a:tr>
            </a:tbl>
          </a:graphicData>
        </a:graphic>
      </p:graphicFrame>
    </p:spTree>
    <p:extLst>
      <p:ext uri="{BB962C8B-B14F-4D97-AF65-F5344CB8AC3E}">
        <p14:creationId xmlns:p14="http://schemas.microsoft.com/office/powerpoint/2010/main" val="2712618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13924-A323-4AE0-840C-4015500ADD04}"/>
              </a:ext>
            </a:extLst>
          </p:cNvPr>
          <p:cNvSpPr>
            <a:spLocks noGrp="1"/>
          </p:cNvSpPr>
          <p:nvPr>
            <p:ph type="title"/>
          </p:nvPr>
        </p:nvSpPr>
        <p:spPr>
          <a:xfrm>
            <a:off x="225592" y="629594"/>
            <a:ext cx="8515350" cy="1061094"/>
          </a:xfrm>
        </p:spPr>
        <p:txBody>
          <a:bodyPr/>
          <a:lstStyle/>
          <a:p>
            <a:r>
              <a:rPr lang="en-US" dirty="0"/>
              <a:t>Activity: Community Engagement - Discussion</a:t>
            </a:r>
          </a:p>
        </p:txBody>
      </p:sp>
      <p:graphicFrame>
        <p:nvGraphicFramePr>
          <p:cNvPr id="4" name="Table 4">
            <a:extLst>
              <a:ext uri="{FF2B5EF4-FFF2-40B4-BE49-F238E27FC236}">
                <a16:creationId xmlns:a16="http://schemas.microsoft.com/office/drawing/2014/main" id="{AEFB5A76-3BB6-4B02-830C-B6E8ED2EFD58}"/>
              </a:ext>
            </a:extLst>
          </p:cNvPr>
          <p:cNvGraphicFramePr>
            <a:graphicFrameLocks noGrp="1"/>
          </p:cNvGraphicFramePr>
          <p:nvPr>
            <p:extLst>
              <p:ext uri="{D42A27DB-BD31-4B8C-83A1-F6EECF244321}">
                <p14:modId xmlns:p14="http://schemas.microsoft.com/office/powerpoint/2010/main" val="2362641070"/>
              </p:ext>
            </p:extLst>
          </p:nvPr>
        </p:nvGraphicFramePr>
        <p:xfrm>
          <a:off x="225592" y="1394848"/>
          <a:ext cx="8679713" cy="4420813"/>
        </p:xfrm>
        <a:graphic>
          <a:graphicData uri="http://schemas.openxmlformats.org/drawingml/2006/table">
            <a:tbl>
              <a:tblPr firstRow="1" bandRow="1">
                <a:tableStyleId>{21E4AEA4-8DFA-4A89-87EB-49C32662AFE0}</a:tableStyleId>
              </a:tblPr>
              <a:tblGrid>
                <a:gridCol w="1239959">
                  <a:extLst>
                    <a:ext uri="{9D8B030D-6E8A-4147-A177-3AD203B41FA5}">
                      <a16:colId xmlns:a16="http://schemas.microsoft.com/office/drawing/2014/main" val="814976683"/>
                    </a:ext>
                  </a:extLst>
                </a:gridCol>
                <a:gridCol w="1239959">
                  <a:extLst>
                    <a:ext uri="{9D8B030D-6E8A-4147-A177-3AD203B41FA5}">
                      <a16:colId xmlns:a16="http://schemas.microsoft.com/office/drawing/2014/main" val="3265224275"/>
                    </a:ext>
                  </a:extLst>
                </a:gridCol>
                <a:gridCol w="1239959">
                  <a:extLst>
                    <a:ext uri="{9D8B030D-6E8A-4147-A177-3AD203B41FA5}">
                      <a16:colId xmlns:a16="http://schemas.microsoft.com/office/drawing/2014/main" val="2346416151"/>
                    </a:ext>
                  </a:extLst>
                </a:gridCol>
                <a:gridCol w="115087">
                  <a:extLst>
                    <a:ext uri="{9D8B030D-6E8A-4147-A177-3AD203B41FA5}">
                      <a16:colId xmlns:a16="http://schemas.microsoft.com/office/drawing/2014/main" val="1041852032"/>
                    </a:ext>
                  </a:extLst>
                </a:gridCol>
                <a:gridCol w="1124872">
                  <a:extLst>
                    <a:ext uri="{9D8B030D-6E8A-4147-A177-3AD203B41FA5}">
                      <a16:colId xmlns:a16="http://schemas.microsoft.com/office/drawing/2014/main" val="3813569818"/>
                    </a:ext>
                  </a:extLst>
                </a:gridCol>
                <a:gridCol w="145989">
                  <a:extLst>
                    <a:ext uri="{9D8B030D-6E8A-4147-A177-3AD203B41FA5}">
                      <a16:colId xmlns:a16="http://schemas.microsoft.com/office/drawing/2014/main" val="73998517"/>
                    </a:ext>
                  </a:extLst>
                </a:gridCol>
                <a:gridCol w="1093970">
                  <a:extLst>
                    <a:ext uri="{9D8B030D-6E8A-4147-A177-3AD203B41FA5}">
                      <a16:colId xmlns:a16="http://schemas.microsoft.com/office/drawing/2014/main" val="3564911596"/>
                    </a:ext>
                  </a:extLst>
                </a:gridCol>
                <a:gridCol w="1122288">
                  <a:extLst>
                    <a:ext uri="{9D8B030D-6E8A-4147-A177-3AD203B41FA5}">
                      <a16:colId xmlns:a16="http://schemas.microsoft.com/office/drawing/2014/main" val="3033613600"/>
                    </a:ext>
                  </a:extLst>
                </a:gridCol>
                <a:gridCol w="117671">
                  <a:extLst>
                    <a:ext uri="{9D8B030D-6E8A-4147-A177-3AD203B41FA5}">
                      <a16:colId xmlns:a16="http://schemas.microsoft.com/office/drawing/2014/main" val="4053861742"/>
                    </a:ext>
                  </a:extLst>
                </a:gridCol>
                <a:gridCol w="1239959">
                  <a:extLst>
                    <a:ext uri="{9D8B030D-6E8A-4147-A177-3AD203B41FA5}">
                      <a16:colId xmlns:a16="http://schemas.microsoft.com/office/drawing/2014/main" val="3687773402"/>
                    </a:ext>
                  </a:extLst>
                </a:gridCol>
              </a:tblGrid>
              <a:tr h="1657552">
                <a:tc>
                  <a:txBody>
                    <a:bodyPr/>
                    <a:lstStyle/>
                    <a:p>
                      <a:pPr algn="ctr"/>
                      <a:r>
                        <a:rPr lang="en-US" sz="1600" dirty="0">
                          <a:solidFill>
                            <a:schemeClr val="bg1"/>
                          </a:solidFill>
                        </a:rPr>
                        <a:t>1. </a:t>
                      </a:r>
                    </a:p>
                    <a:p>
                      <a:pPr algn="ctr"/>
                      <a:r>
                        <a:rPr lang="en-US" sz="1600" dirty="0">
                          <a:solidFill>
                            <a:schemeClr val="bg1"/>
                          </a:solidFill>
                        </a:rPr>
                        <a:t>Be clear about</a:t>
                      </a:r>
                    </a:p>
                    <a:p>
                      <a:pPr algn="ctr"/>
                      <a:r>
                        <a:rPr lang="en-US" sz="1600" dirty="0">
                          <a:solidFill>
                            <a:schemeClr val="bg1"/>
                          </a:solidFill>
                        </a:rPr>
                        <a:t>Goals</a:t>
                      </a:r>
                    </a:p>
                  </a:txBody>
                  <a:tcPr marL="86363" marR="86363" marT="43182" marB="43182" anchor="ctr"/>
                </a:tc>
                <a:tc>
                  <a:txBody>
                    <a:bodyPr/>
                    <a:lstStyle/>
                    <a:p>
                      <a:pPr algn="ctr"/>
                      <a:r>
                        <a:rPr lang="en-US" sz="1600" dirty="0">
                          <a:solidFill>
                            <a:schemeClr val="bg1"/>
                          </a:solidFill>
                        </a:rPr>
                        <a:t>2.</a:t>
                      </a:r>
                    </a:p>
                    <a:p>
                      <a:pPr algn="ctr"/>
                      <a:r>
                        <a:rPr lang="en-US" sz="1600" dirty="0">
                          <a:solidFill>
                            <a:schemeClr val="bg1"/>
                          </a:solidFill>
                        </a:rPr>
                        <a:t>Know the community</a:t>
                      </a:r>
                    </a:p>
                  </a:txBody>
                  <a:tcPr marL="86363" marR="86363" marT="43182" marB="43182" anchor="ctr"/>
                </a:tc>
                <a:tc gridSpan="2">
                  <a:txBody>
                    <a:bodyPr/>
                    <a:lstStyle/>
                    <a:p>
                      <a:pPr algn="ctr"/>
                      <a:r>
                        <a:rPr lang="en-US" sz="1600" dirty="0">
                          <a:solidFill>
                            <a:schemeClr val="bg1"/>
                          </a:solidFill>
                        </a:rPr>
                        <a:t>3.</a:t>
                      </a:r>
                    </a:p>
                    <a:p>
                      <a:pPr algn="ctr"/>
                      <a:r>
                        <a:rPr lang="en-US" sz="1600" dirty="0">
                          <a:solidFill>
                            <a:schemeClr val="bg1"/>
                          </a:solidFill>
                        </a:rPr>
                        <a:t>Build trust, commitment from leaders</a:t>
                      </a:r>
                    </a:p>
                  </a:txBody>
                  <a:tcPr marL="86363" marR="86363" marT="43182" marB="43182" anchor="ctr"/>
                </a:tc>
                <a:tc hMerge="1">
                  <a:txBody>
                    <a:bodyPr/>
                    <a:lstStyle/>
                    <a:p>
                      <a:pPr algn="ctr"/>
                      <a:r>
                        <a:rPr lang="en-US" sz="1600" dirty="0">
                          <a:solidFill>
                            <a:schemeClr val="bg1"/>
                          </a:solidFill>
                        </a:rPr>
                        <a:t>4.</a:t>
                      </a:r>
                    </a:p>
                    <a:p>
                      <a:pPr algn="ctr"/>
                      <a:r>
                        <a:rPr lang="en-US" sz="1600" dirty="0">
                          <a:solidFill>
                            <a:schemeClr val="bg1"/>
                          </a:solidFill>
                        </a:rPr>
                        <a:t>Collective self-determination is right of community</a:t>
                      </a:r>
                    </a:p>
                  </a:txBody>
                  <a:tcPr marL="86363" marR="86363" marT="43182" marB="43182" anchor="ctr"/>
                </a:tc>
                <a:tc gridSpan="2">
                  <a:txBody>
                    <a:bodyPr/>
                    <a:lstStyle/>
                    <a:p>
                      <a:pPr algn="ctr"/>
                      <a:r>
                        <a:rPr lang="en-US" sz="1600" dirty="0">
                          <a:solidFill>
                            <a:schemeClr val="bg1"/>
                          </a:solidFill>
                        </a:rPr>
                        <a:t>4.</a:t>
                      </a:r>
                    </a:p>
                    <a:p>
                      <a:pPr algn="ctr"/>
                      <a:r>
                        <a:rPr lang="en-US" sz="1600" dirty="0">
                          <a:solidFill>
                            <a:schemeClr val="bg1"/>
                          </a:solidFill>
                        </a:rPr>
                        <a:t>Collective self-determination is right of community</a:t>
                      </a:r>
                      <a:endParaRPr lang="en-US" dirty="0"/>
                    </a:p>
                  </a:txBody>
                  <a:tcPr marL="86363" marR="86363" marT="43182" marB="43182" anchor="ctr"/>
                </a:tc>
                <a:tc hMerge="1">
                  <a:txBody>
                    <a:bodyPr/>
                    <a:lstStyle/>
                    <a:p>
                      <a:pPr algn="ctr"/>
                      <a:r>
                        <a:rPr lang="en-US" sz="1600" dirty="0">
                          <a:solidFill>
                            <a:schemeClr val="bg1"/>
                          </a:solidFill>
                        </a:rPr>
                        <a:t>5. </a:t>
                      </a:r>
                    </a:p>
                    <a:p>
                      <a:pPr algn="ctr"/>
                      <a:r>
                        <a:rPr lang="en-US" sz="1600" dirty="0">
                          <a:solidFill>
                            <a:schemeClr val="bg1"/>
                          </a:solidFill>
                        </a:rPr>
                        <a:t>Respect community cultures</a:t>
                      </a:r>
                    </a:p>
                  </a:txBody>
                  <a:tcPr marL="86363" marR="86363" marT="43182" marB="43182" anchor="ctr"/>
                </a:tc>
                <a:tc>
                  <a:txBody>
                    <a:bodyPr/>
                    <a:lstStyle/>
                    <a:p>
                      <a:pPr algn="ctr"/>
                      <a:r>
                        <a:rPr lang="en-US" sz="1600" dirty="0">
                          <a:solidFill>
                            <a:schemeClr val="bg1"/>
                          </a:solidFill>
                        </a:rPr>
                        <a:t>5. </a:t>
                      </a:r>
                    </a:p>
                    <a:p>
                      <a:pPr algn="ctr"/>
                      <a:r>
                        <a:rPr lang="en-US" sz="1600" dirty="0">
                          <a:solidFill>
                            <a:schemeClr val="bg1"/>
                          </a:solidFill>
                        </a:rPr>
                        <a:t>Respect community cultures</a:t>
                      </a:r>
                    </a:p>
                  </a:txBody>
                  <a:tcPr marL="86363" marR="86363" marT="43182" marB="43182" anchor="ctr"/>
                </a:tc>
                <a:tc>
                  <a:txBody>
                    <a:bodyPr/>
                    <a:lstStyle/>
                    <a:p>
                      <a:pPr algn="ctr"/>
                      <a:r>
                        <a:rPr lang="en-US" sz="1600" dirty="0">
                          <a:solidFill>
                            <a:schemeClr val="bg1"/>
                          </a:solidFill>
                        </a:rPr>
                        <a:t>6.</a:t>
                      </a:r>
                    </a:p>
                    <a:p>
                      <a:pPr algn="ctr"/>
                      <a:r>
                        <a:rPr lang="en-US" sz="1600" dirty="0">
                          <a:solidFill>
                            <a:schemeClr val="bg1"/>
                          </a:solidFill>
                        </a:rPr>
                        <a:t>Mobilize community capacity </a:t>
                      </a:r>
                    </a:p>
                  </a:txBody>
                  <a:tcPr marL="86363" marR="86363" marT="43182" marB="43182" anchor="ctr"/>
                </a:tc>
                <a:tc gridSpan="2">
                  <a:txBody>
                    <a:bodyPr/>
                    <a:lstStyle/>
                    <a:p>
                      <a:pPr algn="ctr"/>
                      <a:r>
                        <a:rPr lang="en-US" sz="1600" dirty="0">
                          <a:solidFill>
                            <a:schemeClr val="bg1"/>
                          </a:solidFill>
                        </a:rPr>
                        <a:t>7.</a:t>
                      </a:r>
                    </a:p>
                    <a:p>
                      <a:pPr algn="ctr"/>
                      <a:r>
                        <a:rPr lang="en-US" sz="1600" dirty="0">
                          <a:solidFill>
                            <a:schemeClr val="bg1"/>
                          </a:solidFill>
                        </a:rPr>
                        <a:t>Requires long-term commitment</a:t>
                      </a:r>
                    </a:p>
                  </a:txBody>
                  <a:tcPr marL="86363" marR="86363" marT="43182" marB="43182" anchor="ctr"/>
                </a:tc>
                <a:tc hMerge="1">
                  <a:txBody>
                    <a:bodyPr/>
                    <a:lstStyle/>
                    <a:p>
                      <a:pPr algn="ctr"/>
                      <a:r>
                        <a:rPr lang="en-US" sz="1600" dirty="0">
                          <a:solidFill>
                            <a:schemeClr val="bg1"/>
                          </a:solidFill>
                        </a:rPr>
                        <a:t>7.</a:t>
                      </a:r>
                    </a:p>
                    <a:p>
                      <a:pPr algn="ctr"/>
                      <a:r>
                        <a:rPr lang="en-US" sz="1600" dirty="0">
                          <a:solidFill>
                            <a:schemeClr val="bg1"/>
                          </a:solidFill>
                        </a:rPr>
                        <a:t>Requires long-term commitment</a:t>
                      </a:r>
                    </a:p>
                  </a:txBody>
                  <a:tcPr marL="86363" marR="86363" marT="43182" marB="43182" anchor="ctr"/>
                </a:tc>
                <a:extLst>
                  <a:ext uri="{0D108BD9-81ED-4DB2-BD59-A6C34878D82A}">
                    <a16:rowId xmlns:a16="http://schemas.microsoft.com/office/drawing/2014/main" val="4269658073"/>
                  </a:ext>
                </a:extLst>
              </a:tr>
              <a:tr h="398034">
                <a:tc gridSpan="10">
                  <a:txBody>
                    <a:bodyPr/>
                    <a:lstStyle/>
                    <a:p>
                      <a:r>
                        <a:rPr lang="en-US" sz="1600" dirty="0"/>
                        <a:t>Quality Improvement Collaborative Example</a:t>
                      </a:r>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extLst>
                  <a:ext uri="{0D108BD9-81ED-4DB2-BD59-A6C34878D82A}">
                    <a16:rowId xmlns:a16="http://schemas.microsoft.com/office/drawing/2014/main" val="4263717716"/>
                  </a:ext>
                </a:extLst>
              </a:tr>
              <a:tr h="903654">
                <a:tc>
                  <a:txBody>
                    <a:bodyPr/>
                    <a:lstStyle/>
                    <a:p>
                      <a:pPr algn="ct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gridSpan="2">
                  <a:txBody>
                    <a:bodyPr/>
                    <a:lstStyle/>
                    <a:p>
                      <a:endParaRPr lang="en-US" sz="1600" dirty="0">
                        <a:solidFill>
                          <a:schemeClr val="accent1"/>
                        </a:solidFill>
                      </a:endParaRPr>
                    </a:p>
                  </a:txBody>
                  <a:tcPr marL="86363" marR="86363" marT="43182" marB="43182"/>
                </a:tc>
                <a:tc hMerge="1">
                  <a:txBody>
                    <a:bodyPr/>
                    <a:lstStyle/>
                    <a:p>
                      <a:endParaRPr lang="en-US" sz="1600" dirty="0">
                        <a:solidFill>
                          <a:schemeClr val="accent1"/>
                        </a:solidFill>
                      </a:endParaRPr>
                    </a:p>
                  </a:txBody>
                  <a:tcPr marL="86363" marR="86363" marT="43182" marB="43182"/>
                </a:tc>
                <a:tc gridSpan="2">
                  <a:txBody>
                    <a:bodyPr/>
                    <a:lstStyle/>
                    <a:p>
                      <a:endParaRPr lang="en-US" sz="1600" dirty="0">
                        <a:solidFill>
                          <a:schemeClr val="accent1"/>
                        </a:solidFill>
                      </a:endParaRPr>
                    </a:p>
                  </a:txBody>
                  <a:tcPr marL="86363" marR="86363" marT="43182" marB="43182"/>
                </a:tc>
                <a:tc hMerge="1">
                  <a:txBody>
                    <a:bodyPr/>
                    <a:lstStyle/>
                    <a:p>
                      <a:endParaRPr lang="en-US" sz="1600" dirty="0">
                        <a:solidFill>
                          <a:schemeClr val="accent1"/>
                        </a:solidFill>
                      </a:endParaRPr>
                    </a:p>
                  </a:txBody>
                  <a:tcPr marL="86363" marR="86363" marT="43182" marB="43182"/>
                </a:tc>
                <a:tc gridSpan="2">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hMerge="1">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extLst>
                  <a:ext uri="{0D108BD9-81ED-4DB2-BD59-A6C34878D82A}">
                    <a16:rowId xmlns:a16="http://schemas.microsoft.com/office/drawing/2014/main" val="3732421261"/>
                  </a:ext>
                </a:extLst>
              </a:tr>
              <a:tr h="398034">
                <a:tc gridSpan="10">
                  <a:txBody>
                    <a:bodyPr/>
                    <a:lstStyle/>
                    <a:p>
                      <a:r>
                        <a:rPr lang="en-US" sz="1600" dirty="0"/>
                        <a:t>Activity Case Study: Improving American Indian Cancer Surveillance and Data Reporting in Wisconsin</a:t>
                      </a:r>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tc hMerge="1">
                  <a:txBody>
                    <a:bodyPr/>
                    <a:lstStyle/>
                    <a:p>
                      <a:endParaRPr lang="en-US"/>
                    </a:p>
                  </a:txBody>
                  <a:tcPr/>
                </a:tc>
                <a:tc hMerge="1">
                  <a:txBody>
                    <a:bodyPr/>
                    <a:lstStyle/>
                    <a:p>
                      <a:endParaRPr lang="en-US" sz="1300" dirty="0"/>
                    </a:p>
                  </a:txBody>
                  <a:tcPr marL="86363" marR="86363" marT="43182" marB="43182"/>
                </a:tc>
                <a:extLst>
                  <a:ext uri="{0D108BD9-81ED-4DB2-BD59-A6C34878D82A}">
                    <a16:rowId xmlns:a16="http://schemas.microsoft.com/office/drawing/2014/main" val="2763620707"/>
                  </a:ext>
                </a:extLst>
              </a:tr>
              <a:tr h="887529">
                <a:tc>
                  <a:txBody>
                    <a:bodyPr/>
                    <a:lstStyle/>
                    <a:p>
                      <a:endParaRPr lang="en-US" sz="1600" dirty="0"/>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gridSpan="2">
                  <a:txBody>
                    <a:bodyPr/>
                    <a:lstStyle/>
                    <a:p>
                      <a:pPr algn="ctr"/>
                      <a:endParaRPr lang="en-US" sz="4000" dirty="0">
                        <a:solidFill>
                          <a:schemeClr val="accent1"/>
                        </a:solidFill>
                      </a:endParaRPr>
                    </a:p>
                  </a:txBody>
                  <a:tcPr marL="86363" marR="86363" marT="43182" marB="43182"/>
                </a:tc>
                <a:tc hMerge="1">
                  <a:txBody>
                    <a:bodyPr/>
                    <a:lstStyle/>
                    <a:p>
                      <a:pPr algn="ctr"/>
                      <a:endParaRPr lang="en-US" sz="4000" dirty="0">
                        <a:solidFill>
                          <a:schemeClr val="accent1"/>
                        </a:solidFill>
                      </a:endParaRPr>
                    </a:p>
                  </a:txBody>
                  <a:tcPr marL="86363" marR="86363" marT="43182" marB="43182"/>
                </a:tc>
                <a:tc gridSpan="2">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tc hMerge="1">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lang="en-US" sz="4000" dirty="0">
                        <a:solidFill>
                          <a:schemeClr val="accent1"/>
                        </a:solidFill>
                      </a:endParaRPr>
                    </a:p>
                  </a:txBody>
                  <a:tcPr marL="86363" marR="86363" marT="43182" marB="43182"/>
                </a:tc>
                <a:tc gridSpan="2">
                  <a:txBody>
                    <a:bodyPr/>
                    <a:lstStyle/>
                    <a:p>
                      <a:pPr algn="ctr"/>
                      <a:endParaRPr lang="en-US" sz="4000" dirty="0">
                        <a:solidFill>
                          <a:schemeClr val="accent1"/>
                        </a:solidFill>
                      </a:endParaRPr>
                    </a:p>
                  </a:txBody>
                  <a:tcPr marL="86363" marR="86363" marT="43182" marB="43182"/>
                </a:tc>
                <a:tc hMerge="1">
                  <a:txBody>
                    <a:bodyPr/>
                    <a:lstStyle/>
                    <a:p>
                      <a:pPr algn="ctr"/>
                      <a:endParaRPr lang="en-US" sz="4000" dirty="0">
                        <a:solidFill>
                          <a:schemeClr val="accent1"/>
                        </a:solidFill>
                      </a:endParaRPr>
                    </a:p>
                  </a:txBody>
                  <a:tcPr marL="86363" marR="86363" marT="43182" marB="43182"/>
                </a:tc>
                <a:tc>
                  <a:txBody>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lang="en-US" sz="4000" dirty="0">
                          <a:solidFill>
                            <a:schemeClr val="accent1"/>
                          </a:solidFill>
                          <a:sym typeface="Wingdings" panose="05000000000000000000" pitchFamily="2" charset="2"/>
                        </a:rPr>
                        <a:t></a:t>
                      </a:r>
                      <a:endParaRPr lang="en-US" sz="4000" dirty="0">
                        <a:solidFill>
                          <a:schemeClr val="accent1"/>
                        </a:solidFill>
                      </a:endParaRPr>
                    </a:p>
                  </a:txBody>
                  <a:tcPr marL="86363" marR="86363" marT="43182" marB="43182"/>
                </a:tc>
                <a:extLst>
                  <a:ext uri="{0D108BD9-81ED-4DB2-BD59-A6C34878D82A}">
                    <a16:rowId xmlns:a16="http://schemas.microsoft.com/office/drawing/2014/main" val="4173613464"/>
                  </a:ext>
                </a:extLst>
              </a:tr>
            </a:tbl>
          </a:graphicData>
        </a:graphic>
      </p:graphicFrame>
    </p:spTree>
    <p:extLst>
      <p:ext uri="{BB962C8B-B14F-4D97-AF65-F5344CB8AC3E}">
        <p14:creationId xmlns:p14="http://schemas.microsoft.com/office/powerpoint/2010/main" val="35540892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9D80FD1-72C9-4989-868A-684DDDBBCFD7}"/>
              </a:ext>
            </a:extLst>
          </p:cNvPr>
          <p:cNvGraphicFramePr>
            <a:graphicFrameLocks noGrp="1"/>
          </p:cNvGraphicFramePr>
          <p:nvPr>
            <p:ph idx="1"/>
            <p:extLst>
              <p:ext uri="{D42A27DB-BD31-4B8C-83A1-F6EECF244321}">
                <p14:modId xmlns:p14="http://schemas.microsoft.com/office/powerpoint/2010/main" val="1883217323"/>
              </p:ext>
            </p:extLst>
          </p:nvPr>
        </p:nvGraphicFramePr>
        <p:xfrm>
          <a:off x="-148728" y="824815"/>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3B8913C-5634-4B24-B9B8-0176F8AE4F08}"/>
              </a:ext>
            </a:extLst>
          </p:cNvPr>
          <p:cNvSpPr txBox="1"/>
          <p:nvPr/>
        </p:nvSpPr>
        <p:spPr>
          <a:xfrm>
            <a:off x="3516069" y="3019632"/>
            <a:ext cx="2247218" cy="369332"/>
          </a:xfrm>
          <a:prstGeom prst="rect">
            <a:avLst/>
          </a:prstGeom>
          <a:noFill/>
        </p:spPr>
        <p:txBody>
          <a:bodyPr wrap="none" rtlCol="0">
            <a:spAutoFit/>
          </a:bodyPr>
          <a:lstStyle/>
          <a:p>
            <a:r>
              <a:rPr lang="en-US" b="1" dirty="0">
                <a:solidFill>
                  <a:schemeClr val="tx2"/>
                </a:solidFill>
              </a:rPr>
              <a:t>Engage Stakeholders</a:t>
            </a:r>
          </a:p>
        </p:txBody>
      </p:sp>
    </p:spTree>
    <p:extLst>
      <p:ext uri="{BB962C8B-B14F-4D97-AF65-F5344CB8AC3E}">
        <p14:creationId xmlns:p14="http://schemas.microsoft.com/office/powerpoint/2010/main" val="3540656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map&#10;&#10;Description automatically generated">
            <a:extLst>
              <a:ext uri="{FF2B5EF4-FFF2-40B4-BE49-F238E27FC236}">
                <a16:creationId xmlns:a16="http://schemas.microsoft.com/office/drawing/2014/main" id="{614468CA-057B-4D51-BDF3-FF54A6356A68}"/>
              </a:ext>
            </a:extLst>
          </p:cNvPr>
          <p:cNvPicPr>
            <a:picLocks noChangeAspect="1"/>
          </p:cNvPicPr>
          <p:nvPr/>
        </p:nvPicPr>
        <p:blipFill>
          <a:blip r:embed="rId3"/>
          <a:stretch>
            <a:fillRect/>
          </a:stretch>
        </p:blipFill>
        <p:spPr>
          <a:xfrm>
            <a:off x="1249399" y="1570615"/>
            <a:ext cx="6645202" cy="4377603"/>
          </a:xfrm>
          <a:prstGeom prst="rect">
            <a:avLst/>
          </a:prstGeom>
        </p:spPr>
      </p:pic>
      <p:sp>
        <p:nvSpPr>
          <p:cNvPr id="2" name="Title 1">
            <a:extLst>
              <a:ext uri="{FF2B5EF4-FFF2-40B4-BE49-F238E27FC236}">
                <a16:creationId xmlns:a16="http://schemas.microsoft.com/office/drawing/2014/main" id="{A02B462A-EAF1-494D-909C-04FEC29673BD}"/>
              </a:ext>
            </a:extLst>
          </p:cNvPr>
          <p:cNvSpPr>
            <a:spLocks noGrp="1"/>
          </p:cNvSpPr>
          <p:nvPr>
            <p:ph type="title"/>
          </p:nvPr>
        </p:nvSpPr>
        <p:spPr/>
        <p:txBody>
          <a:bodyPr/>
          <a:lstStyle/>
          <a:p>
            <a:r>
              <a:rPr lang="en-US" dirty="0"/>
              <a:t>Cancer Prevention and Control Research Network | </a:t>
            </a:r>
            <a:r>
              <a:rPr lang="en-US" dirty="0">
                <a:solidFill>
                  <a:schemeClr val="accent4"/>
                </a:solidFill>
              </a:rPr>
              <a:t>2019 – 2024</a:t>
            </a:r>
          </a:p>
        </p:txBody>
      </p:sp>
    </p:spTree>
    <p:extLst>
      <p:ext uri="{BB962C8B-B14F-4D97-AF65-F5344CB8AC3E}">
        <p14:creationId xmlns:p14="http://schemas.microsoft.com/office/powerpoint/2010/main" val="4189198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2F5D2-6088-4912-A737-5AC6A43AC83A}"/>
              </a:ext>
            </a:extLst>
          </p:cNvPr>
          <p:cNvSpPr>
            <a:spLocks noGrp="1"/>
          </p:cNvSpPr>
          <p:nvPr>
            <p:ph type="title"/>
          </p:nvPr>
        </p:nvSpPr>
        <p:spPr/>
        <p:txBody>
          <a:bodyPr/>
          <a:lstStyle/>
          <a:p>
            <a:r>
              <a:rPr lang="en-US" dirty="0"/>
              <a:t>Objectives for Module 1</a:t>
            </a:r>
          </a:p>
        </p:txBody>
      </p:sp>
      <p:sp>
        <p:nvSpPr>
          <p:cNvPr id="3" name="Content Placeholder 2">
            <a:extLst>
              <a:ext uri="{FF2B5EF4-FFF2-40B4-BE49-F238E27FC236}">
                <a16:creationId xmlns:a16="http://schemas.microsoft.com/office/drawing/2014/main" id="{8DF8B41F-BFC7-4C7C-BBE2-9A98C9D95BEC}"/>
              </a:ext>
            </a:extLst>
          </p:cNvPr>
          <p:cNvSpPr>
            <a:spLocks noGrp="1"/>
          </p:cNvSpPr>
          <p:nvPr>
            <p:ph idx="1"/>
          </p:nvPr>
        </p:nvSpPr>
        <p:spPr/>
        <p:txBody>
          <a:bodyPr>
            <a:normAutofit/>
          </a:bodyPr>
          <a:lstStyle/>
          <a:p>
            <a:pPr>
              <a:buFont typeface="Arial" panose="020B0604020202020204" pitchFamily="34" charset="0"/>
              <a:buChar char="•"/>
            </a:pPr>
            <a:r>
              <a:rPr lang="en-US" sz="3200" dirty="0"/>
              <a:t>Introductions via Zoom polls! </a:t>
            </a:r>
          </a:p>
          <a:p>
            <a:pPr>
              <a:buFont typeface="Arial" panose="020B0604020202020204" pitchFamily="34" charset="0"/>
              <a:buChar char="•"/>
            </a:pPr>
            <a:r>
              <a:rPr lang="en-US" sz="3200" dirty="0"/>
              <a:t>Define evidence-based practice </a:t>
            </a:r>
          </a:p>
          <a:p>
            <a:pPr>
              <a:buFont typeface="Arial" panose="020B0604020202020204" pitchFamily="34" charset="0"/>
              <a:buChar char="•"/>
            </a:pPr>
            <a:r>
              <a:rPr lang="en-US" sz="3200" dirty="0"/>
              <a:t>Describe the framework for evidence-based practice that will guide the training </a:t>
            </a:r>
          </a:p>
          <a:p>
            <a:pPr>
              <a:buFont typeface="Arial" panose="020B0604020202020204" pitchFamily="34" charset="0"/>
              <a:buChar char="•"/>
            </a:pPr>
            <a:r>
              <a:rPr lang="en-US" sz="3200" dirty="0"/>
              <a:t>Introduce community and stakeholder engagement as a foundation to evidence-based practice</a:t>
            </a:r>
          </a:p>
        </p:txBody>
      </p:sp>
    </p:spTree>
    <p:extLst>
      <p:ext uri="{BB962C8B-B14F-4D97-AF65-F5344CB8AC3E}">
        <p14:creationId xmlns:p14="http://schemas.microsoft.com/office/powerpoint/2010/main" val="1192287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a:extLst>
              <a:ext uri="{FF2B5EF4-FFF2-40B4-BE49-F238E27FC236}">
                <a16:creationId xmlns:a16="http://schemas.microsoft.com/office/drawing/2014/main" id="{B27012BB-8C08-450E-A2B1-E4888DB31D5F}"/>
              </a:ext>
            </a:extLst>
          </p:cNvPr>
          <p:cNvGraphicFramePr/>
          <p:nvPr>
            <p:extLst>
              <p:ext uri="{D42A27DB-BD31-4B8C-83A1-F6EECF244321}">
                <p14:modId xmlns:p14="http://schemas.microsoft.com/office/powerpoint/2010/main" val="3855588672"/>
              </p:ext>
            </p:extLst>
          </p:nvPr>
        </p:nvGraphicFramePr>
        <p:xfrm>
          <a:off x="1710503" y="1563813"/>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7E7DD744-2DB1-47C7-8772-4F893144BEDE}"/>
              </a:ext>
            </a:extLst>
          </p:cNvPr>
          <p:cNvSpPr>
            <a:spLocks noGrp="1"/>
          </p:cNvSpPr>
          <p:nvPr>
            <p:ph type="title"/>
          </p:nvPr>
        </p:nvSpPr>
        <p:spPr/>
        <p:txBody>
          <a:bodyPr/>
          <a:lstStyle/>
          <a:p>
            <a:r>
              <a:rPr lang="en-US" dirty="0"/>
              <a:t>What is Evidence-Based Practice?</a:t>
            </a:r>
          </a:p>
        </p:txBody>
      </p:sp>
      <p:sp>
        <p:nvSpPr>
          <p:cNvPr id="5" name="TextBox 4">
            <a:extLst>
              <a:ext uri="{FF2B5EF4-FFF2-40B4-BE49-F238E27FC236}">
                <a16:creationId xmlns:a16="http://schemas.microsoft.com/office/drawing/2014/main" id="{87E0432D-B9A6-4243-A5B3-8C465A906C56}"/>
              </a:ext>
            </a:extLst>
          </p:cNvPr>
          <p:cNvSpPr txBox="1"/>
          <p:nvPr/>
        </p:nvSpPr>
        <p:spPr>
          <a:xfrm>
            <a:off x="6106756" y="2100992"/>
            <a:ext cx="2004022" cy="1200329"/>
          </a:xfrm>
          <a:prstGeom prst="rect">
            <a:avLst/>
          </a:prstGeom>
          <a:noFill/>
        </p:spPr>
        <p:txBody>
          <a:bodyPr wrap="square" rtlCol="0">
            <a:spAutoFit/>
          </a:bodyPr>
          <a:lstStyle/>
          <a:p>
            <a:r>
              <a:rPr lang="en-US" dirty="0">
                <a:solidFill>
                  <a:schemeClr val="tx2"/>
                </a:solidFill>
                <a:latin typeface="+mj-lt"/>
              </a:rPr>
              <a:t>Policy, Community, Organizational Context</a:t>
            </a:r>
          </a:p>
        </p:txBody>
      </p:sp>
      <p:sp>
        <p:nvSpPr>
          <p:cNvPr id="7" name="Oval 6">
            <a:extLst>
              <a:ext uri="{FF2B5EF4-FFF2-40B4-BE49-F238E27FC236}">
                <a16:creationId xmlns:a16="http://schemas.microsoft.com/office/drawing/2014/main" id="{6DFE555C-DA86-4DE2-AAE9-5B1408E5773B}"/>
              </a:ext>
            </a:extLst>
          </p:cNvPr>
          <p:cNvSpPr/>
          <p:nvPr/>
        </p:nvSpPr>
        <p:spPr>
          <a:xfrm>
            <a:off x="839645" y="1556956"/>
            <a:ext cx="7837715" cy="4338222"/>
          </a:xfrm>
          <a:prstGeom prst="ellipse">
            <a:avLst/>
          </a:prstGeom>
          <a:no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AE314A0-0379-4582-8C22-2D2BF536DFDC}"/>
              </a:ext>
            </a:extLst>
          </p:cNvPr>
          <p:cNvSpPr/>
          <p:nvPr/>
        </p:nvSpPr>
        <p:spPr>
          <a:xfrm>
            <a:off x="3475139" y="3277570"/>
            <a:ext cx="2566726" cy="1148145"/>
          </a:xfrm>
          <a:prstGeom prst="ellipse">
            <a:avLst/>
          </a:prstGeom>
          <a:solidFill>
            <a:schemeClr val="accent1"/>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latin typeface="Century Gothic" panose="020B0502020202020204" pitchFamily="34" charset="0"/>
              </a:rPr>
              <a:t>Decision-making</a:t>
            </a:r>
          </a:p>
        </p:txBody>
      </p:sp>
    </p:spTree>
    <p:extLst>
      <p:ext uri="{BB962C8B-B14F-4D97-AF65-F5344CB8AC3E}">
        <p14:creationId xmlns:p14="http://schemas.microsoft.com/office/powerpoint/2010/main" val="2404579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35E6886-4A28-4418-8A82-58B593ECF426}"/>
              </a:ext>
            </a:extLst>
          </p:cNvPr>
          <p:cNvGraphicFramePr>
            <a:graphicFrameLocks noGrp="1"/>
          </p:cNvGraphicFramePr>
          <p:nvPr>
            <p:ph idx="1"/>
            <p:extLst>
              <p:ext uri="{D42A27DB-BD31-4B8C-83A1-F6EECF244321}">
                <p14:modId xmlns:p14="http://schemas.microsoft.com/office/powerpoint/2010/main" val="2615547732"/>
              </p:ext>
            </p:extLst>
          </p:nvPr>
        </p:nvGraphicFramePr>
        <p:xfrm>
          <a:off x="328612" y="2026444"/>
          <a:ext cx="8486775" cy="2805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328612" y="673034"/>
            <a:ext cx="8515350" cy="1061094"/>
          </a:xfrm>
        </p:spPr>
        <p:txBody>
          <a:bodyPr>
            <a:normAutofit/>
          </a:bodyPr>
          <a:lstStyle/>
          <a:p>
            <a:r>
              <a:rPr lang="en-US" dirty="0">
                <a:solidFill>
                  <a:schemeClr val="tx1"/>
                </a:solidFill>
              </a:rPr>
              <a:t>What are Evidence-based Interventions (EBIs)?</a:t>
            </a:r>
          </a:p>
        </p:txBody>
      </p:sp>
      <p:sp>
        <p:nvSpPr>
          <p:cNvPr id="2" name="Rectangle 1"/>
          <p:cNvSpPr/>
          <p:nvPr/>
        </p:nvSpPr>
        <p:spPr>
          <a:xfrm>
            <a:off x="246550" y="6228406"/>
            <a:ext cx="3730992" cy="276999"/>
          </a:xfrm>
          <a:prstGeom prst="rect">
            <a:avLst/>
          </a:prstGeom>
        </p:spPr>
        <p:txBody>
          <a:bodyPr wrap="square">
            <a:spAutoFit/>
          </a:bodyPr>
          <a:lstStyle/>
          <a:p>
            <a:pPr lvl="0"/>
            <a:r>
              <a:rPr lang="en-US" sz="1200" dirty="0"/>
              <a:t>(Brown et al., 2017). </a:t>
            </a:r>
          </a:p>
        </p:txBody>
      </p:sp>
    </p:spTree>
    <p:extLst>
      <p:ext uri="{BB962C8B-B14F-4D97-AF65-F5344CB8AC3E}">
        <p14:creationId xmlns:p14="http://schemas.microsoft.com/office/powerpoint/2010/main" val="3558767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A4D63776-C508-4072-88C3-F89F709B864A}"/>
              </a:ext>
            </a:extLst>
          </p:cNvPr>
          <p:cNvGraphicFramePr>
            <a:graphicFrameLocks noGrp="1"/>
          </p:cNvGraphicFramePr>
          <p:nvPr>
            <p:ph idx="1"/>
            <p:extLst>
              <p:ext uri="{D42A27DB-BD31-4B8C-83A1-F6EECF244321}">
                <p14:modId xmlns:p14="http://schemas.microsoft.com/office/powerpoint/2010/main" val="1100948416"/>
              </p:ext>
            </p:extLst>
          </p:nvPr>
        </p:nvGraphicFramePr>
        <p:xfrm>
          <a:off x="628650" y="1825630"/>
          <a:ext cx="7886700" cy="38334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53CA25A3-3626-483E-A834-A3D4F1B3CD71}"/>
              </a:ext>
            </a:extLst>
          </p:cNvPr>
          <p:cNvSpPr>
            <a:spLocks noGrp="1"/>
          </p:cNvSpPr>
          <p:nvPr>
            <p:ph type="title"/>
          </p:nvPr>
        </p:nvSpPr>
        <p:spPr/>
        <p:txBody>
          <a:bodyPr/>
          <a:lstStyle/>
          <a:p>
            <a:r>
              <a:rPr lang="en-US" dirty="0">
                <a:solidFill>
                  <a:schemeClr val="tx1"/>
                </a:solidFill>
              </a:rPr>
              <a:t>Examples of EBIs</a:t>
            </a:r>
          </a:p>
        </p:txBody>
      </p:sp>
      <p:sp>
        <p:nvSpPr>
          <p:cNvPr id="5" name="Slide Number Placeholder 4">
            <a:extLst>
              <a:ext uri="{FF2B5EF4-FFF2-40B4-BE49-F238E27FC236}">
                <a16:creationId xmlns:a16="http://schemas.microsoft.com/office/drawing/2014/main" id="{B1BE38AF-F9D3-2C49-BA79-725D9224469D}"/>
              </a:ext>
            </a:extLst>
          </p:cNvPr>
          <p:cNvSpPr>
            <a:spLocks noGrp="1"/>
          </p:cNvSpPr>
          <p:nvPr>
            <p:ph type="sldNum" sz="quarter" idx="4294967295"/>
          </p:nvPr>
        </p:nvSpPr>
        <p:spPr>
          <a:xfrm>
            <a:off x="87547" y="6103937"/>
            <a:ext cx="21336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BAD8C69-EE45-874E-8045-DBA5D9ECD258}" type="slidenum">
              <a:rPr lang="en-US" smtClean="0"/>
              <a:pPr/>
              <a:t>7</a:t>
            </a:fld>
            <a:endParaRPr lang="en-US" dirty="0"/>
          </a:p>
        </p:txBody>
      </p:sp>
    </p:spTree>
    <p:extLst>
      <p:ext uri="{BB962C8B-B14F-4D97-AF65-F5344CB8AC3E}">
        <p14:creationId xmlns:p14="http://schemas.microsoft.com/office/powerpoint/2010/main" val="1323500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1AF65-EB4D-41F4-A02C-4D3B70363CEA}"/>
              </a:ext>
            </a:extLst>
          </p:cNvPr>
          <p:cNvSpPr>
            <a:spLocks noGrp="1"/>
          </p:cNvSpPr>
          <p:nvPr>
            <p:ph type="title"/>
          </p:nvPr>
        </p:nvSpPr>
        <p:spPr>
          <a:xfrm>
            <a:off x="628650" y="490599"/>
            <a:ext cx="7886700" cy="1061094"/>
          </a:xfrm>
        </p:spPr>
        <p:txBody>
          <a:bodyPr/>
          <a:lstStyle/>
          <a:p>
            <a:r>
              <a:rPr lang="en-US" dirty="0"/>
              <a:t>Framework for the Training</a:t>
            </a:r>
          </a:p>
        </p:txBody>
      </p:sp>
      <p:graphicFrame>
        <p:nvGraphicFramePr>
          <p:cNvPr id="4" name="Content Placeholder 3">
            <a:extLst>
              <a:ext uri="{FF2B5EF4-FFF2-40B4-BE49-F238E27FC236}">
                <a16:creationId xmlns:a16="http://schemas.microsoft.com/office/drawing/2014/main" id="{99D80FD1-72C9-4989-868A-684DDDBBCFD7}"/>
              </a:ext>
            </a:extLst>
          </p:cNvPr>
          <p:cNvGraphicFramePr>
            <a:graphicFrameLocks noGrp="1"/>
          </p:cNvGraphicFramePr>
          <p:nvPr>
            <p:ph idx="1"/>
            <p:extLst>
              <p:ext uri="{D42A27DB-BD31-4B8C-83A1-F6EECF244321}">
                <p14:modId xmlns:p14="http://schemas.microsoft.com/office/powerpoint/2010/main" val="2016489260"/>
              </p:ext>
            </p:extLst>
          </p:nvPr>
        </p:nvGraphicFramePr>
        <p:xfrm>
          <a:off x="-297455" y="1464895"/>
          <a:ext cx="9441455" cy="4902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3B8913C-5634-4B24-B9B8-0176F8AE4F08}"/>
              </a:ext>
            </a:extLst>
          </p:cNvPr>
          <p:cNvSpPr txBox="1"/>
          <p:nvPr/>
        </p:nvSpPr>
        <p:spPr>
          <a:xfrm>
            <a:off x="3367342" y="3659712"/>
            <a:ext cx="2247218" cy="369332"/>
          </a:xfrm>
          <a:prstGeom prst="rect">
            <a:avLst/>
          </a:prstGeom>
          <a:noFill/>
        </p:spPr>
        <p:txBody>
          <a:bodyPr wrap="none" rtlCol="0">
            <a:spAutoFit/>
          </a:bodyPr>
          <a:lstStyle/>
          <a:p>
            <a:r>
              <a:rPr lang="en-US" b="1" dirty="0">
                <a:solidFill>
                  <a:schemeClr val="tx2"/>
                </a:solidFill>
              </a:rPr>
              <a:t>Engage Stakeholders</a:t>
            </a:r>
          </a:p>
        </p:txBody>
      </p:sp>
    </p:spTree>
    <p:extLst>
      <p:ext uri="{BB962C8B-B14F-4D97-AF65-F5344CB8AC3E}">
        <p14:creationId xmlns:p14="http://schemas.microsoft.com/office/powerpoint/2010/main" val="1735786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5"/>
                                        </p:tgtEl>
                                        <p:attrNameLst>
                                          <p:attrName>stroke.color</p:attrName>
                                        </p:attrNameLst>
                                      </p:cBhvr>
                                      <p:to>
                                        <a:srgbClr val="0080E3"/>
                                      </p:to>
                                    </p:animClr>
                                    <p:set>
                                      <p:cBhvr>
                                        <p:cTn id="7" dur="2000" fill="hold"/>
                                        <p:tgtEl>
                                          <p:spTgt spid="5"/>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D0E6A-5650-4D86-88C5-CF6990C57601}"/>
              </a:ext>
            </a:extLst>
          </p:cNvPr>
          <p:cNvSpPr>
            <a:spLocks noGrp="1"/>
          </p:cNvSpPr>
          <p:nvPr>
            <p:ph type="title"/>
          </p:nvPr>
        </p:nvSpPr>
        <p:spPr/>
        <p:txBody>
          <a:bodyPr/>
          <a:lstStyle/>
          <a:p>
            <a:r>
              <a:rPr lang="en-US" dirty="0"/>
              <a:t>Community and Stakeholder Engagement</a:t>
            </a:r>
          </a:p>
        </p:txBody>
      </p:sp>
    </p:spTree>
    <p:extLst>
      <p:ext uri="{BB962C8B-B14F-4D97-AF65-F5344CB8AC3E}">
        <p14:creationId xmlns:p14="http://schemas.microsoft.com/office/powerpoint/2010/main" val="3197783501"/>
      </p:ext>
    </p:extLst>
  </p:cSld>
  <p:clrMapOvr>
    <a:masterClrMapping/>
  </p:clrMapOvr>
</p:sld>
</file>

<file path=ppt/theme/theme1.xml><?xml version="1.0" encoding="utf-8"?>
<a:theme xmlns:a="http://schemas.openxmlformats.org/drawingml/2006/main" name="CPCRN">
  <a:themeElements>
    <a:clrScheme name="Custom 11">
      <a:dk1>
        <a:srgbClr val="000000"/>
      </a:dk1>
      <a:lt1>
        <a:srgbClr val="FFFFFF"/>
      </a:lt1>
      <a:dk2>
        <a:srgbClr val="263E67"/>
      </a:dk2>
      <a:lt2>
        <a:srgbClr val="FFFFFF"/>
      </a:lt2>
      <a:accent1>
        <a:srgbClr val="FBB040"/>
      </a:accent1>
      <a:accent2>
        <a:srgbClr val="253E67"/>
      </a:accent2>
      <a:accent3>
        <a:srgbClr val="C6D6E0"/>
      </a:accent3>
      <a:accent4>
        <a:srgbClr val="489BD5"/>
      </a:accent4>
      <a:accent5>
        <a:srgbClr val="485C7E"/>
      </a:accent5>
      <a:accent6>
        <a:srgbClr val="DCDCDC"/>
      </a:accent6>
      <a:hlink>
        <a:srgbClr val="CBDE69"/>
      </a:hlink>
      <a:folHlink>
        <a:srgbClr val="83924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7" id="{65CA0996-0CBA-6F43-AE72-8A271AFFC7B6}" vid="{741996BF-ADA3-454C-A78C-82BE240AC8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56F0BB23E02AA4BAA6CC6BEBDD02D05" ma:contentTypeVersion="12" ma:contentTypeDescription="Create a new document." ma:contentTypeScope="" ma:versionID="4ff1650ba7b70740eaaa672ba3124d00">
  <xsd:schema xmlns:xsd="http://www.w3.org/2001/XMLSchema" xmlns:xs="http://www.w3.org/2001/XMLSchema" xmlns:p="http://schemas.microsoft.com/office/2006/metadata/properties" xmlns:ns2="9ef97788-9248-4ec8-8b30-860ca9ef0f40" xmlns:ns3="1d5540e0-b3d4-44c4-831a-a4c580b7d45b" targetNamespace="http://schemas.microsoft.com/office/2006/metadata/properties" ma:root="true" ma:fieldsID="6d47365c05190449c5b977bf569d4811" ns2:_="" ns3:_="">
    <xsd:import namespace="9ef97788-9248-4ec8-8b30-860ca9ef0f40"/>
    <xsd:import namespace="1d5540e0-b3d4-44c4-831a-a4c580b7d4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f97788-9248-4ec8-8b30-860ca9ef0f4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d5540e0-b3d4-44c4-831a-a4c580b7d45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D0F521-D904-46DE-B807-03305EAE5541}">
  <ds:schemaRefs>
    <ds:schemaRef ds:uri="http://schemas.microsoft.com/office/2006/metadata/properties"/>
    <ds:schemaRef ds:uri="9ef97788-9248-4ec8-8b30-860ca9ef0f40"/>
    <ds:schemaRef ds:uri="http://purl.org/dc/terms/"/>
    <ds:schemaRef ds:uri="1d5540e0-b3d4-44c4-831a-a4c580b7d45b"/>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50453B1A-8D9A-45EE-869F-085495F67E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f97788-9248-4ec8-8b30-860ca9ef0f40"/>
    <ds:schemaRef ds:uri="1d5540e0-b3d4-44c4-831a-a4c580b7d4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C160920-17CC-407E-B8F3-E9A642B59B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CPCRN5 Minimalist Template Narrow 1-21-20</Template>
  <TotalTime>17335</TotalTime>
  <Words>1753</Words>
  <Application>Microsoft Office PowerPoint</Application>
  <PresentationFormat>On-screen Show (4:3)</PresentationFormat>
  <Paragraphs>255</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CPCRN</vt:lpstr>
      <vt:lpstr>PUTTING PUBLIC HEALTH EVIDENCE IN ACTION </vt:lpstr>
      <vt:lpstr>Acknowledgements </vt:lpstr>
      <vt:lpstr>Cancer Prevention and Control Research Network | 2019 – 2024</vt:lpstr>
      <vt:lpstr>Objectives for Module 1</vt:lpstr>
      <vt:lpstr>What is Evidence-Based Practice?</vt:lpstr>
      <vt:lpstr>What are Evidence-based Interventions (EBIs)?</vt:lpstr>
      <vt:lpstr>Examples of EBIs</vt:lpstr>
      <vt:lpstr>Framework for the Training</vt:lpstr>
      <vt:lpstr>Community and Stakeholder Engagement</vt:lpstr>
      <vt:lpstr>Community</vt:lpstr>
      <vt:lpstr>PowerPoint Presentation</vt:lpstr>
      <vt:lpstr>PowerPoint Presentation</vt:lpstr>
      <vt:lpstr>Social Ecological Model</vt:lpstr>
      <vt:lpstr>Importance and Benefits of Community Engagement</vt:lpstr>
      <vt:lpstr>We have work to do! </vt:lpstr>
      <vt:lpstr>Principles Essential to Community-Engaged Health Promotion and Research</vt:lpstr>
      <vt:lpstr>PowerPoint Presentation</vt:lpstr>
      <vt:lpstr>Principle</vt:lpstr>
      <vt:lpstr>Principle </vt:lpstr>
      <vt:lpstr>Principle</vt:lpstr>
      <vt:lpstr>Principle</vt:lpstr>
      <vt:lpstr>Principles</vt:lpstr>
      <vt:lpstr>Principles</vt:lpstr>
      <vt:lpstr>Principles</vt:lpstr>
      <vt:lpstr>Activity: Community Engagement</vt:lpstr>
      <vt:lpstr>Activity: Community Engagement </vt:lpstr>
      <vt:lpstr>Activity: Community Engagement - Discussion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Wangen</dc:creator>
  <cp:lastModifiedBy>Mary Wangen</cp:lastModifiedBy>
  <cp:revision>70</cp:revision>
  <dcterms:created xsi:type="dcterms:W3CDTF">2020-09-03T18:21:41Z</dcterms:created>
  <dcterms:modified xsi:type="dcterms:W3CDTF">2021-06-22T17:41:23Z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0x010100356F0BB23E02AA4BAA6CC6BEBDD02D05</vt:lpwstr>
  </property>
</Properties>
</file>