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5.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tags/tag1.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8" r:id="rId4"/>
  </p:sldMasterIdLst>
  <p:notesMasterIdLst>
    <p:notesMasterId r:id="rId47"/>
  </p:notesMasterIdLst>
  <p:sldIdLst>
    <p:sldId id="385" r:id="rId5"/>
    <p:sldId id="324" r:id="rId6"/>
    <p:sldId id="261" r:id="rId7"/>
    <p:sldId id="675" r:id="rId8"/>
    <p:sldId id="676" r:id="rId9"/>
    <p:sldId id="667" r:id="rId10"/>
    <p:sldId id="348" r:id="rId11"/>
    <p:sldId id="668" r:id="rId12"/>
    <p:sldId id="677" r:id="rId13"/>
    <p:sldId id="717" r:id="rId14"/>
    <p:sldId id="723" r:id="rId15"/>
    <p:sldId id="719" r:id="rId16"/>
    <p:sldId id="724" r:id="rId17"/>
    <p:sldId id="709" r:id="rId18"/>
    <p:sldId id="710" r:id="rId19"/>
    <p:sldId id="681" r:id="rId20"/>
    <p:sldId id="718" r:id="rId21"/>
    <p:sldId id="711" r:id="rId22"/>
    <p:sldId id="695" r:id="rId23"/>
    <p:sldId id="696" r:id="rId24"/>
    <p:sldId id="720" r:id="rId25"/>
    <p:sldId id="712" r:id="rId26"/>
    <p:sldId id="701" r:id="rId27"/>
    <p:sldId id="685" r:id="rId28"/>
    <p:sldId id="397" r:id="rId29"/>
    <p:sldId id="713" r:id="rId30"/>
    <p:sldId id="706" r:id="rId31"/>
    <p:sldId id="708" r:id="rId32"/>
    <p:sldId id="707" r:id="rId33"/>
    <p:sldId id="325" r:id="rId34"/>
    <p:sldId id="725" r:id="rId35"/>
    <p:sldId id="714" r:id="rId36"/>
    <p:sldId id="699" r:id="rId37"/>
    <p:sldId id="703" r:id="rId38"/>
    <p:sldId id="705" r:id="rId39"/>
    <p:sldId id="726" r:id="rId40"/>
    <p:sldId id="721" r:id="rId41"/>
    <p:sldId id="715" r:id="rId42"/>
    <p:sldId id="716" r:id="rId43"/>
    <p:sldId id="690" r:id="rId44"/>
    <p:sldId id="691" r:id="rId45"/>
    <p:sldId id="387" r:id="rId4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63E67"/>
    <a:srgbClr val="DCDCDC"/>
    <a:srgbClr val="6699CC"/>
    <a:srgbClr val="0080E3"/>
    <a:srgbClr val="008000"/>
    <a:srgbClr val="FFFFFF"/>
    <a:srgbClr val="C6D6E0"/>
    <a:srgbClr val="485C7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AA67B13-EF81-4BA5-B1A3-74BE728E0D26}" v="2" dt="2021-06-24T13:16:07.792"/>
    <p1510:client id="{F113182B-B7B1-410D-AAE4-C71F60751010}" v="1" dt="2021-06-22T18:10:36.008"/>
  </p1510:revLst>
</p1510:revInfo>
</file>

<file path=ppt/tableStyles.xml><?xml version="1.0" encoding="utf-8"?>
<a:tblStyleLst xmlns:a="http://schemas.openxmlformats.org/drawingml/2006/main" def="{5C22544A-7EE6-4342-B048-85BDC9FD1C3A}">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3" d="100"/>
          <a:sy n="83" d="100"/>
        </p:scale>
        <p:origin x="114"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microsoft.com/office/2015/10/relationships/revisionInfo" Target="revisionInfo.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tableStyles" Target="tableStyle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Wangen, Mary" userId="S::wange062@ad.unc.edu::acdd3c35-a502-4340-ab6a-52cca334f63c" providerId="AD" clId="Web-{6AA67B13-EF81-4BA5-B1A3-74BE728E0D26}"/>
    <pc:docChg chg="addSld delSld">
      <pc:chgData name="Wangen, Mary" userId="S::wange062@ad.unc.edu::acdd3c35-a502-4340-ab6a-52cca334f63c" providerId="AD" clId="Web-{6AA67B13-EF81-4BA5-B1A3-74BE728E0D26}" dt="2021-06-24T13:16:07.792" v="1"/>
      <pc:docMkLst>
        <pc:docMk/>
      </pc:docMkLst>
      <pc:sldChg chg="new del">
        <pc:chgData name="Wangen, Mary" userId="S::wange062@ad.unc.edu::acdd3c35-a502-4340-ab6a-52cca334f63c" providerId="AD" clId="Web-{6AA67B13-EF81-4BA5-B1A3-74BE728E0D26}" dt="2021-06-24T13:16:07.792" v="1"/>
        <pc:sldMkLst>
          <pc:docMk/>
          <pc:sldMk cId="3230970505" sldId="727"/>
        </pc:sldMkLst>
      </pc:sldChg>
    </pc:docChg>
  </pc:docChgLst>
  <pc:docChgLst>
    <pc:chgData name="Leeman, Jennifer" userId="S::jleeman@ad.unc.edu::41f72921-9219-4b3a-b010-254f7c3f2720" providerId="AD" clId="Web-{3DE40FB7-D420-45B7-8ECB-620EACE7B4AB}"/>
    <pc:docChg chg="addSld delSld modSld sldOrd">
      <pc:chgData name="Leeman, Jennifer" userId="S::jleeman@ad.unc.edu::41f72921-9219-4b3a-b010-254f7c3f2720" providerId="AD" clId="Web-{3DE40FB7-D420-45B7-8ECB-620EACE7B4AB}" dt="2021-05-13T12:52:26.707" v="707" actId="20577"/>
      <pc:docMkLst>
        <pc:docMk/>
      </pc:docMkLst>
      <pc:sldChg chg="ord">
        <pc:chgData name="Leeman, Jennifer" userId="S::jleeman@ad.unc.edu::41f72921-9219-4b3a-b010-254f7c3f2720" providerId="AD" clId="Web-{3DE40FB7-D420-45B7-8ECB-620EACE7B4AB}" dt="2021-05-13T12:33:17.015" v="584"/>
        <pc:sldMkLst>
          <pc:docMk/>
          <pc:sldMk cId="531282189" sldId="325"/>
        </pc:sldMkLst>
      </pc:sldChg>
      <pc:sldChg chg="modSp">
        <pc:chgData name="Leeman, Jennifer" userId="S::jleeman@ad.unc.edu::41f72921-9219-4b3a-b010-254f7c3f2720" providerId="AD" clId="Web-{3DE40FB7-D420-45B7-8ECB-620EACE7B4AB}" dt="2021-05-13T12:13:13.698" v="444"/>
        <pc:sldMkLst>
          <pc:docMk/>
          <pc:sldMk cId="1192522736" sldId="397"/>
        </pc:sldMkLst>
        <pc:graphicFrameChg chg="mod modGraphic">
          <ac:chgData name="Leeman, Jennifer" userId="S::jleeman@ad.unc.edu::41f72921-9219-4b3a-b010-254f7c3f2720" providerId="AD" clId="Web-{3DE40FB7-D420-45B7-8ECB-620EACE7B4AB}" dt="2021-05-13T12:13:13.698" v="444"/>
          <ac:graphicFrameMkLst>
            <pc:docMk/>
            <pc:sldMk cId="1192522736" sldId="397"/>
            <ac:graphicFrameMk id="5" creationId="{00000000-0000-0000-0000-000000000000}"/>
          </ac:graphicFrameMkLst>
        </pc:graphicFrameChg>
      </pc:sldChg>
      <pc:sldChg chg="modSp">
        <pc:chgData name="Leeman, Jennifer" userId="S::jleeman@ad.unc.edu::41f72921-9219-4b3a-b010-254f7c3f2720" providerId="AD" clId="Web-{3DE40FB7-D420-45B7-8ECB-620EACE7B4AB}" dt="2021-05-13T11:56:03.072" v="27" actId="20577"/>
        <pc:sldMkLst>
          <pc:docMk/>
          <pc:sldMk cId="316232183" sldId="681"/>
        </pc:sldMkLst>
        <pc:graphicFrameChg chg="modGraphic">
          <ac:chgData name="Leeman, Jennifer" userId="S::jleeman@ad.unc.edu::41f72921-9219-4b3a-b010-254f7c3f2720" providerId="AD" clId="Web-{3DE40FB7-D420-45B7-8ECB-620EACE7B4AB}" dt="2021-05-13T11:56:03.072" v="27" actId="20577"/>
          <ac:graphicFrameMkLst>
            <pc:docMk/>
            <pc:sldMk cId="316232183" sldId="681"/>
            <ac:graphicFrameMk id="6" creationId="{92A116C6-B320-4A8C-983F-5722BD1713E7}"/>
          </ac:graphicFrameMkLst>
        </pc:graphicFrameChg>
      </pc:sldChg>
      <pc:sldChg chg="modSp del">
        <pc:chgData name="Leeman, Jennifer" userId="S::jleeman@ad.unc.edu::41f72921-9219-4b3a-b010-254f7c3f2720" providerId="AD" clId="Web-{3DE40FB7-D420-45B7-8ECB-620EACE7B4AB}" dt="2021-05-13T12:28:59.914" v="465"/>
        <pc:sldMkLst>
          <pc:docMk/>
          <pc:sldMk cId="2652859148" sldId="694"/>
        </pc:sldMkLst>
        <pc:graphicFrameChg chg="mod modGraphic">
          <ac:chgData name="Leeman, Jennifer" userId="S::jleeman@ad.unc.edu::41f72921-9219-4b3a-b010-254f7c3f2720" providerId="AD" clId="Web-{3DE40FB7-D420-45B7-8ECB-620EACE7B4AB}" dt="2021-05-13T12:27:16.755" v="456"/>
          <ac:graphicFrameMkLst>
            <pc:docMk/>
            <pc:sldMk cId="2652859148" sldId="694"/>
            <ac:graphicFrameMk id="5" creationId="{00000000-0000-0000-0000-000000000000}"/>
          </ac:graphicFrameMkLst>
        </pc:graphicFrameChg>
      </pc:sldChg>
      <pc:sldChg chg="ord">
        <pc:chgData name="Leeman, Jennifer" userId="S::jleeman@ad.unc.edu::41f72921-9219-4b3a-b010-254f7c3f2720" providerId="AD" clId="Web-{3DE40FB7-D420-45B7-8ECB-620EACE7B4AB}" dt="2021-05-13T12:30:20.776" v="469"/>
        <pc:sldMkLst>
          <pc:docMk/>
          <pc:sldMk cId="942901605" sldId="708"/>
        </pc:sldMkLst>
      </pc:sldChg>
      <pc:sldChg chg="modSp">
        <pc:chgData name="Leeman, Jennifer" userId="S::jleeman@ad.unc.edu::41f72921-9219-4b3a-b010-254f7c3f2720" providerId="AD" clId="Web-{3DE40FB7-D420-45B7-8ECB-620EACE7B4AB}" dt="2021-05-13T12:32:51.483" v="583"/>
        <pc:sldMkLst>
          <pc:docMk/>
          <pc:sldMk cId="3859004712" sldId="714"/>
        </pc:sldMkLst>
        <pc:graphicFrameChg chg="mod modGraphic">
          <ac:chgData name="Leeman, Jennifer" userId="S::jleeman@ad.unc.edu::41f72921-9219-4b3a-b010-254f7c3f2720" providerId="AD" clId="Web-{3DE40FB7-D420-45B7-8ECB-620EACE7B4AB}" dt="2021-05-13T12:32:51.483" v="583"/>
          <ac:graphicFrameMkLst>
            <pc:docMk/>
            <pc:sldMk cId="3859004712" sldId="714"/>
            <ac:graphicFrameMk id="2" creationId="{DFD00457-8DAD-4A28-8237-2EAC0F487C02}"/>
          </ac:graphicFrameMkLst>
        </pc:graphicFrameChg>
      </pc:sldChg>
      <pc:sldChg chg="modSp">
        <pc:chgData name="Leeman, Jennifer" userId="S::jleeman@ad.unc.edu::41f72921-9219-4b3a-b010-254f7c3f2720" providerId="AD" clId="Web-{3DE40FB7-D420-45B7-8ECB-620EACE7B4AB}" dt="2021-05-13T11:50:50.031" v="10" actId="20577"/>
        <pc:sldMkLst>
          <pc:docMk/>
          <pc:sldMk cId="3171555064" sldId="719"/>
        </pc:sldMkLst>
        <pc:spChg chg="mod">
          <ac:chgData name="Leeman, Jennifer" userId="S::jleeman@ad.unc.edu::41f72921-9219-4b3a-b010-254f7c3f2720" providerId="AD" clId="Web-{3DE40FB7-D420-45B7-8ECB-620EACE7B4AB}" dt="2021-05-13T11:50:50.031" v="10" actId="20577"/>
          <ac:spMkLst>
            <pc:docMk/>
            <pc:sldMk cId="3171555064" sldId="719"/>
            <ac:spMk id="3" creationId="{75168316-91F1-4B88-A297-AF0416EB6F48}"/>
          </ac:spMkLst>
        </pc:spChg>
      </pc:sldChg>
      <pc:sldChg chg="modSp">
        <pc:chgData name="Leeman, Jennifer" userId="S::jleeman@ad.unc.edu::41f72921-9219-4b3a-b010-254f7c3f2720" providerId="AD" clId="Web-{3DE40FB7-D420-45B7-8ECB-620EACE7B4AB}" dt="2021-05-13T11:49:48.873" v="8" actId="20577"/>
        <pc:sldMkLst>
          <pc:docMk/>
          <pc:sldMk cId="3281081199" sldId="723"/>
        </pc:sldMkLst>
        <pc:spChg chg="mod">
          <ac:chgData name="Leeman, Jennifer" userId="S::jleeman@ad.unc.edu::41f72921-9219-4b3a-b010-254f7c3f2720" providerId="AD" clId="Web-{3DE40FB7-D420-45B7-8ECB-620EACE7B4AB}" dt="2021-05-13T11:49:48.873" v="8" actId="20577"/>
          <ac:spMkLst>
            <pc:docMk/>
            <pc:sldMk cId="3281081199" sldId="723"/>
            <ac:spMk id="3" creationId="{B614468B-1FD3-4990-B281-B777675F6F90}"/>
          </ac:spMkLst>
        </pc:spChg>
      </pc:sldChg>
      <pc:sldChg chg="modSp add ord replId">
        <pc:chgData name="Leeman, Jennifer" userId="S::jleeman@ad.unc.edu::41f72921-9219-4b3a-b010-254f7c3f2720" providerId="AD" clId="Web-{3DE40FB7-D420-45B7-8ECB-620EACE7B4AB}" dt="2021-05-13T12:29:56.025" v="468"/>
        <pc:sldMkLst>
          <pc:docMk/>
          <pc:sldMk cId="1824970804" sldId="725"/>
        </pc:sldMkLst>
        <pc:spChg chg="mod">
          <ac:chgData name="Leeman, Jennifer" userId="S::jleeman@ad.unc.edu::41f72921-9219-4b3a-b010-254f7c3f2720" providerId="AD" clId="Web-{3DE40FB7-D420-45B7-8ECB-620EACE7B4AB}" dt="2021-05-13T12:28:20.335" v="463" actId="20577"/>
          <ac:spMkLst>
            <pc:docMk/>
            <pc:sldMk cId="1824970804" sldId="725"/>
            <ac:spMk id="3" creationId="{061BDD57-73B1-4C57-8731-7DA43E1FF050}"/>
          </ac:spMkLst>
        </pc:spChg>
        <pc:graphicFrameChg chg="modGraphic">
          <ac:chgData name="Leeman, Jennifer" userId="S::jleeman@ad.unc.edu::41f72921-9219-4b3a-b010-254f7c3f2720" providerId="AD" clId="Web-{3DE40FB7-D420-45B7-8ECB-620EACE7B4AB}" dt="2021-05-13T12:29:56.025" v="468"/>
          <ac:graphicFrameMkLst>
            <pc:docMk/>
            <pc:sldMk cId="1824970804" sldId="725"/>
            <ac:graphicFrameMk id="5" creationId="{00000000-0000-0000-0000-000000000000}"/>
          </ac:graphicFrameMkLst>
        </pc:graphicFrameChg>
      </pc:sldChg>
      <pc:sldChg chg="modSp new">
        <pc:chgData name="Leeman, Jennifer" userId="S::jleeman@ad.unc.edu::41f72921-9219-4b3a-b010-254f7c3f2720" providerId="AD" clId="Web-{3DE40FB7-D420-45B7-8ECB-620EACE7B4AB}" dt="2021-05-13T12:52:26.707" v="707" actId="20577"/>
        <pc:sldMkLst>
          <pc:docMk/>
          <pc:sldMk cId="624936287" sldId="726"/>
        </pc:sldMkLst>
        <pc:spChg chg="mod">
          <ac:chgData name="Leeman, Jennifer" userId="S::jleeman@ad.unc.edu::41f72921-9219-4b3a-b010-254f7c3f2720" providerId="AD" clId="Web-{3DE40FB7-D420-45B7-8ECB-620EACE7B4AB}" dt="2021-05-13T12:44:11.223" v="596" actId="20577"/>
          <ac:spMkLst>
            <pc:docMk/>
            <pc:sldMk cId="624936287" sldId="726"/>
            <ac:spMk id="2" creationId="{715DB0D2-7918-4239-B85D-9AE50EC841B9}"/>
          </ac:spMkLst>
        </pc:spChg>
        <pc:spChg chg="mod">
          <ac:chgData name="Leeman, Jennifer" userId="S::jleeman@ad.unc.edu::41f72921-9219-4b3a-b010-254f7c3f2720" providerId="AD" clId="Web-{3DE40FB7-D420-45B7-8ECB-620EACE7B4AB}" dt="2021-05-13T12:52:26.707" v="707" actId="20577"/>
          <ac:spMkLst>
            <pc:docMk/>
            <pc:sldMk cId="624936287" sldId="726"/>
            <ac:spMk id="3" creationId="{00C9D750-9314-46D7-8815-8D42B4E72F86}"/>
          </ac:spMkLst>
        </pc:spChg>
      </pc:sldChg>
    </pc:docChg>
  </pc:docChgLst>
  <pc:docChgLst>
    <pc:chgData name="Mary" userId="acdd3c35-a502-4340-ab6a-52cca334f63c" providerId="ADAL" clId="{F113182B-B7B1-410D-AAE4-C71F60751010}"/>
    <pc:docChg chg="undo custSel delSld modSld">
      <pc:chgData name="Mary" userId="acdd3c35-a502-4340-ab6a-52cca334f63c" providerId="ADAL" clId="{F113182B-B7B1-410D-AAE4-C71F60751010}" dt="2021-06-22T18:10:56.115" v="83" actId="1036"/>
      <pc:docMkLst>
        <pc:docMk/>
      </pc:docMkLst>
      <pc:sldChg chg="del">
        <pc:chgData name="Mary" userId="acdd3c35-a502-4340-ab6a-52cca334f63c" providerId="ADAL" clId="{F113182B-B7B1-410D-AAE4-C71F60751010}" dt="2021-06-22T18:08:24.429" v="59" actId="47"/>
        <pc:sldMkLst>
          <pc:docMk/>
          <pc:sldMk cId="1877360631" sldId="259"/>
        </pc:sldMkLst>
      </pc:sldChg>
      <pc:sldChg chg="del">
        <pc:chgData name="Mary" userId="acdd3c35-a502-4340-ab6a-52cca334f63c" providerId="ADAL" clId="{F113182B-B7B1-410D-AAE4-C71F60751010}" dt="2021-06-22T18:07:47.221" v="50" actId="47"/>
        <pc:sldMkLst>
          <pc:docMk/>
          <pc:sldMk cId="2506726001" sldId="260"/>
        </pc:sldMkLst>
      </pc:sldChg>
      <pc:sldChg chg="addSp delSp modSp mod">
        <pc:chgData name="Mary" userId="acdd3c35-a502-4340-ab6a-52cca334f63c" providerId="ADAL" clId="{F113182B-B7B1-410D-AAE4-C71F60751010}" dt="2021-06-22T18:08:14.640" v="57" actId="1076"/>
        <pc:sldMkLst>
          <pc:docMk/>
          <pc:sldMk cId="3730129258" sldId="324"/>
        </pc:sldMkLst>
        <pc:spChg chg="del">
          <ac:chgData name="Mary" userId="acdd3c35-a502-4340-ab6a-52cca334f63c" providerId="ADAL" clId="{F113182B-B7B1-410D-AAE4-C71F60751010}" dt="2021-06-22T18:07:51.187" v="52" actId="478"/>
          <ac:spMkLst>
            <pc:docMk/>
            <pc:sldMk cId="3730129258" sldId="324"/>
            <ac:spMk id="2" creationId="{5FD57C16-874F-4492-B9C7-CDE2A048E61F}"/>
          </ac:spMkLst>
        </pc:spChg>
        <pc:spChg chg="mod">
          <ac:chgData name="Mary" userId="acdd3c35-a502-4340-ab6a-52cca334f63c" providerId="ADAL" clId="{F113182B-B7B1-410D-AAE4-C71F60751010}" dt="2021-06-22T18:08:14.640" v="57" actId="1076"/>
          <ac:spMkLst>
            <pc:docMk/>
            <pc:sldMk cId="3730129258" sldId="324"/>
            <ac:spMk id="5" creationId="{A18938E0-2D44-449A-8BEA-562DCBB4FF6E}"/>
          </ac:spMkLst>
        </pc:spChg>
        <pc:spChg chg="add del mod">
          <ac:chgData name="Mary" userId="acdd3c35-a502-4340-ab6a-52cca334f63c" providerId="ADAL" clId="{F113182B-B7B1-410D-AAE4-C71F60751010}" dt="2021-06-22T18:07:52.901" v="53" actId="478"/>
          <ac:spMkLst>
            <pc:docMk/>
            <pc:sldMk cId="3730129258" sldId="324"/>
            <ac:spMk id="8" creationId="{AA16FB8F-6EC2-4B4D-955C-257C93E45E7F}"/>
          </ac:spMkLst>
        </pc:spChg>
        <pc:graphicFrameChg chg="mod">
          <ac:chgData name="Mary" userId="acdd3c35-a502-4340-ab6a-52cca334f63c" providerId="ADAL" clId="{F113182B-B7B1-410D-AAE4-C71F60751010}" dt="2021-06-22T18:08:14.640" v="57" actId="1076"/>
          <ac:graphicFrameMkLst>
            <pc:docMk/>
            <pc:sldMk cId="3730129258" sldId="324"/>
            <ac:graphicFrameMk id="4" creationId="{35FC4CC8-335E-4F2E-AC24-1000EC4DFA9D}"/>
          </ac:graphicFrameMkLst>
        </pc:graphicFrameChg>
        <pc:cxnChg chg="mod">
          <ac:chgData name="Mary" userId="acdd3c35-a502-4340-ab6a-52cca334f63c" providerId="ADAL" clId="{F113182B-B7B1-410D-AAE4-C71F60751010}" dt="2021-06-22T18:08:14.640" v="57" actId="1076"/>
          <ac:cxnSpMkLst>
            <pc:docMk/>
            <pc:sldMk cId="3730129258" sldId="324"/>
            <ac:cxnSpMk id="6" creationId="{C7E1F11D-3001-4694-B203-9AA24A82ADA2}"/>
          </ac:cxnSpMkLst>
        </pc:cxnChg>
      </pc:sldChg>
      <pc:sldChg chg="del">
        <pc:chgData name="Mary" userId="acdd3c35-a502-4340-ab6a-52cca334f63c" providerId="ADAL" clId="{F113182B-B7B1-410D-AAE4-C71F60751010}" dt="2021-06-22T18:08:22.749" v="58" actId="47"/>
        <pc:sldMkLst>
          <pc:docMk/>
          <pc:sldMk cId="3053654594" sldId="343"/>
        </pc:sldMkLst>
      </pc:sldChg>
      <pc:sldChg chg="addSp delSp modSp mod">
        <pc:chgData name="Mary" userId="acdd3c35-a502-4340-ab6a-52cca334f63c" providerId="ADAL" clId="{F113182B-B7B1-410D-AAE4-C71F60751010}" dt="2021-06-22T18:07:34.731" v="49" actId="14100"/>
        <pc:sldMkLst>
          <pc:docMk/>
          <pc:sldMk cId="1689314747" sldId="385"/>
        </pc:sldMkLst>
        <pc:spChg chg="mod">
          <ac:chgData name="Mary" userId="acdd3c35-a502-4340-ab6a-52cca334f63c" providerId="ADAL" clId="{F113182B-B7B1-410D-AAE4-C71F60751010}" dt="2021-06-22T18:07:01.339" v="1" actId="27636"/>
          <ac:spMkLst>
            <pc:docMk/>
            <pc:sldMk cId="1689314747" sldId="385"/>
            <ac:spMk id="2" creationId="{702D652B-1192-4149-B954-E587E086836E}"/>
          </ac:spMkLst>
        </pc:spChg>
        <pc:spChg chg="del">
          <ac:chgData name="Mary" userId="acdd3c35-a502-4340-ab6a-52cca334f63c" providerId="ADAL" clId="{F113182B-B7B1-410D-AAE4-C71F60751010}" dt="2021-06-22T18:07:26.790" v="44" actId="478"/>
          <ac:spMkLst>
            <pc:docMk/>
            <pc:sldMk cId="1689314747" sldId="385"/>
            <ac:spMk id="3" creationId="{C8C00CEB-ABE1-4FA5-97AE-B9F51AA1BBB4}"/>
          </ac:spMkLst>
        </pc:spChg>
        <pc:spChg chg="mod">
          <ac:chgData name="Mary" userId="acdd3c35-a502-4340-ab6a-52cca334f63c" providerId="ADAL" clId="{F113182B-B7B1-410D-AAE4-C71F60751010}" dt="2021-06-22T18:07:34.731" v="49" actId="14100"/>
          <ac:spMkLst>
            <pc:docMk/>
            <pc:sldMk cId="1689314747" sldId="385"/>
            <ac:spMk id="7" creationId="{003D60B4-5C88-468D-9964-9423FF036625}"/>
          </ac:spMkLst>
        </pc:spChg>
        <pc:spChg chg="add del mod">
          <ac:chgData name="Mary" userId="acdd3c35-a502-4340-ab6a-52cca334f63c" providerId="ADAL" clId="{F113182B-B7B1-410D-AAE4-C71F60751010}" dt="2021-06-22T18:07:28.788" v="45" actId="478"/>
          <ac:spMkLst>
            <pc:docMk/>
            <pc:sldMk cId="1689314747" sldId="385"/>
            <ac:spMk id="8" creationId="{F0AAFB99-3B09-431E-8AD7-FA5DD5FD0EB5}"/>
          </ac:spMkLst>
        </pc:spChg>
      </pc:sldChg>
      <pc:sldChg chg="addSp delSp modSp mod">
        <pc:chgData name="Mary" userId="acdd3c35-a502-4340-ab6a-52cca334f63c" providerId="ADAL" clId="{F113182B-B7B1-410D-AAE4-C71F60751010}" dt="2021-06-22T18:10:56.115" v="83" actId="1036"/>
        <pc:sldMkLst>
          <pc:docMk/>
          <pc:sldMk cId="3540656694" sldId="387"/>
        </pc:sldMkLst>
        <pc:spChg chg="del">
          <ac:chgData name="Mary" userId="acdd3c35-a502-4340-ab6a-52cca334f63c" providerId="ADAL" clId="{F113182B-B7B1-410D-AAE4-C71F60751010}" dt="2021-06-22T18:09:48.854" v="68" actId="478"/>
          <ac:spMkLst>
            <pc:docMk/>
            <pc:sldMk cId="3540656694" sldId="387"/>
            <ac:spMk id="2" creationId="{F1E1AF65-EB4D-41F4-A02C-4D3B70363CEA}"/>
          </ac:spMkLst>
        </pc:spChg>
        <pc:spChg chg="mod ord topLvl">
          <ac:chgData name="Mary" userId="acdd3c35-a502-4340-ab6a-52cca334f63c" providerId="ADAL" clId="{F113182B-B7B1-410D-AAE4-C71F60751010}" dt="2021-06-22T18:10:56.115" v="83" actId="1036"/>
          <ac:spMkLst>
            <pc:docMk/>
            <pc:sldMk cId="3540656694" sldId="387"/>
            <ac:spMk id="3" creationId="{2FD2645D-A13A-4D9C-87F8-AE3257F1157F}"/>
          </ac:spMkLst>
        </pc:spChg>
        <pc:spChg chg="del topLvl">
          <ac:chgData name="Mary" userId="acdd3c35-a502-4340-ab6a-52cca334f63c" providerId="ADAL" clId="{F113182B-B7B1-410D-AAE4-C71F60751010}" dt="2021-06-22T18:10:42.764" v="77" actId="478"/>
          <ac:spMkLst>
            <pc:docMk/>
            <pc:sldMk cId="3540656694" sldId="387"/>
            <ac:spMk id="6" creationId="{F3BC5B8A-036F-4A72-B346-A96D52455410}"/>
          </ac:spMkLst>
        </pc:spChg>
        <pc:spChg chg="ord">
          <ac:chgData name="Mary" userId="acdd3c35-a502-4340-ab6a-52cca334f63c" providerId="ADAL" clId="{F113182B-B7B1-410D-AAE4-C71F60751010}" dt="2021-06-22T18:10:21.065" v="73" actId="167"/>
          <ac:spMkLst>
            <pc:docMk/>
            <pc:sldMk cId="3540656694" sldId="387"/>
            <ac:spMk id="8" creationId="{8CF514B1-5526-424D-BEF1-EC6D68E5A77F}"/>
          </ac:spMkLst>
        </pc:spChg>
        <pc:spChg chg="del">
          <ac:chgData name="Mary" userId="acdd3c35-a502-4340-ab6a-52cca334f63c" providerId="ADAL" clId="{F113182B-B7B1-410D-AAE4-C71F60751010}" dt="2021-06-22T18:10:23.437" v="74" actId="478"/>
          <ac:spMkLst>
            <pc:docMk/>
            <pc:sldMk cId="3540656694" sldId="387"/>
            <ac:spMk id="9" creationId="{BD9B0A60-A683-43CC-8DF7-BDA8BC741BF8}"/>
          </ac:spMkLst>
        </pc:spChg>
        <pc:spChg chg="add del mod">
          <ac:chgData name="Mary" userId="acdd3c35-a502-4340-ab6a-52cca334f63c" providerId="ADAL" clId="{F113182B-B7B1-410D-AAE4-C71F60751010}" dt="2021-06-22T18:09:50.252" v="69" actId="478"/>
          <ac:spMkLst>
            <pc:docMk/>
            <pc:sldMk cId="3540656694" sldId="387"/>
            <ac:spMk id="11" creationId="{A48C1109-4905-4F73-81B1-5380F3962C21}"/>
          </ac:spMkLst>
        </pc:spChg>
        <pc:spChg chg="mod">
          <ac:chgData name="Mary" userId="acdd3c35-a502-4340-ab6a-52cca334f63c" providerId="ADAL" clId="{F113182B-B7B1-410D-AAE4-C71F60751010}" dt="2021-06-22T18:10:02.009" v="72" actId="14100"/>
          <ac:spMkLst>
            <pc:docMk/>
            <pc:sldMk cId="3540656694" sldId="387"/>
            <ac:spMk id="12" creationId="{67B27444-E4A2-496D-BCA6-BBD736A9165E}"/>
          </ac:spMkLst>
        </pc:spChg>
        <pc:spChg chg="del mod">
          <ac:chgData name="Mary" userId="acdd3c35-a502-4340-ab6a-52cca334f63c" providerId="ADAL" clId="{F113182B-B7B1-410D-AAE4-C71F60751010}" dt="2021-06-22T18:09:59.068" v="71" actId="478"/>
          <ac:spMkLst>
            <pc:docMk/>
            <pc:sldMk cId="3540656694" sldId="387"/>
            <ac:spMk id="13" creationId="{869D1FB6-A7F3-4F3E-A92F-211A2C9B12CF}"/>
          </ac:spMkLst>
        </pc:spChg>
        <pc:spChg chg="add del mod">
          <ac:chgData name="Mary" userId="acdd3c35-a502-4340-ab6a-52cca334f63c" providerId="ADAL" clId="{F113182B-B7B1-410D-AAE4-C71F60751010}" dt="2021-06-22T18:09:45.263" v="67" actId="14100"/>
          <ac:spMkLst>
            <pc:docMk/>
            <pc:sldMk cId="3540656694" sldId="387"/>
            <ac:spMk id="15" creationId="{DAB394D5-60BB-4FEB-9CDB-928CD94903B2}"/>
          </ac:spMkLst>
        </pc:spChg>
        <pc:spChg chg="add del">
          <ac:chgData name="Mary" userId="acdd3c35-a502-4340-ab6a-52cca334f63c" providerId="ADAL" clId="{F113182B-B7B1-410D-AAE4-C71F60751010}" dt="2021-06-22T18:09:43.092" v="66" actId="478"/>
          <ac:spMkLst>
            <pc:docMk/>
            <pc:sldMk cId="3540656694" sldId="387"/>
            <ac:spMk id="16" creationId="{59754A7B-5E50-4F02-97F6-2CFA4006A8FF}"/>
          </ac:spMkLst>
        </pc:spChg>
        <pc:spChg chg="del topLvl">
          <ac:chgData name="Mary" userId="acdd3c35-a502-4340-ab6a-52cca334f63c" providerId="ADAL" clId="{F113182B-B7B1-410D-AAE4-C71F60751010}" dt="2021-06-22T18:08:56.187" v="61" actId="478"/>
          <ac:spMkLst>
            <pc:docMk/>
            <pc:sldMk cId="3540656694" sldId="387"/>
            <ac:spMk id="17" creationId="{C1D25224-FE15-4F09-A496-7A331C03AAB6}"/>
          </ac:spMkLst>
        </pc:spChg>
        <pc:spChg chg="del topLvl">
          <ac:chgData name="Mary" userId="acdd3c35-a502-4340-ab6a-52cca334f63c" providerId="ADAL" clId="{F113182B-B7B1-410D-AAE4-C71F60751010}" dt="2021-06-22T18:08:52.091" v="60" actId="478"/>
          <ac:spMkLst>
            <pc:docMk/>
            <pc:sldMk cId="3540656694" sldId="387"/>
            <ac:spMk id="18" creationId="{E4EED585-B7E5-47E8-A913-5BC12FBABBDB}"/>
          </ac:spMkLst>
        </pc:spChg>
        <pc:grpChg chg="del">
          <ac:chgData name="Mary" userId="acdd3c35-a502-4340-ab6a-52cca334f63c" providerId="ADAL" clId="{F113182B-B7B1-410D-AAE4-C71F60751010}" dt="2021-06-22T18:10:42.764" v="77" actId="478"/>
          <ac:grpSpMkLst>
            <pc:docMk/>
            <pc:sldMk cId="3540656694" sldId="387"/>
            <ac:grpSpMk id="7" creationId="{EB88CA99-AA0D-4C9B-AA01-3EB9A1A6A724}"/>
          </ac:grpSpMkLst>
        </pc:grpChg>
        <pc:grpChg chg="del">
          <ac:chgData name="Mary" userId="acdd3c35-a502-4340-ab6a-52cca334f63c" providerId="ADAL" clId="{F113182B-B7B1-410D-AAE4-C71F60751010}" dt="2021-06-22T18:08:52.091" v="60" actId="478"/>
          <ac:grpSpMkLst>
            <pc:docMk/>
            <pc:sldMk cId="3540656694" sldId="387"/>
            <ac:grpSpMk id="19" creationId="{3A2A4336-1DE0-4C37-B8B7-C3BB3BDF9D82}"/>
          </ac:grpSpMkLst>
        </pc:grpChg>
        <pc:graphicFrameChg chg="mod">
          <ac:chgData name="Mary" userId="acdd3c35-a502-4340-ab6a-52cca334f63c" providerId="ADAL" clId="{F113182B-B7B1-410D-AAE4-C71F60751010}" dt="2021-06-22T18:10:36.008" v="75" actId="167"/>
          <ac:graphicFrameMkLst>
            <pc:docMk/>
            <pc:sldMk cId="3540656694" sldId="387"/>
            <ac:graphicFrameMk id="4" creationId="{99D80FD1-72C9-4989-868A-684DDDBBCFD7}"/>
          </ac:graphicFrameMkLst>
        </pc:graphicFrameChg>
      </pc:sldChg>
      <pc:sldChg chg="del">
        <pc:chgData name="Mary" userId="acdd3c35-a502-4340-ab6a-52cca334f63c" providerId="ADAL" clId="{F113182B-B7B1-410D-AAE4-C71F60751010}" dt="2021-06-22T18:07:48.195" v="51" actId="47"/>
        <pc:sldMkLst>
          <pc:docMk/>
          <pc:sldMk cId="2926278569" sldId="722"/>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7687185-9185-4979-B756-774CDF1504EB}" type="doc">
      <dgm:prSet loTypeId="urn:microsoft.com/office/officeart/2005/8/layout/cycle5" loCatId="cycle" qsTypeId="urn:microsoft.com/office/officeart/2005/8/quickstyle/simple1" qsCatId="simple" csTypeId="urn:microsoft.com/office/officeart/2005/8/colors/accent4_2" csCatId="accent4" phldr="1"/>
      <dgm:spPr/>
      <dgm:t>
        <a:bodyPr/>
        <a:lstStyle/>
        <a:p>
          <a:endParaRPr lang="en-US"/>
        </a:p>
      </dgm:t>
    </dgm:pt>
    <dgm:pt modelId="{B1E5F506-2A5E-412D-8283-204AB7EA1B4A}">
      <dgm:prSet phldrT="[Text]" custT="1"/>
      <dgm:spPr>
        <a:solidFill>
          <a:srgbClr val="263E67"/>
        </a:solidFill>
        <a:ln>
          <a:solidFill>
            <a:schemeClr val="tx2"/>
          </a:solidFill>
        </a:ln>
      </dgm:spPr>
      <dgm:t>
        <a:bodyPr/>
        <a:lstStyle/>
        <a:p>
          <a:r>
            <a:rPr lang="en-US" sz="1600" b="1">
              <a:solidFill>
                <a:schemeClr val="bg2"/>
              </a:solidFill>
            </a:rPr>
            <a:t>Understand problem</a:t>
          </a:r>
        </a:p>
      </dgm:t>
    </dgm:pt>
    <dgm:pt modelId="{2740BFFA-E86E-4DFD-876F-88AA41D1519A}" type="parTrans" cxnId="{76E1055B-9DA6-4036-A27F-1E68E5646360}">
      <dgm:prSet/>
      <dgm:spPr/>
      <dgm:t>
        <a:bodyPr/>
        <a:lstStyle/>
        <a:p>
          <a:endParaRPr lang="en-US" sz="2000"/>
        </a:p>
      </dgm:t>
    </dgm:pt>
    <dgm:pt modelId="{1FEF72C9-FF14-4DC2-AA28-75739FFF5A02}" type="sibTrans" cxnId="{76E1055B-9DA6-4036-A27F-1E68E5646360}">
      <dgm:prSet/>
      <dgm:spPr/>
      <dgm:t>
        <a:bodyPr/>
        <a:lstStyle/>
        <a:p>
          <a:endParaRPr lang="en-US" sz="2000"/>
        </a:p>
      </dgm:t>
    </dgm:pt>
    <dgm:pt modelId="{F6E72941-4BBC-476B-B872-442914F08AD2}">
      <dgm:prSet phldrT="[Text]" custT="1"/>
      <dgm:spPr>
        <a:solidFill>
          <a:srgbClr val="263E67"/>
        </a:solidFill>
        <a:ln>
          <a:solidFill>
            <a:schemeClr val="tx2"/>
          </a:solidFill>
        </a:ln>
      </dgm:spPr>
      <dgm:t>
        <a:bodyPr/>
        <a:lstStyle/>
        <a:p>
          <a:r>
            <a:rPr lang="en-US" sz="1600" b="1">
              <a:solidFill>
                <a:schemeClr val="bg2"/>
              </a:solidFill>
            </a:rPr>
            <a:t>Establish goals for improvement</a:t>
          </a:r>
        </a:p>
      </dgm:t>
    </dgm:pt>
    <dgm:pt modelId="{AFB22B65-3AE1-4197-BE54-652D6CBE8524}" type="parTrans" cxnId="{6A67094A-A075-41ED-B150-FF35DFA24C39}">
      <dgm:prSet/>
      <dgm:spPr/>
      <dgm:t>
        <a:bodyPr/>
        <a:lstStyle/>
        <a:p>
          <a:endParaRPr lang="en-US" sz="2000"/>
        </a:p>
      </dgm:t>
    </dgm:pt>
    <dgm:pt modelId="{69FFC95D-486A-4738-BC4C-FF676CABB88A}" type="sibTrans" cxnId="{6A67094A-A075-41ED-B150-FF35DFA24C39}">
      <dgm:prSet/>
      <dgm:spPr/>
      <dgm:t>
        <a:bodyPr/>
        <a:lstStyle/>
        <a:p>
          <a:endParaRPr lang="en-US" sz="2000"/>
        </a:p>
      </dgm:t>
    </dgm:pt>
    <dgm:pt modelId="{69982C4F-92E8-4CCB-8CC6-56487922752C}">
      <dgm:prSet phldrT="[Text]" custT="1"/>
      <dgm:spPr>
        <a:solidFill>
          <a:srgbClr val="263E67"/>
        </a:solidFill>
        <a:ln w="38100">
          <a:noFill/>
        </a:ln>
      </dgm:spPr>
      <dgm:t>
        <a:bodyPr/>
        <a:lstStyle/>
        <a:p>
          <a:r>
            <a:rPr lang="en-US" sz="1600" b="1">
              <a:solidFill>
                <a:schemeClr val="bg2"/>
              </a:solidFill>
            </a:rPr>
            <a:t>Find and Select EBIs</a:t>
          </a:r>
        </a:p>
      </dgm:t>
    </dgm:pt>
    <dgm:pt modelId="{CBD5A526-0A9D-440A-91CD-B7B55EC09DD7}" type="parTrans" cxnId="{EEC6AADC-D289-4207-8E4D-22AA2F9AF180}">
      <dgm:prSet/>
      <dgm:spPr/>
      <dgm:t>
        <a:bodyPr/>
        <a:lstStyle/>
        <a:p>
          <a:endParaRPr lang="en-US" sz="2000"/>
        </a:p>
      </dgm:t>
    </dgm:pt>
    <dgm:pt modelId="{55CF9955-CB81-4E19-A32D-01FDB316B3B4}" type="sibTrans" cxnId="{EEC6AADC-D289-4207-8E4D-22AA2F9AF180}">
      <dgm:prSet/>
      <dgm:spPr/>
      <dgm:t>
        <a:bodyPr/>
        <a:lstStyle/>
        <a:p>
          <a:endParaRPr lang="en-US" sz="2000"/>
        </a:p>
      </dgm:t>
    </dgm:pt>
    <dgm:pt modelId="{5C37E29A-9B24-4953-B14D-702F9CA2C7D9}">
      <dgm:prSet phldrT="[Text]" custT="1"/>
      <dgm:spPr>
        <a:solidFill>
          <a:srgbClr val="263E67"/>
        </a:solidFill>
        <a:ln w="38100">
          <a:noFill/>
        </a:ln>
      </dgm:spPr>
      <dgm:t>
        <a:bodyPr/>
        <a:lstStyle/>
        <a:p>
          <a:r>
            <a:rPr lang="en-US" sz="1600" b="1">
              <a:solidFill>
                <a:schemeClr val="bg2"/>
              </a:solidFill>
            </a:rPr>
            <a:t>Adapt EBIs</a:t>
          </a:r>
        </a:p>
      </dgm:t>
    </dgm:pt>
    <dgm:pt modelId="{FF1E3BE9-E82A-4908-8C9F-C5E56306A2E7}" type="parTrans" cxnId="{39643DEF-2385-46C4-8C75-63FC0B59A942}">
      <dgm:prSet/>
      <dgm:spPr/>
      <dgm:t>
        <a:bodyPr/>
        <a:lstStyle/>
        <a:p>
          <a:endParaRPr lang="en-US" sz="2000"/>
        </a:p>
      </dgm:t>
    </dgm:pt>
    <dgm:pt modelId="{9077A80F-B59C-4129-A52A-DCFCA0F43049}" type="sibTrans" cxnId="{39643DEF-2385-46C4-8C75-63FC0B59A942}">
      <dgm:prSet/>
      <dgm:spPr/>
      <dgm:t>
        <a:bodyPr/>
        <a:lstStyle/>
        <a:p>
          <a:endParaRPr lang="en-US" sz="2000"/>
        </a:p>
      </dgm:t>
    </dgm:pt>
    <dgm:pt modelId="{14194F47-B89B-483E-9621-94A24A4F85E7}">
      <dgm:prSet phldrT="[Text]" custT="1"/>
      <dgm:spPr>
        <a:solidFill>
          <a:srgbClr val="263E67"/>
        </a:solidFill>
        <a:ln w="38100">
          <a:solidFill>
            <a:srgbClr val="0080E3"/>
          </a:solidFill>
        </a:ln>
      </dgm:spPr>
      <dgm:t>
        <a:bodyPr/>
        <a:lstStyle/>
        <a:p>
          <a:r>
            <a:rPr lang="en-US" sz="1600" b="1">
              <a:solidFill>
                <a:schemeClr val="bg2"/>
              </a:solidFill>
            </a:rPr>
            <a:t>Implement EBIs</a:t>
          </a:r>
        </a:p>
      </dgm:t>
    </dgm:pt>
    <dgm:pt modelId="{4AA320A9-665A-4238-9AF5-041A005F40FE}" type="parTrans" cxnId="{3F327084-382E-4D0E-A753-2BB7B09F6ADD}">
      <dgm:prSet/>
      <dgm:spPr/>
      <dgm:t>
        <a:bodyPr/>
        <a:lstStyle/>
        <a:p>
          <a:endParaRPr lang="en-US" sz="2000"/>
        </a:p>
      </dgm:t>
    </dgm:pt>
    <dgm:pt modelId="{094058F0-BEFC-4AD6-835B-3210D0B2B619}" type="sibTrans" cxnId="{3F327084-382E-4D0E-A753-2BB7B09F6ADD}">
      <dgm:prSet/>
      <dgm:spPr/>
      <dgm:t>
        <a:bodyPr/>
        <a:lstStyle/>
        <a:p>
          <a:endParaRPr lang="en-US" sz="2000"/>
        </a:p>
      </dgm:t>
    </dgm:pt>
    <dgm:pt modelId="{C0FB87A9-E535-4E2F-A05A-F75AB64F7A22}">
      <dgm:prSet phldrT="[Text]" custT="1"/>
      <dgm:spPr>
        <a:solidFill>
          <a:srgbClr val="263E67"/>
        </a:solidFill>
        <a:ln>
          <a:solidFill>
            <a:schemeClr val="tx2"/>
          </a:solidFill>
        </a:ln>
      </dgm:spPr>
      <dgm:t>
        <a:bodyPr/>
        <a:lstStyle/>
        <a:p>
          <a:r>
            <a:rPr lang="en-US" sz="1600" b="1">
              <a:solidFill>
                <a:schemeClr val="bg2"/>
              </a:solidFill>
            </a:rPr>
            <a:t>Evaluate impact</a:t>
          </a:r>
        </a:p>
      </dgm:t>
    </dgm:pt>
    <dgm:pt modelId="{8DF46788-A54A-4610-B3EC-F2A597325007}" type="parTrans" cxnId="{D3A71E33-0960-4BB7-8F70-B77BF2F423C7}">
      <dgm:prSet/>
      <dgm:spPr/>
      <dgm:t>
        <a:bodyPr/>
        <a:lstStyle/>
        <a:p>
          <a:endParaRPr lang="en-US" sz="2000"/>
        </a:p>
      </dgm:t>
    </dgm:pt>
    <dgm:pt modelId="{5BC7ACD9-16F3-48DE-B44A-B53E0FA091BB}" type="sibTrans" cxnId="{D3A71E33-0960-4BB7-8F70-B77BF2F423C7}">
      <dgm:prSet/>
      <dgm:spPr/>
      <dgm:t>
        <a:bodyPr/>
        <a:lstStyle/>
        <a:p>
          <a:endParaRPr lang="en-US" sz="2000"/>
        </a:p>
      </dgm:t>
    </dgm:pt>
    <dgm:pt modelId="{6D74FFB8-F128-4E06-AD5D-1FC5648FA000}" type="pres">
      <dgm:prSet presAssocID="{27687185-9185-4979-B756-774CDF1504EB}" presName="cycle" presStyleCnt="0">
        <dgm:presLayoutVars>
          <dgm:dir/>
          <dgm:resizeHandles val="exact"/>
        </dgm:presLayoutVars>
      </dgm:prSet>
      <dgm:spPr/>
    </dgm:pt>
    <dgm:pt modelId="{0AA63C85-C2B1-4702-8C98-129A2F201764}" type="pres">
      <dgm:prSet presAssocID="{B1E5F506-2A5E-412D-8283-204AB7EA1B4A}" presName="node" presStyleLbl="node1" presStyleIdx="0" presStyleCnt="6" custScaleX="115865">
        <dgm:presLayoutVars>
          <dgm:bulletEnabled val="1"/>
        </dgm:presLayoutVars>
      </dgm:prSet>
      <dgm:spPr/>
    </dgm:pt>
    <dgm:pt modelId="{7C6E9C68-4C9D-4872-B597-326B2B2A2932}" type="pres">
      <dgm:prSet presAssocID="{B1E5F506-2A5E-412D-8283-204AB7EA1B4A}" presName="spNode" presStyleCnt="0"/>
      <dgm:spPr/>
    </dgm:pt>
    <dgm:pt modelId="{93AE4088-0B87-404C-9919-605D038D11CF}" type="pres">
      <dgm:prSet presAssocID="{1FEF72C9-FF14-4DC2-AA28-75739FFF5A02}" presName="sibTrans" presStyleLbl="sibTrans1D1" presStyleIdx="0" presStyleCnt="6"/>
      <dgm:spPr/>
    </dgm:pt>
    <dgm:pt modelId="{9977A1BB-6C7C-475A-8969-3EB50D97445F}" type="pres">
      <dgm:prSet presAssocID="{F6E72941-4BBC-476B-B872-442914F08AD2}" presName="node" presStyleLbl="node1" presStyleIdx="1" presStyleCnt="6" custScaleX="115865">
        <dgm:presLayoutVars>
          <dgm:bulletEnabled val="1"/>
        </dgm:presLayoutVars>
      </dgm:prSet>
      <dgm:spPr/>
    </dgm:pt>
    <dgm:pt modelId="{E70C8CBC-DB54-4D47-97E7-A5CB147B7425}" type="pres">
      <dgm:prSet presAssocID="{F6E72941-4BBC-476B-B872-442914F08AD2}" presName="spNode" presStyleCnt="0"/>
      <dgm:spPr/>
    </dgm:pt>
    <dgm:pt modelId="{A315045C-FB7D-4D96-A60A-5C90DCB33944}" type="pres">
      <dgm:prSet presAssocID="{69FFC95D-486A-4738-BC4C-FF676CABB88A}" presName="sibTrans" presStyleLbl="sibTrans1D1" presStyleIdx="1" presStyleCnt="6"/>
      <dgm:spPr/>
    </dgm:pt>
    <dgm:pt modelId="{42B00A90-49FC-4B16-BFB5-E6CE81C3569D}" type="pres">
      <dgm:prSet presAssocID="{69982C4F-92E8-4CCB-8CC6-56487922752C}" presName="node" presStyleLbl="node1" presStyleIdx="2" presStyleCnt="6" custScaleX="115865">
        <dgm:presLayoutVars>
          <dgm:bulletEnabled val="1"/>
        </dgm:presLayoutVars>
      </dgm:prSet>
      <dgm:spPr/>
    </dgm:pt>
    <dgm:pt modelId="{A003E1C9-2591-4CDA-9FDA-969543171C77}" type="pres">
      <dgm:prSet presAssocID="{69982C4F-92E8-4CCB-8CC6-56487922752C}" presName="spNode" presStyleCnt="0"/>
      <dgm:spPr/>
    </dgm:pt>
    <dgm:pt modelId="{3D61D92C-52E9-4070-A054-DF8606293766}" type="pres">
      <dgm:prSet presAssocID="{55CF9955-CB81-4E19-A32D-01FDB316B3B4}" presName="sibTrans" presStyleLbl="sibTrans1D1" presStyleIdx="2" presStyleCnt="6"/>
      <dgm:spPr/>
    </dgm:pt>
    <dgm:pt modelId="{2FD33B52-D2D1-4296-A0EA-A705BDF395B4}" type="pres">
      <dgm:prSet presAssocID="{5C37E29A-9B24-4953-B14D-702F9CA2C7D9}" presName="node" presStyleLbl="node1" presStyleIdx="3" presStyleCnt="6" custScaleX="115865">
        <dgm:presLayoutVars>
          <dgm:bulletEnabled val="1"/>
        </dgm:presLayoutVars>
      </dgm:prSet>
      <dgm:spPr/>
    </dgm:pt>
    <dgm:pt modelId="{9E92B909-5859-42E1-A185-1C85441CE437}" type="pres">
      <dgm:prSet presAssocID="{5C37E29A-9B24-4953-B14D-702F9CA2C7D9}" presName="spNode" presStyleCnt="0"/>
      <dgm:spPr/>
    </dgm:pt>
    <dgm:pt modelId="{5C4C6834-CFE1-4D8F-9E93-7BF9EBE10C9B}" type="pres">
      <dgm:prSet presAssocID="{9077A80F-B59C-4129-A52A-DCFCA0F43049}" presName="sibTrans" presStyleLbl="sibTrans1D1" presStyleIdx="3" presStyleCnt="6"/>
      <dgm:spPr/>
    </dgm:pt>
    <dgm:pt modelId="{0D6E494D-89C5-4494-8AD1-8D5A56250D8B}" type="pres">
      <dgm:prSet presAssocID="{14194F47-B89B-483E-9621-94A24A4F85E7}" presName="node" presStyleLbl="node1" presStyleIdx="4" presStyleCnt="6" custScaleX="115865">
        <dgm:presLayoutVars>
          <dgm:bulletEnabled val="1"/>
        </dgm:presLayoutVars>
      </dgm:prSet>
      <dgm:spPr/>
    </dgm:pt>
    <dgm:pt modelId="{B1F36DC0-A4BA-4B4F-B0E4-AE76E0B9EB21}" type="pres">
      <dgm:prSet presAssocID="{14194F47-B89B-483E-9621-94A24A4F85E7}" presName="spNode" presStyleCnt="0"/>
      <dgm:spPr/>
    </dgm:pt>
    <dgm:pt modelId="{622C4ADC-5C9D-49BC-831A-4F513095FBCF}" type="pres">
      <dgm:prSet presAssocID="{094058F0-BEFC-4AD6-835B-3210D0B2B619}" presName="sibTrans" presStyleLbl="sibTrans1D1" presStyleIdx="4" presStyleCnt="6"/>
      <dgm:spPr/>
    </dgm:pt>
    <dgm:pt modelId="{67455132-1615-439B-A018-AC0F0DBAFEB0}" type="pres">
      <dgm:prSet presAssocID="{C0FB87A9-E535-4E2F-A05A-F75AB64F7A22}" presName="node" presStyleLbl="node1" presStyleIdx="5" presStyleCnt="6" custScaleX="115865">
        <dgm:presLayoutVars>
          <dgm:bulletEnabled val="1"/>
        </dgm:presLayoutVars>
      </dgm:prSet>
      <dgm:spPr/>
    </dgm:pt>
    <dgm:pt modelId="{F84F7997-3CF4-445D-9B15-26E5E35857E8}" type="pres">
      <dgm:prSet presAssocID="{C0FB87A9-E535-4E2F-A05A-F75AB64F7A22}" presName="spNode" presStyleCnt="0"/>
      <dgm:spPr/>
    </dgm:pt>
    <dgm:pt modelId="{18E5F03D-6747-466C-9C77-DF4DFFA9C25A}" type="pres">
      <dgm:prSet presAssocID="{5BC7ACD9-16F3-48DE-B44A-B53E0FA091BB}" presName="sibTrans" presStyleLbl="sibTrans1D1" presStyleIdx="5" presStyleCnt="6"/>
      <dgm:spPr/>
    </dgm:pt>
  </dgm:ptLst>
  <dgm:cxnLst>
    <dgm:cxn modelId="{8A39A425-2187-4676-8F59-AABBC587942B}" type="presOf" srcId="{F6E72941-4BBC-476B-B872-442914F08AD2}" destId="{9977A1BB-6C7C-475A-8969-3EB50D97445F}" srcOrd="0" destOrd="0" presId="urn:microsoft.com/office/officeart/2005/8/layout/cycle5"/>
    <dgm:cxn modelId="{6D6BD330-9BA7-48B8-A537-E56C00D41F06}" type="presOf" srcId="{27687185-9185-4979-B756-774CDF1504EB}" destId="{6D74FFB8-F128-4E06-AD5D-1FC5648FA000}" srcOrd="0" destOrd="0" presId="urn:microsoft.com/office/officeart/2005/8/layout/cycle5"/>
    <dgm:cxn modelId="{D3A71E33-0960-4BB7-8F70-B77BF2F423C7}" srcId="{27687185-9185-4979-B756-774CDF1504EB}" destId="{C0FB87A9-E535-4E2F-A05A-F75AB64F7A22}" srcOrd="5" destOrd="0" parTransId="{8DF46788-A54A-4610-B3EC-F2A597325007}" sibTransId="{5BC7ACD9-16F3-48DE-B44A-B53E0FA091BB}"/>
    <dgm:cxn modelId="{76E1055B-9DA6-4036-A27F-1E68E5646360}" srcId="{27687185-9185-4979-B756-774CDF1504EB}" destId="{B1E5F506-2A5E-412D-8283-204AB7EA1B4A}" srcOrd="0" destOrd="0" parTransId="{2740BFFA-E86E-4DFD-876F-88AA41D1519A}" sibTransId="{1FEF72C9-FF14-4DC2-AA28-75739FFF5A02}"/>
    <dgm:cxn modelId="{06E8DD5E-6DB5-469F-9015-C0036CF20D3D}" type="presOf" srcId="{5C37E29A-9B24-4953-B14D-702F9CA2C7D9}" destId="{2FD33B52-D2D1-4296-A0EA-A705BDF395B4}" srcOrd="0" destOrd="0" presId="urn:microsoft.com/office/officeart/2005/8/layout/cycle5"/>
    <dgm:cxn modelId="{6A67094A-A075-41ED-B150-FF35DFA24C39}" srcId="{27687185-9185-4979-B756-774CDF1504EB}" destId="{F6E72941-4BBC-476B-B872-442914F08AD2}" srcOrd="1" destOrd="0" parTransId="{AFB22B65-3AE1-4197-BE54-652D6CBE8524}" sibTransId="{69FFC95D-486A-4738-BC4C-FF676CABB88A}"/>
    <dgm:cxn modelId="{4C9A2751-B651-4152-A761-66C1C6CA1C91}" type="presOf" srcId="{69FFC95D-486A-4738-BC4C-FF676CABB88A}" destId="{A315045C-FB7D-4D96-A60A-5C90DCB33944}" srcOrd="0" destOrd="0" presId="urn:microsoft.com/office/officeart/2005/8/layout/cycle5"/>
    <dgm:cxn modelId="{8B45EA59-EC22-4592-885A-93C926C5F739}" type="presOf" srcId="{14194F47-B89B-483E-9621-94A24A4F85E7}" destId="{0D6E494D-89C5-4494-8AD1-8D5A56250D8B}" srcOrd="0" destOrd="0" presId="urn:microsoft.com/office/officeart/2005/8/layout/cycle5"/>
    <dgm:cxn modelId="{3F327084-382E-4D0E-A753-2BB7B09F6ADD}" srcId="{27687185-9185-4979-B756-774CDF1504EB}" destId="{14194F47-B89B-483E-9621-94A24A4F85E7}" srcOrd="4" destOrd="0" parTransId="{4AA320A9-665A-4238-9AF5-041A005F40FE}" sibTransId="{094058F0-BEFC-4AD6-835B-3210D0B2B619}"/>
    <dgm:cxn modelId="{B0EEAD8F-7562-4C68-AE13-1ACD901C21D3}" type="presOf" srcId="{1FEF72C9-FF14-4DC2-AA28-75739FFF5A02}" destId="{93AE4088-0B87-404C-9919-605D038D11CF}" srcOrd="0" destOrd="0" presId="urn:microsoft.com/office/officeart/2005/8/layout/cycle5"/>
    <dgm:cxn modelId="{D7CD2A98-4E87-422C-80B8-6E8580DCBB81}" type="presOf" srcId="{094058F0-BEFC-4AD6-835B-3210D0B2B619}" destId="{622C4ADC-5C9D-49BC-831A-4F513095FBCF}" srcOrd="0" destOrd="0" presId="urn:microsoft.com/office/officeart/2005/8/layout/cycle5"/>
    <dgm:cxn modelId="{52C0DEA2-3210-4CC7-82D4-C091A8633FAC}" type="presOf" srcId="{C0FB87A9-E535-4E2F-A05A-F75AB64F7A22}" destId="{67455132-1615-439B-A018-AC0F0DBAFEB0}" srcOrd="0" destOrd="0" presId="urn:microsoft.com/office/officeart/2005/8/layout/cycle5"/>
    <dgm:cxn modelId="{01041ED9-4B45-4AB9-9FF2-2C4609AC160E}" type="presOf" srcId="{9077A80F-B59C-4129-A52A-DCFCA0F43049}" destId="{5C4C6834-CFE1-4D8F-9E93-7BF9EBE10C9B}" srcOrd="0" destOrd="0" presId="urn:microsoft.com/office/officeart/2005/8/layout/cycle5"/>
    <dgm:cxn modelId="{EEC6AADC-D289-4207-8E4D-22AA2F9AF180}" srcId="{27687185-9185-4979-B756-774CDF1504EB}" destId="{69982C4F-92E8-4CCB-8CC6-56487922752C}" srcOrd="2" destOrd="0" parTransId="{CBD5A526-0A9D-440A-91CD-B7B55EC09DD7}" sibTransId="{55CF9955-CB81-4E19-A32D-01FDB316B3B4}"/>
    <dgm:cxn modelId="{74531CDF-E95C-4DD2-AB3F-49B8BD5745EF}" type="presOf" srcId="{55CF9955-CB81-4E19-A32D-01FDB316B3B4}" destId="{3D61D92C-52E9-4070-A054-DF8606293766}" srcOrd="0" destOrd="0" presId="urn:microsoft.com/office/officeart/2005/8/layout/cycle5"/>
    <dgm:cxn modelId="{F2335DE6-2B4C-49DF-AA5C-72C250D2E08A}" type="presOf" srcId="{5BC7ACD9-16F3-48DE-B44A-B53E0FA091BB}" destId="{18E5F03D-6747-466C-9C77-DF4DFFA9C25A}" srcOrd="0" destOrd="0" presId="urn:microsoft.com/office/officeart/2005/8/layout/cycle5"/>
    <dgm:cxn modelId="{39643DEF-2385-46C4-8C75-63FC0B59A942}" srcId="{27687185-9185-4979-B756-774CDF1504EB}" destId="{5C37E29A-9B24-4953-B14D-702F9CA2C7D9}" srcOrd="3" destOrd="0" parTransId="{FF1E3BE9-E82A-4908-8C9F-C5E56306A2E7}" sibTransId="{9077A80F-B59C-4129-A52A-DCFCA0F43049}"/>
    <dgm:cxn modelId="{40D747F1-5FE4-42F0-9E83-DF7DF3AFB6EA}" type="presOf" srcId="{69982C4F-92E8-4CCB-8CC6-56487922752C}" destId="{42B00A90-49FC-4B16-BFB5-E6CE81C3569D}" srcOrd="0" destOrd="0" presId="urn:microsoft.com/office/officeart/2005/8/layout/cycle5"/>
    <dgm:cxn modelId="{2F745AFA-6E71-4038-8AB2-2F520AD8B859}" type="presOf" srcId="{B1E5F506-2A5E-412D-8283-204AB7EA1B4A}" destId="{0AA63C85-C2B1-4702-8C98-129A2F201764}" srcOrd="0" destOrd="0" presId="urn:microsoft.com/office/officeart/2005/8/layout/cycle5"/>
    <dgm:cxn modelId="{AD26624C-8CA6-476A-94A7-8C0196B233CD}" type="presParOf" srcId="{6D74FFB8-F128-4E06-AD5D-1FC5648FA000}" destId="{0AA63C85-C2B1-4702-8C98-129A2F201764}" srcOrd="0" destOrd="0" presId="urn:microsoft.com/office/officeart/2005/8/layout/cycle5"/>
    <dgm:cxn modelId="{56786305-4D08-48D7-BDA8-70C412840995}" type="presParOf" srcId="{6D74FFB8-F128-4E06-AD5D-1FC5648FA000}" destId="{7C6E9C68-4C9D-4872-B597-326B2B2A2932}" srcOrd="1" destOrd="0" presId="urn:microsoft.com/office/officeart/2005/8/layout/cycle5"/>
    <dgm:cxn modelId="{CF379154-A01A-4D5C-8427-62453866D17C}" type="presParOf" srcId="{6D74FFB8-F128-4E06-AD5D-1FC5648FA000}" destId="{93AE4088-0B87-404C-9919-605D038D11CF}" srcOrd="2" destOrd="0" presId="urn:microsoft.com/office/officeart/2005/8/layout/cycle5"/>
    <dgm:cxn modelId="{6441F83B-0CBC-41D4-92BE-7EE558F25D11}" type="presParOf" srcId="{6D74FFB8-F128-4E06-AD5D-1FC5648FA000}" destId="{9977A1BB-6C7C-475A-8969-3EB50D97445F}" srcOrd="3" destOrd="0" presId="urn:microsoft.com/office/officeart/2005/8/layout/cycle5"/>
    <dgm:cxn modelId="{408030B2-1370-4029-970C-0B42ED04D62B}" type="presParOf" srcId="{6D74FFB8-F128-4E06-AD5D-1FC5648FA000}" destId="{E70C8CBC-DB54-4D47-97E7-A5CB147B7425}" srcOrd="4" destOrd="0" presId="urn:microsoft.com/office/officeart/2005/8/layout/cycle5"/>
    <dgm:cxn modelId="{93F83822-515B-46BA-8F29-EA04F7CA0E47}" type="presParOf" srcId="{6D74FFB8-F128-4E06-AD5D-1FC5648FA000}" destId="{A315045C-FB7D-4D96-A60A-5C90DCB33944}" srcOrd="5" destOrd="0" presId="urn:microsoft.com/office/officeart/2005/8/layout/cycle5"/>
    <dgm:cxn modelId="{F9BECBD3-EF63-45EE-BE0D-10E9122E8C4C}" type="presParOf" srcId="{6D74FFB8-F128-4E06-AD5D-1FC5648FA000}" destId="{42B00A90-49FC-4B16-BFB5-E6CE81C3569D}" srcOrd="6" destOrd="0" presId="urn:microsoft.com/office/officeart/2005/8/layout/cycle5"/>
    <dgm:cxn modelId="{CE8826A8-D3FC-4105-BE24-972DC9BD9F6F}" type="presParOf" srcId="{6D74FFB8-F128-4E06-AD5D-1FC5648FA000}" destId="{A003E1C9-2591-4CDA-9FDA-969543171C77}" srcOrd="7" destOrd="0" presId="urn:microsoft.com/office/officeart/2005/8/layout/cycle5"/>
    <dgm:cxn modelId="{36AEE175-C196-4252-B810-CB639E45F2CD}" type="presParOf" srcId="{6D74FFB8-F128-4E06-AD5D-1FC5648FA000}" destId="{3D61D92C-52E9-4070-A054-DF8606293766}" srcOrd="8" destOrd="0" presId="urn:microsoft.com/office/officeart/2005/8/layout/cycle5"/>
    <dgm:cxn modelId="{1D198304-BF61-420F-8A35-ABAFD4C11F64}" type="presParOf" srcId="{6D74FFB8-F128-4E06-AD5D-1FC5648FA000}" destId="{2FD33B52-D2D1-4296-A0EA-A705BDF395B4}" srcOrd="9" destOrd="0" presId="urn:microsoft.com/office/officeart/2005/8/layout/cycle5"/>
    <dgm:cxn modelId="{50A79395-9F2E-45B6-9527-EB4C9B317FFD}" type="presParOf" srcId="{6D74FFB8-F128-4E06-AD5D-1FC5648FA000}" destId="{9E92B909-5859-42E1-A185-1C85441CE437}" srcOrd="10" destOrd="0" presId="urn:microsoft.com/office/officeart/2005/8/layout/cycle5"/>
    <dgm:cxn modelId="{36AF311D-93A5-4679-B396-B8C959343AB4}" type="presParOf" srcId="{6D74FFB8-F128-4E06-AD5D-1FC5648FA000}" destId="{5C4C6834-CFE1-4D8F-9E93-7BF9EBE10C9B}" srcOrd="11" destOrd="0" presId="urn:microsoft.com/office/officeart/2005/8/layout/cycle5"/>
    <dgm:cxn modelId="{513E9E52-1387-4F5A-895F-481444292A5F}" type="presParOf" srcId="{6D74FFB8-F128-4E06-AD5D-1FC5648FA000}" destId="{0D6E494D-89C5-4494-8AD1-8D5A56250D8B}" srcOrd="12" destOrd="0" presId="urn:microsoft.com/office/officeart/2005/8/layout/cycle5"/>
    <dgm:cxn modelId="{E9B481A6-619D-4DB1-9DBD-7E2B0644501B}" type="presParOf" srcId="{6D74FFB8-F128-4E06-AD5D-1FC5648FA000}" destId="{B1F36DC0-A4BA-4B4F-B0E4-AE76E0B9EB21}" srcOrd="13" destOrd="0" presId="urn:microsoft.com/office/officeart/2005/8/layout/cycle5"/>
    <dgm:cxn modelId="{B69B4CF9-4F45-4F6D-B858-C9BBE39C2CC3}" type="presParOf" srcId="{6D74FFB8-F128-4E06-AD5D-1FC5648FA000}" destId="{622C4ADC-5C9D-49BC-831A-4F513095FBCF}" srcOrd="14" destOrd="0" presId="urn:microsoft.com/office/officeart/2005/8/layout/cycle5"/>
    <dgm:cxn modelId="{5689EF4E-3687-4B86-B89F-EE324ABBD018}" type="presParOf" srcId="{6D74FFB8-F128-4E06-AD5D-1FC5648FA000}" destId="{67455132-1615-439B-A018-AC0F0DBAFEB0}" srcOrd="15" destOrd="0" presId="urn:microsoft.com/office/officeart/2005/8/layout/cycle5"/>
    <dgm:cxn modelId="{6110DF8A-6C64-4696-934D-A7C95D4D7EE8}" type="presParOf" srcId="{6D74FFB8-F128-4E06-AD5D-1FC5648FA000}" destId="{F84F7997-3CF4-445D-9B15-26E5E35857E8}" srcOrd="16" destOrd="0" presId="urn:microsoft.com/office/officeart/2005/8/layout/cycle5"/>
    <dgm:cxn modelId="{787D2920-28D0-4FFF-B751-8ECA2DB2FEF8}" type="presParOf" srcId="{6D74FFB8-F128-4E06-AD5D-1FC5648FA000}" destId="{18E5F03D-6747-466C-9C77-DF4DFFA9C25A}" srcOrd="17"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087AB78D-C185-0549-9038-09FC8D4A0AA0}" type="doc">
      <dgm:prSet loTypeId="urn:microsoft.com/office/officeart/2008/layout/LinedList" loCatId="" qsTypeId="urn:microsoft.com/office/officeart/2005/8/quickstyle/simple1" qsCatId="simple" csTypeId="urn:microsoft.com/office/officeart/2005/8/colors/accent3_3" csCatId="accent3" phldr="1"/>
      <dgm:spPr/>
      <dgm:t>
        <a:bodyPr/>
        <a:lstStyle/>
        <a:p>
          <a:endParaRPr lang="en-US"/>
        </a:p>
      </dgm:t>
    </dgm:pt>
    <dgm:pt modelId="{B3FF1A2F-CC70-D348-AB5F-E49C72BF2C5D}">
      <dgm:prSet phldrT="[Text]"/>
      <dgm:spPr/>
      <dgm:t>
        <a:bodyPr/>
        <a:lstStyle/>
        <a:p>
          <a:pPr>
            <a:buFont typeface="Arial" panose="020B0604020202020204" pitchFamily="34" charset="0"/>
            <a:buNone/>
          </a:pPr>
          <a:r>
            <a:rPr lang="en-US">
              <a:latin typeface="+mn-lt"/>
            </a:rPr>
            <a:t>1. Establish an implementation team</a:t>
          </a:r>
        </a:p>
      </dgm:t>
    </dgm:pt>
    <dgm:pt modelId="{303252BA-AF65-E545-9B2D-0C2045E12C8C}" type="parTrans" cxnId="{9E0AA6E9-AE2A-3C49-8383-E387138209D5}">
      <dgm:prSet/>
      <dgm:spPr/>
      <dgm:t>
        <a:bodyPr/>
        <a:lstStyle/>
        <a:p>
          <a:endParaRPr lang="en-US">
            <a:latin typeface="+mn-lt"/>
          </a:endParaRPr>
        </a:p>
      </dgm:t>
    </dgm:pt>
    <dgm:pt modelId="{C0360657-DD11-D243-8C83-E2B1E4780CD3}" type="sibTrans" cxnId="{9E0AA6E9-AE2A-3C49-8383-E387138209D5}">
      <dgm:prSet/>
      <dgm:spPr/>
      <dgm:t>
        <a:bodyPr/>
        <a:lstStyle/>
        <a:p>
          <a:endParaRPr lang="en-US">
            <a:latin typeface="+mn-lt"/>
          </a:endParaRPr>
        </a:p>
      </dgm:t>
    </dgm:pt>
    <dgm:pt modelId="{A064B4E2-EB70-CE4A-9A4C-97D870DB22F3}">
      <dgm:prSet phldrT="[Text]"/>
      <dgm:spPr/>
      <dgm:t>
        <a:bodyPr/>
        <a:lstStyle/>
        <a:p>
          <a:pPr>
            <a:buFont typeface="Arial" panose="020B0604020202020204" pitchFamily="34" charset="0"/>
            <a:buNone/>
          </a:pPr>
          <a:r>
            <a:rPr lang="en-US">
              <a:latin typeface="+mn-lt"/>
            </a:rPr>
            <a:t>4. Create an implementation plan</a:t>
          </a:r>
        </a:p>
      </dgm:t>
    </dgm:pt>
    <dgm:pt modelId="{B737A149-4C8F-D74B-8E06-A2A7C2F28FC0}" type="parTrans" cxnId="{3275A21A-133F-874F-9AF5-740D6F485CCF}">
      <dgm:prSet/>
      <dgm:spPr/>
      <dgm:t>
        <a:bodyPr/>
        <a:lstStyle/>
        <a:p>
          <a:endParaRPr lang="en-US">
            <a:latin typeface="+mn-lt"/>
          </a:endParaRPr>
        </a:p>
      </dgm:t>
    </dgm:pt>
    <dgm:pt modelId="{0A235E95-D970-EE4B-A22D-F8D950D8999F}" type="sibTrans" cxnId="{3275A21A-133F-874F-9AF5-740D6F485CCF}">
      <dgm:prSet/>
      <dgm:spPr/>
      <dgm:t>
        <a:bodyPr/>
        <a:lstStyle/>
        <a:p>
          <a:endParaRPr lang="en-US">
            <a:latin typeface="+mn-lt"/>
          </a:endParaRPr>
        </a:p>
      </dgm:t>
    </dgm:pt>
    <dgm:pt modelId="{9589E898-5D9A-5446-90C4-8593FA62B441}">
      <dgm:prSet phldrT="[Text]"/>
      <dgm:spPr/>
      <dgm:t>
        <a:bodyPr/>
        <a:lstStyle/>
        <a:p>
          <a:pPr>
            <a:buFont typeface="Arial" panose="020B0604020202020204" pitchFamily="34" charset="0"/>
            <a:buNone/>
          </a:pPr>
          <a:r>
            <a:rPr lang="en-US">
              <a:latin typeface="+mn-lt"/>
            </a:rPr>
            <a:t>5. </a:t>
          </a:r>
          <a:r>
            <a:rPr lang="en-US" b="0">
              <a:latin typeface="+mn-lt"/>
            </a:rPr>
            <a:t>Conduct  Plan Do Study Act (PDSA) cycles</a:t>
          </a:r>
          <a:endParaRPr lang="en-US">
            <a:latin typeface="+mn-lt"/>
          </a:endParaRPr>
        </a:p>
      </dgm:t>
    </dgm:pt>
    <dgm:pt modelId="{62865358-36A8-0E47-B311-4FD0C1EFB465}" type="parTrans" cxnId="{7DC92BAD-0424-714B-8E1D-91F7EA0997F9}">
      <dgm:prSet/>
      <dgm:spPr/>
      <dgm:t>
        <a:bodyPr/>
        <a:lstStyle/>
        <a:p>
          <a:endParaRPr lang="en-US">
            <a:latin typeface="+mn-lt"/>
          </a:endParaRPr>
        </a:p>
      </dgm:t>
    </dgm:pt>
    <dgm:pt modelId="{1969F23D-BB99-EC46-A4A0-8F9FFF03D7E0}" type="sibTrans" cxnId="{7DC92BAD-0424-714B-8E1D-91F7EA0997F9}">
      <dgm:prSet/>
      <dgm:spPr/>
      <dgm:t>
        <a:bodyPr/>
        <a:lstStyle/>
        <a:p>
          <a:endParaRPr lang="en-US">
            <a:latin typeface="+mn-lt"/>
          </a:endParaRPr>
        </a:p>
      </dgm:t>
    </dgm:pt>
    <dgm:pt modelId="{2808F463-5080-4FE2-AC35-FFFD6C4C8491}">
      <dgm:prSet phldrT="[Text]"/>
      <dgm:spPr/>
      <dgm:t>
        <a:bodyPr/>
        <a:lstStyle/>
        <a:p>
          <a:pPr>
            <a:buFont typeface="Arial" panose="020B0604020202020204" pitchFamily="34" charset="0"/>
            <a:buNone/>
          </a:pPr>
          <a:r>
            <a:rPr lang="en-US">
              <a:latin typeface="+mn-lt"/>
            </a:rPr>
            <a:t>2. Assess your readiness to implement</a:t>
          </a:r>
        </a:p>
      </dgm:t>
    </dgm:pt>
    <dgm:pt modelId="{7B4ADB0C-AAB6-4374-AA9F-689AA14A159A}" type="parTrans" cxnId="{9663C131-FA00-4933-A7C0-32FFCCC83DA1}">
      <dgm:prSet/>
      <dgm:spPr/>
      <dgm:t>
        <a:bodyPr/>
        <a:lstStyle/>
        <a:p>
          <a:endParaRPr lang="en-US">
            <a:latin typeface="+mn-lt"/>
          </a:endParaRPr>
        </a:p>
      </dgm:t>
    </dgm:pt>
    <dgm:pt modelId="{520C2615-CBD6-4097-B1FC-73173CFFBB9D}" type="sibTrans" cxnId="{9663C131-FA00-4933-A7C0-32FFCCC83DA1}">
      <dgm:prSet/>
      <dgm:spPr/>
      <dgm:t>
        <a:bodyPr/>
        <a:lstStyle/>
        <a:p>
          <a:endParaRPr lang="en-US">
            <a:latin typeface="+mn-lt"/>
          </a:endParaRPr>
        </a:p>
      </dgm:t>
    </dgm:pt>
    <dgm:pt modelId="{D2EA9DE1-9DF9-4FFB-BB52-C62CC64FEC3A}">
      <dgm:prSet phldrT="[Text]"/>
      <dgm:spPr/>
      <dgm:t>
        <a:bodyPr/>
        <a:lstStyle/>
        <a:p>
          <a:pPr>
            <a:buFont typeface="Arial" panose="020B0604020202020204" pitchFamily="34" charset="0"/>
            <a:buNone/>
          </a:pPr>
          <a:r>
            <a:rPr lang="en-US">
              <a:latin typeface="+mn-lt"/>
            </a:rPr>
            <a:t>6. </a:t>
          </a:r>
          <a:r>
            <a:rPr lang="en-US" b="1">
              <a:latin typeface="+mn-lt"/>
            </a:rPr>
            <a:t>Communicate with key stakeholders</a:t>
          </a:r>
        </a:p>
      </dgm:t>
    </dgm:pt>
    <dgm:pt modelId="{B031D42C-8A61-45DF-9822-B1D30BC64636}" type="parTrans" cxnId="{9E7EDF94-9F03-4AA8-8235-E50AC82B1A60}">
      <dgm:prSet/>
      <dgm:spPr/>
      <dgm:t>
        <a:bodyPr/>
        <a:lstStyle/>
        <a:p>
          <a:endParaRPr lang="en-US">
            <a:latin typeface="+mn-lt"/>
          </a:endParaRPr>
        </a:p>
      </dgm:t>
    </dgm:pt>
    <dgm:pt modelId="{06BEB19C-4BD0-400E-9C43-FF38A09BC7B6}" type="sibTrans" cxnId="{9E7EDF94-9F03-4AA8-8235-E50AC82B1A60}">
      <dgm:prSet/>
      <dgm:spPr/>
      <dgm:t>
        <a:bodyPr/>
        <a:lstStyle/>
        <a:p>
          <a:endParaRPr lang="en-US">
            <a:latin typeface="+mn-lt"/>
          </a:endParaRPr>
        </a:p>
      </dgm:t>
    </dgm:pt>
    <dgm:pt modelId="{DB7573E8-EB59-43E7-9705-C4F2E957D535}">
      <dgm:prSet phldrT="[Text]"/>
      <dgm:spPr/>
      <dgm:t>
        <a:bodyPr/>
        <a:lstStyle/>
        <a:p>
          <a:pPr>
            <a:buFont typeface="Arial" panose="020B0604020202020204" pitchFamily="34" charset="0"/>
            <a:buNone/>
          </a:pPr>
          <a:r>
            <a:rPr lang="en-US">
              <a:latin typeface="+mn-lt"/>
            </a:rPr>
            <a:t>3. Select implementation strategies</a:t>
          </a:r>
        </a:p>
      </dgm:t>
    </dgm:pt>
    <dgm:pt modelId="{9430128F-F12A-44CF-ADFA-0F2033C4FAE1}" type="parTrans" cxnId="{C10FD3B8-346F-4628-A5E7-9B463955577B}">
      <dgm:prSet/>
      <dgm:spPr/>
      <dgm:t>
        <a:bodyPr/>
        <a:lstStyle/>
        <a:p>
          <a:endParaRPr lang="en-US"/>
        </a:p>
      </dgm:t>
    </dgm:pt>
    <dgm:pt modelId="{062CB5ED-A825-4280-936F-5A86E692C320}" type="sibTrans" cxnId="{C10FD3B8-346F-4628-A5E7-9B463955577B}">
      <dgm:prSet/>
      <dgm:spPr/>
      <dgm:t>
        <a:bodyPr/>
        <a:lstStyle/>
        <a:p>
          <a:endParaRPr lang="en-US"/>
        </a:p>
      </dgm:t>
    </dgm:pt>
    <dgm:pt modelId="{D6BB6800-A361-244B-A211-7E87FB33643C}" type="pres">
      <dgm:prSet presAssocID="{087AB78D-C185-0549-9038-09FC8D4A0AA0}" presName="vert0" presStyleCnt="0">
        <dgm:presLayoutVars>
          <dgm:dir/>
          <dgm:animOne val="branch"/>
          <dgm:animLvl val="lvl"/>
        </dgm:presLayoutVars>
      </dgm:prSet>
      <dgm:spPr/>
    </dgm:pt>
    <dgm:pt modelId="{AD208B69-B6F8-EA49-9817-2AAB0CCA010C}" type="pres">
      <dgm:prSet presAssocID="{B3FF1A2F-CC70-D348-AB5F-E49C72BF2C5D}" presName="thickLine" presStyleLbl="alignNode1" presStyleIdx="0" presStyleCnt="6"/>
      <dgm:spPr/>
    </dgm:pt>
    <dgm:pt modelId="{45A1EBA9-1DB4-3347-B2B7-39CA187DABB8}" type="pres">
      <dgm:prSet presAssocID="{B3FF1A2F-CC70-D348-AB5F-E49C72BF2C5D}" presName="horz1" presStyleCnt="0"/>
      <dgm:spPr/>
    </dgm:pt>
    <dgm:pt modelId="{56D2926B-B551-2347-AE16-4BC123DDBF53}" type="pres">
      <dgm:prSet presAssocID="{B3FF1A2F-CC70-D348-AB5F-E49C72BF2C5D}" presName="tx1" presStyleLbl="revTx" presStyleIdx="0" presStyleCnt="6"/>
      <dgm:spPr/>
    </dgm:pt>
    <dgm:pt modelId="{5210DDEB-81C5-B442-B66F-AD63D7FB90D1}" type="pres">
      <dgm:prSet presAssocID="{B3FF1A2F-CC70-D348-AB5F-E49C72BF2C5D}" presName="vert1" presStyleCnt="0"/>
      <dgm:spPr/>
    </dgm:pt>
    <dgm:pt modelId="{642CF650-14A6-4EA9-9EA2-FB29B7197234}" type="pres">
      <dgm:prSet presAssocID="{2808F463-5080-4FE2-AC35-FFFD6C4C8491}" presName="thickLine" presStyleLbl="alignNode1" presStyleIdx="1" presStyleCnt="6"/>
      <dgm:spPr/>
    </dgm:pt>
    <dgm:pt modelId="{359D25E6-AFA6-4C87-89C8-8D7E6EA05F6B}" type="pres">
      <dgm:prSet presAssocID="{2808F463-5080-4FE2-AC35-FFFD6C4C8491}" presName="horz1" presStyleCnt="0"/>
      <dgm:spPr/>
    </dgm:pt>
    <dgm:pt modelId="{58B4A194-CCB7-4360-B804-19DAD095D1C7}" type="pres">
      <dgm:prSet presAssocID="{2808F463-5080-4FE2-AC35-FFFD6C4C8491}" presName="tx1" presStyleLbl="revTx" presStyleIdx="1" presStyleCnt="6"/>
      <dgm:spPr/>
    </dgm:pt>
    <dgm:pt modelId="{6848271B-97D1-4245-B70D-9A1110175999}" type="pres">
      <dgm:prSet presAssocID="{2808F463-5080-4FE2-AC35-FFFD6C4C8491}" presName="vert1" presStyleCnt="0"/>
      <dgm:spPr/>
    </dgm:pt>
    <dgm:pt modelId="{4707236C-1635-4893-839C-1F73D79BEA87}" type="pres">
      <dgm:prSet presAssocID="{DB7573E8-EB59-43E7-9705-C4F2E957D535}" presName="thickLine" presStyleLbl="alignNode1" presStyleIdx="2" presStyleCnt="6"/>
      <dgm:spPr/>
    </dgm:pt>
    <dgm:pt modelId="{60DF165C-6997-4A18-89A3-6AC1F509C191}" type="pres">
      <dgm:prSet presAssocID="{DB7573E8-EB59-43E7-9705-C4F2E957D535}" presName="horz1" presStyleCnt="0"/>
      <dgm:spPr/>
    </dgm:pt>
    <dgm:pt modelId="{8B25C118-847C-4CFA-BDCC-5F48A4DB59E8}" type="pres">
      <dgm:prSet presAssocID="{DB7573E8-EB59-43E7-9705-C4F2E957D535}" presName="tx1" presStyleLbl="revTx" presStyleIdx="2" presStyleCnt="6"/>
      <dgm:spPr/>
    </dgm:pt>
    <dgm:pt modelId="{A044BD89-F22F-4462-9785-4BA49949AB52}" type="pres">
      <dgm:prSet presAssocID="{DB7573E8-EB59-43E7-9705-C4F2E957D535}" presName="vert1" presStyleCnt="0"/>
      <dgm:spPr/>
    </dgm:pt>
    <dgm:pt modelId="{0758402D-7760-BF4B-990C-3B9900C29EB1}" type="pres">
      <dgm:prSet presAssocID="{A064B4E2-EB70-CE4A-9A4C-97D870DB22F3}" presName="thickLine" presStyleLbl="alignNode1" presStyleIdx="3" presStyleCnt="6"/>
      <dgm:spPr/>
    </dgm:pt>
    <dgm:pt modelId="{CF62E9E1-25DA-0147-A321-E53C877F012C}" type="pres">
      <dgm:prSet presAssocID="{A064B4E2-EB70-CE4A-9A4C-97D870DB22F3}" presName="horz1" presStyleCnt="0"/>
      <dgm:spPr/>
    </dgm:pt>
    <dgm:pt modelId="{75FC1116-D3E7-B04F-979B-B7968D3F191A}" type="pres">
      <dgm:prSet presAssocID="{A064B4E2-EB70-CE4A-9A4C-97D870DB22F3}" presName="tx1" presStyleLbl="revTx" presStyleIdx="3" presStyleCnt="6"/>
      <dgm:spPr/>
    </dgm:pt>
    <dgm:pt modelId="{0640F15B-3B83-1B43-AF85-AC7C71E04313}" type="pres">
      <dgm:prSet presAssocID="{A064B4E2-EB70-CE4A-9A4C-97D870DB22F3}" presName="vert1" presStyleCnt="0"/>
      <dgm:spPr/>
    </dgm:pt>
    <dgm:pt modelId="{BD87B851-10BC-2F49-9CB9-153B3B3DEBB5}" type="pres">
      <dgm:prSet presAssocID="{9589E898-5D9A-5446-90C4-8593FA62B441}" presName="thickLine" presStyleLbl="alignNode1" presStyleIdx="4" presStyleCnt="6"/>
      <dgm:spPr/>
    </dgm:pt>
    <dgm:pt modelId="{E174D41E-16C7-EE44-B0E7-3505DF7D4611}" type="pres">
      <dgm:prSet presAssocID="{9589E898-5D9A-5446-90C4-8593FA62B441}" presName="horz1" presStyleCnt="0"/>
      <dgm:spPr/>
    </dgm:pt>
    <dgm:pt modelId="{79367BA8-5233-B64D-9003-6C3DECB8321A}" type="pres">
      <dgm:prSet presAssocID="{9589E898-5D9A-5446-90C4-8593FA62B441}" presName="tx1" presStyleLbl="revTx" presStyleIdx="4" presStyleCnt="6"/>
      <dgm:spPr/>
    </dgm:pt>
    <dgm:pt modelId="{45C2821C-339E-7649-AF38-18792EF4E520}" type="pres">
      <dgm:prSet presAssocID="{9589E898-5D9A-5446-90C4-8593FA62B441}" presName="vert1" presStyleCnt="0"/>
      <dgm:spPr/>
    </dgm:pt>
    <dgm:pt modelId="{727F4467-4A00-45B3-B100-A1ACF1937DD3}" type="pres">
      <dgm:prSet presAssocID="{D2EA9DE1-9DF9-4FFB-BB52-C62CC64FEC3A}" presName="thickLine" presStyleLbl="alignNode1" presStyleIdx="5" presStyleCnt="6"/>
      <dgm:spPr/>
    </dgm:pt>
    <dgm:pt modelId="{759806E4-A50B-4120-86A2-8D5D0C5D4A7E}" type="pres">
      <dgm:prSet presAssocID="{D2EA9DE1-9DF9-4FFB-BB52-C62CC64FEC3A}" presName="horz1" presStyleCnt="0"/>
      <dgm:spPr/>
    </dgm:pt>
    <dgm:pt modelId="{0DB0151B-57F3-4333-BA1B-CBABDCD0D0D3}" type="pres">
      <dgm:prSet presAssocID="{D2EA9DE1-9DF9-4FFB-BB52-C62CC64FEC3A}" presName="tx1" presStyleLbl="revTx" presStyleIdx="5" presStyleCnt="6"/>
      <dgm:spPr/>
    </dgm:pt>
    <dgm:pt modelId="{FCAB60DB-FDB3-4454-A3BD-765E0CE63840}" type="pres">
      <dgm:prSet presAssocID="{D2EA9DE1-9DF9-4FFB-BB52-C62CC64FEC3A}" presName="vert1" presStyleCnt="0"/>
      <dgm:spPr/>
    </dgm:pt>
  </dgm:ptLst>
  <dgm:cxnLst>
    <dgm:cxn modelId="{3275A21A-133F-874F-9AF5-740D6F485CCF}" srcId="{087AB78D-C185-0549-9038-09FC8D4A0AA0}" destId="{A064B4E2-EB70-CE4A-9A4C-97D870DB22F3}" srcOrd="3" destOrd="0" parTransId="{B737A149-4C8F-D74B-8E06-A2A7C2F28FC0}" sibTransId="{0A235E95-D970-EE4B-A22D-F8D950D8999F}"/>
    <dgm:cxn modelId="{36840E31-06B2-4B1B-9F24-597B555F9DD6}" type="presOf" srcId="{D2EA9DE1-9DF9-4FFB-BB52-C62CC64FEC3A}" destId="{0DB0151B-57F3-4333-BA1B-CBABDCD0D0D3}" srcOrd="0" destOrd="0" presId="urn:microsoft.com/office/officeart/2008/layout/LinedList"/>
    <dgm:cxn modelId="{9663C131-FA00-4933-A7C0-32FFCCC83DA1}" srcId="{087AB78D-C185-0549-9038-09FC8D4A0AA0}" destId="{2808F463-5080-4FE2-AC35-FFFD6C4C8491}" srcOrd="1" destOrd="0" parTransId="{7B4ADB0C-AAB6-4374-AA9F-689AA14A159A}" sibTransId="{520C2615-CBD6-4097-B1FC-73173CFFBB9D}"/>
    <dgm:cxn modelId="{0A81CC38-1377-44E8-896E-A70F8FD2DCFC}" type="presOf" srcId="{2808F463-5080-4FE2-AC35-FFFD6C4C8491}" destId="{58B4A194-CCB7-4360-B804-19DAD095D1C7}" srcOrd="0" destOrd="0" presId="urn:microsoft.com/office/officeart/2008/layout/LinedList"/>
    <dgm:cxn modelId="{6E0B1E39-E189-4B40-94F8-BD6DF392DC6F}" type="presOf" srcId="{A064B4E2-EB70-CE4A-9A4C-97D870DB22F3}" destId="{75FC1116-D3E7-B04F-979B-B7968D3F191A}" srcOrd="0" destOrd="0" presId="urn:microsoft.com/office/officeart/2008/layout/LinedList"/>
    <dgm:cxn modelId="{1EA7AE89-88DF-AA4C-933A-97800041727E}" type="presOf" srcId="{087AB78D-C185-0549-9038-09FC8D4A0AA0}" destId="{D6BB6800-A361-244B-A211-7E87FB33643C}" srcOrd="0" destOrd="0" presId="urn:microsoft.com/office/officeart/2008/layout/LinedList"/>
    <dgm:cxn modelId="{4BD09C8A-B23B-4EA1-91C8-0335419DA4F9}" type="presOf" srcId="{DB7573E8-EB59-43E7-9705-C4F2E957D535}" destId="{8B25C118-847C-4CFA-BDCC-5F48A4DB59E8}" srcOrd="0" destOrd="0" presId="urn:microsoft.com/office/officeart/2008/layout/LinedList"/>
    <dgm:cxn modelId="{9E7EDF94-9F03-4AA8-8235-E50AC82B1A60}" srcId="{087AB78D-C185-0549-9038-09FC8D4A0AA0}" destId="{D2EA9DE1-9DF9-4FFB-BB52-C62CC64FEC3A}" srcOrd="5" destOrd="0" parTransId="{B031D42C-8A61-45DF-9822-B1D30BC64636}" sibTransId="{06BEB19C-4BD0-400E-9C43-FF38A09BC7B6}"/>
    <dgm:cxn modelId="{7DC92BAD-0424-714B-8E1D-91F7EA0997F9}" srcId="{087AB78D-C185-0549-9038-09FC8D4A0AA0}" destId="{9589E898-5D9A-5446-90C4-8593FA62B441}" srcOrd="4" destOrd="0" parTransId="{62865358-36A8-0E47-B311-4FD0C1EFB465}" sibTransId="{1969F23D-BB99-EC46-A4A0-8F9FFF03D7E0}"/>
    <dgm:cxn modelId="{B80ABFAD-C6C4-EC4A-B6E5-C110FC556C70}" type="presOf" srcId="{9589E898-5D9A-5446-90C4-8593FA62B441}" destId="{79367BA8-5233-B64D-9003-6C3DECB8321A}" srcOrd="0" destOrd="0" presId="urn:microsoft.com/office/officeart/2008/layout/LinedList"/>
    <dgm:cxn modelId="{C10FD3B8-346F-4628-A5E7-9B463955577B}" srcId="{087AB78D-C185-0549-9038-09FC8D4A0AA0}" destId="{DB7573E8-EB59-43E7-9705-C4F2E957D535}" srcOrd="2" destOrd="0" parTransId="{9430128F-F12A-44CF-ADFA-0F2033C4FAE1}" sibTransId="{062CB5ED-A825-4280-936F-5A86E692C320}"/>
    <dgm:cxn modelId="{76FF8BCA-2076-B940-A291-FAFF63D17930}" type="presOf" srcId="{B3FF1A2F-CC70-D348-AB5F-E49C72BF2C5D}" destId="{56D2926B-B551-2347-AE16-4BC123DDBF53}" srcOrd="0" destOrd="0" presId="urn:microsoft.com/office/officeart/2008/layout/LinedList"/>
    <dgm:cxn modelId="{9E0AA6E9-AE2A-3C49-8383-E387138209D5}" srcId="{087AB78D-C185-0549-9038-09FC8D4A0AA0}" destId="{B3FF1A2F-CC70-D348-AB5F-E49C72BF2C5D}" srcOrd="0" destOrd="0" parTransId="{303252BA-AF65-E545-9B2D-0C2045E12C8C}" sibTransId="{C0360657-DD11-D243-8C83-E2B1E4780CD3}"/>
    <dgm:cxn modelId="{62B7CFD9-F269-4742-9DD4-8545FCA551BC}" type="presParOf" srcId="{D6BB6800-A361-244B-A211-7E87FB33643C}" destId="{AD208B69-B6F8-EA49-9817-2AAB0CCA010C}" srcOrd="0" destOrd="0" presId="urn:microsoft.com/office/officeart/2008/layout/LinedList"/>
    <dgm:cxn modelId="{9DCDCDAA-BE25-7E4F-8368-561BE6D8E9C7}" type="presParOf" srcId="{D6BB6800-A361-244B-A211-7E87FB33643C}" destId="{45A1EBA9-1DB4-3347-B2B7-39CA187DABB8}" srcOrd="1" destOrd="0" presId="urn:microsoft.com/office/officeart/2008/layout/LinedList"/>
    <dgm:cxn modelId="{DFA62038-F52F-DD41-8458-17A64EC4CC50}" type="presParOf" srcId="{45A1EBA9-1DB4-3347-B2B7-39CA187DABB8}" destId="{56D2926B-B551-2347-AE16-4BC123DDBF53}" srcOrd="0" destOrd="0" presId="urn:microsoft.com/office/officeart/2008/layout/LinedList"/>
    <dgm:cxn modelId="{4EC6238C-62B4-B243-BFE4-451FEA79CEA8}" type="presParOf" srcId="{45A1EBA9-1DB4-3347-B2B7-39CA187DABB8}" destId="{5210DDEB-81C5-B442-B66F-AD63D7FB90D1}" srcOrd="1" destOrd="0" presId="urn:microsoft.com/office/officeart/2008/layout/LinedList"/>
    <dgm:cxn modelId="{581F7E60-7FDE-47C2-9431-B04FFA4C4261}" type="presParOf" srcId="{D6BB6800-A361-244B-A211-7E87FB33643C}" destId="{642CF650-14A6-4EA9-9EA2-FB29B7197234}" srcOrd="2" destOrd="0" presId="urn:microsoft.com/office/officeart/2008/layout/LinedList"/>
    <dgm:cxn modelId="{84B26A34-2683-49D7-AD18-BCF307CEDE41}" type="presParOf" srcId="{D6BB6800-A361-244B-A211-7E87FB33643C}" destId="{359D25E6-AFA6-4C87-89C8-8D7E6EA05F6B}" srcOrd="3" destOrd="0" presId="urn:microsoft.com/office/officeart/2008/layout/LinedList"/>
    <dgm:cxn modelId="{944844BD-5FEA-47FE-B3B1-4F0513F6A2DF}" type="presParOf" srcId="{359D25E6-AFA6-4C87-89C8-8D7E6EA05F6B}" destId="{58B4A194-CCB7-4360-B804-19DAD095D1C7}" srcOrd="0" destOrd="0" presId="urn:microsoft.com/office/officeart/2008/layout/LinedList"/>
    <dgm:cxn modelId="{0B85E1B3-09E3-40A1-947B-ADCD9290C95F}" type="presParOf" srcId="{359D25E6-AFA6-4C87-89C8-8D7E6EA05F6B}" destId="{6848271B-97D1-4245-B70D-9A1110175999}" srcOrd="1" destOrd="0" presId="urn:microsoft.com/office/officeart/2008/layout/LinedList"/>
    <dgm:cxn modelId="{CB588478-EBB3-405F-915A-FF8E1E23D1AF}" type="presParOf" srcId="{D6BB6800-A361-244B-A211-7E87FB33643C}" destId="{4707236C-1635-4893-839C-1F73D79BEA87}" srcOrd="4" destOrd="0" presId="urn:microsoft.com/office/officeart/2008/layout/LinedList"/>
    <dgm:cxn modelId="{CC2BEFE5-CD2E-4F50-902A-BDA8F499F784}" type="presParOf" srcId="{D6BB6800-A361-244B-A211-7E87FB33643C}" destId="{60DF165C-6997-4A18-89A3-6AC1F509C191}" srcOrd="5" destOrd="0" presId="urn:microsoft.com/office/officeart/2008/layout/LinedList"/>
    <dgm:cxn modelId="{ED460DB8-BA23-44AE-BABC-5AD96F0FAD8A}" type="presParOf" srcId="{60DF165C-6997-4A18-89A3-6AC1F509C191}" destId="{8B25C118-847C-4CFA-BDCC-5F48A4DB59E8}" srcOrd="0" destOrd="0" presId="urn:microsoft.com/office/officeart/2008/layout/LinedList"/>
    <dgm:cxn modelId="{2023050E-4BD3-4E1C-96CA-308D6B6130B3}" type="presParOf" srcId="{60DF165C-6997-4A18-89A3-6AC1F509C191}" destId="{A044BD89-F22F-4462-9785-4BA49949AB52}" srcOrd="1" destOrd="0" presId="urn:microsoft.com/office/officeart/2008/layout/LinedList"/>
    <dgm:cxn modelId="{E270BDF5-2F94-D346-9D9E-FF89BFD14F5A}" type="presParOf" srcId="{D6BB6800-A361-244B-A211-7E87FB33643C}" destId="{0758402D-7760-BF4B-990C-3B9900C29EB1}" srcOrd="6" destOrd="0" presId="urn:microsoft.com/office/officeart/2008/layout/LinedList"/>
    <dgm:cxn modelId="{E2020E8A-1544-F44E-BAE4-F2899A17EBA6}" type="presParOf" srcId="{D6BB6800-A361-244B-A211-7E87FB33643C}" destId="{CF62E9E1-25DA-0147-A321-E53C877F012C}" srcOrd="7" destOrd="0" presId="urn:microsoft.com/office/officeart/2008/layout/LinedList"/>
    <dgm:cxn modelId="{E6152A7F-9F4F-2A45-9138-CABA03D64997}" type="presParOf" srcId="{CF62E9E1-25DA-0147-A321-E53C877F012C}" destId="{75FC1116-D3E7-B04F-979B-B7968D3F191A}" srcOrd="0" destOrd="0" presId="urn:microsoft.com/office/officeart/2008/layout/LinedList"/>
    <dgm:cxn modelId="{A49E92A9-E696-B740-8F13-917A1DE6FCBA}" type="presParOf" srcId="{CF62E9E1-25DA-0147-A321-E53C877F012C}" destId="{0640F15B-3B83-1B43-AF85-AC7C71E04313}" srcOrd="1" destOrd="0" presId="urn:microsoft.com/office/officeart/2008/layout/LinedList"/>
    <dgm:cxn modelId="{496B27B3-DCE0-E449-956E-DB012FFA9F39}" type="presParOf" srcId="{D6BB6800-A361-244B-A211-7E87FB33643C}" destId="{BD87B851-10BC-2F49-9CB9-153B3B3DEBB5}" srcOrd="8" destOrd="0" presId="urn:microsoft.com/office/officeart/2008/layout/LinedList"/>
    <dgm:cxn modelId="{F266A119-C94D-8C42-9DF6-6FD19E2AB689}" type="presParOf" srcId="{D6BB6800-A361-244B-A211-7E87FB33643C}" destId="{E174D41E-16C7-EE44-B0E7-3505DF7D4611}" srcOrd="9" destOrd="0" presId="urn:microsoft.com/office/officeart/2008/layout/LinedList"/>
    <dgm:cxn modelId="{48495CC5-B6C7-CC4D-9FD7-62CAFCCBBD46}" type="presParOf" srcId="{E174D41E-16C7-EE44-B0E7-3505DF7D4611}" destId="{79367BA8-5233-B64D-9003-6C3DECB8321A}" srcOrd="0" destOrd="0" presId="urn:microsoft.com/office/officeart/2008/layout/LinedList"/>
    <dgm:cxn modelId="{0B772920-BDA3-A341-9773-5FED695A75E5}" type="presParOf" srcId="{E174D41E-16C7-EE44-B0E7-3505DF7D4611}" destId="{45C2821C-339E-7649-AF38-18792EF4E520}" srcOrd="1" destOrd="0" presId="urn:microsoft.com/office/officeart/2008/layout/LinedList"/>
    <dgm:cxn modelId="{DF489458-32C5-4240-8B62-E8CCBD1F2151}" type="presParOf" srcId="{D6BB6800-A361-244B-A211-7E87FB33643C}" destId="{727F4467-4A00-45B3-B100-A1ACF1937DD3}" srcOrd="10" destOrd="0" presId="urn:microsoft.com/office/officeart/2008/layout/LinedList"/>
    <dgm:cxn modelId="{F950D425-BB32-409A-A070-B9F9A507EF5E}" type="presParOf" srcId="{D6BB6800-A361-244B-A211-7E87FB33643C}" destId="{759806E4-A50B-4120-86A2-8D5D0C5D4A7E}" srcOrd="11" destOrd="0" presId="urn:microsoft.com/office/officeart/2008/layout/LinedList"/>
    <dgm:cxn modelId="{5B2CDC67-85E1-4608-A43D-7EF53802E56F}" type="presParOf" srcId="{759806E4-A50B-4120-86A2-8D5D0C5D4A7E}" destId="{0DB0151B-57F3-4333-BA1B-CBABDCD0D0D3}" srcOrd="0" destOrd="0" presId="urn:microsoft.com/office/officeart/2008/layout/LinedList"/>
    <dgm:cxn modelId="{1CCA0160-EC8B-4A02-943A-D892AE9E3DA6}" type="presParOf" srcId="{759806E4-A50B-4120-86A2-8D5D0C5D4A7E}" destId="{FCAB60DB-FDB3-4454-A3BD-765E0CE63840}"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27687185-9185-4979-B756-774CDF1504EB}" type="doc">
      <dgm:prSet loTypeId="urn:microsoft.com/office/officeart/2005/8/layout/cycle5" loCatId="cycle" qsTypeId="urn:microsoft.com/office/officeart/2005/8/quickstyle/simple1" qsCatId="simple" csTypeId="urn:microsoft.com/office/officeart/2005/8/colors/accent4_2" csCatId="accent4" phldr="1"/>
      <dgm:spPr/>
      <dgm:t>
        <a:bodyPr/>
        <a:lstStyle/>
        <a:p>
          <a:endParaRPr lang="en-US"/>
        </a:p>
      </dgm:t>
    </dgm:pt>
    <dgm:pt modelId="{B1E5F506-2A5E-412D-8283-204AB7EA1B4A}">
      <dgm:prSet phldrT="[Text]" custT="1"/>
      <dgm:spPr>
        <a:solidFill>
          <a:srgbClr val="263E67"/>
        </a:solidFill>
        <a:ln>
          <a:solidFill>
            <a:schemeClr val="tx2"/>
          </a:solidFill>
        </a:ln>
      </dgm:spPr>
      <dgm:t>
        <a:bodyPr/>
        <a:lstStyle/>
        <a:p>
          <a:r>
            <a:rPr lang="en-US" sz="1600" b="1" dirty="0">
              <a:solidFill>
                <a:schemeClr val="bg2"/>
              </a:solidFill>
            </a:rPr>
            <a:t>Understand problem</a:t>
          </a:r>
        </a:p>
      </dgm:t>
    </dgm:pt>
    <dgm:pt modelId="{2740BFFA-E86E-4DFD-876F-88AA41D1519A}" type="parTrans" cxnId="{76E1055B-9DA6-4036-A27F-1E68E5646360}">
      <dgm:prSet/>
      <dgm:spPr/>
      <dgm:t>
        <a:bodyPr/>
        <a:lstStyle/>
        <a:p>
          <a:endParaRPr lang="en-US" sz="2000"/>
        </a:p>
      </dgm:t>
    </dgm:pt>
    <dgm:pt modelId="{1FEF72C9-FF14-4DC2-AA28-75739FFF5A02}" type="sibTrans" cxnId="{76E1055B-9DA6-4036-A27F-1E68E5646360}">
      <dgm:prSet/>
      <dgm:spPr/>
      <dgm:t>
        <a:bodyPr/>
        <a:lstStyle/>
        <a:p>
          <a:endParaRPr lang="en-US" sz="2000"/>
        </a:p>
      </dgm:t>
    </dgm:pt>
    <dgm:pt modelId="{F6E72941-4BBC-476B-B872-442914F08AD2}">
      <dgm:prSet phldrT="[Text]" custT="1"/>
      <dgm:spPr>
        <a:solidFill>
          <a:srgbClr val="263E67"/>
        </a:solidFill>
        <a:ln>
          <a:solidFill>
            <a:schemeClr val="tx2"/>
          </a:solidFill>
        </a:ln>
      </dgm:spPr>
      <dgm:t>
        <a:bodyPr/>
        <a:lstStyle/>
        <a:p>
          <a:r>
            <a:rPr lang="en-US" sz="1600" b="1" dirty="0">
              <a:solidFill>
                <a:schemeClr val="bg2"/>
              </a:solidFill>
            </a:rPr>
            <a:t>Establish goals for improvement</a:t>
          </a:r>
        </a:p>
      </dgm:t>
    </dgm:pt>
    <dgm:pt modelId="{AFB22B65-3AE1-4197-BE54-652D6CBE8524}" type="parTrans" cxnId="{6A67094A-A075-41ED-B150-FF35DFA24C39}">
      <dgm:prSet/>
      <dgm:spPr/>
      <dgm:t>
        <a:bodyPr/>
        <a:lstStyle/>
        <a:p>
          <a:endParaRPr lang="en-US" sz="2000"/>
        </a:p>
      </dgm:t>
    </dgm:pt>
    <dgm:pt modelId="{69FFC95D-486A-4738-BC4C-FF676CABB88A}" type="sibTrans" cxnId="{6A67094A-A075-41ED-B150-FF35DFA24C39}">
      <dgm:prSet/>
      <dgm:spPr/>
      <dgm:t>
        <a:bodyPr/>
        <a:lstStyle/>
        <a:p>
          <a:endParaRPr lang="en-US" sz="2000"/>
        </a:p>
      </dgm:t>
    </dgm:pt>
    <dgm:pt modelId="{69982C4F-92E8-4CCB-8CC6-56487922752C}">
      <dgm:prSet phldrT="[Text]" custT="1"/>
      <dgm:spPr>
        <a:solidFill>
          <a:srgbClr val="263E67"/>
        </a:solidFill>
        <a:ln w="38100">
          <a:noFill/>
        </a:ln>
      </dgm:spPr>
      <dgm:t>
        <a:bodyPr/>
        <a:lstStyle/>
        <a:p>
          <a:r>
            <a:rPr lang="en-US" sz="1600" b="1" dirty="0">
              <a:solidFill>
                <a:schemeClr val="bg2"/>
              </a:solidFill>
            </a:rPr>
            <a:t>Find and Select EBIs</a:t>
          </a:r>
        </a:p>
      </dgm:t>
    </dgm:pt>
    <dgm:pt modelId="{CBD5A526-0A9D-440A-91CD-B7B55EC09DD7}" type="parTrans" cxnId="{EEC6AADC-D289-4207-8E4D-22AA2F9AF180}">
      <dgm:prSet/>
      <dgm:spPr/>
      <dgm:t>
        <a:bodyPr/>
        <a:lstStyle/>
        <a:p>
          <a:endParaRPr lang="en-US" sz="2000"/>
        </a:p>
      </dgm:t>
    </dgm:pt>
    <dgm:pt modelId="{55CF9955-CB81-4E19-A32D-01FDB316B3B4}" type="sibTrans" cxnId="{EEC6AADC-D289-4207-8E4D-22AA2F9AF180}">
      <dgm:prSet/>
      <dgm:spPr/>
      <dgm:t>
        <a:bodyPr/>
        <a:lstStyle/>
        <a:p>
          <a:endParaRPr lang="en-US" sz="2000"/>
        </a:p>
      </dgm:t>
    </dgm:pt>
    <dgm:pt modelId="{5C37E29A-9B24-4953-B14D-702F9CA2C7D9}">
      <dgm:prSet phldrT="[Text]" custT="1"/>
      <dgm:spPr>
        <a:solidFill>
          <a:srgbClr val="263E67"/>
        </a:solidFill>
        <a:ln>
          <a:solidFill>
            <a:schemeClr val="tx2"/>
          </a:solidFill>
        </a:ln>
      </dgm:spPr>
      <dgm:t>
        <a:bodyPr/>
        <a:lstStyle/>
        <a:p>
          <a:r>
            <a:rPr lang="en-US" sz="1600" b="1" dirty="0">
              <a:solidFill>
                <a:schemeClr val="bg2"/>
              </a:solidFill>
            </a:rPr>
            <a:t>Adapt EBIs</a:t>
          </a:r>
        </a:p>
      </dgm:t>
    </dgm:pt>
    <dgm:pt modelId="{FF1E3BE9-E82A-4908-8C9F-C5E56306A2E7}" type="parTrans" cxnId="{39643DEF-2385-46C4-8C75-63FC0B59A942}">
      <dgm:prSet/>
      <dgm:spPr/>
      <dgm:t>
        <a:bodyPr/>
        <a:lstStyle/>
        <a:p>
          <a:endParaRPr lang="en-US" sz="2000"/>
        </a:p>
      </dgm:t>
    </dgm:pt>
    <dgm:pt modelId="{9077A80F-B59C-4129-A52A-DCFCA0F43049}" type="sibTrans" cxnId="{39643DEF-2385-46C4-8C75-63FC0B59A942}">
      <dgm:prSet/>
      <dgm:spPr/>
      <dgm:t>
        <a:bodyPr/>
        <a:lstStyle/>
        <a:p>
          <a:endParaRPr lang="en-US" sz="2000"/>
        </a:p>
      </dgm:t>
    </dgm:pt>
    <dgm:pt modelId="{14194F47-B89B-483E-9621-94A24A4F85E7}">
      <dgm:prSet phldrT="[Text]" custT="1"/>
      <dgm:spPr>
        <a:solidFill>
          <a:srgbClr val="263E67"/>
        </a:solidFill>
        <a:ln>
          <a:solidFill>
            <a:schemeClr val="tx2"/>
          </a:solidFill>
        </a:ln>
      </dgm:spPr>
      <dgm:t>
        <a:bodyPr/>
        <a:lstStyle/>
        <a:p>
          <a:r>
            <a:rPr lang="en-US" sz="1600" b="1" dirty="0">
              <a:solidFill>
                <a:schemeClr val="bg2"/>
              </a:solidFill>
            </a:rPr>
            <a:t>Implement EBIs</a:t>
          </a:r>
        </a:p>
      </dgm:t>
    </dgm:pt>
    <dgm:pt modelId="{4AA320A9-665A-4238-9AF5-041A005F40FE}" type="parTrans" cxnId="{3F327084-382E-4D0E-A753-2BB7B09F6ADD}">
      <dgm:prSet/>
      <dgm:spPr/>
      <dgm:t>
        <a:bodyPr/>
        <a:lstStyle/>
        <a:p>
          <a:endParaRPr lang="en-US" sz="2000"/>
        </a:p>
      </dgm:t>
    </dgm:pt>
    <dgm:pt modelId="{094058F0-BEFC-4AD6-835B-3210D0B2B619}" type="sibTrans" cxnId="{3F327084-382E-4D0E-A753-2BB7B09F6ADD}">
      <dgm:prSet/>
      <dgm:spPr/>
      <dgm:t>
        <a:bodyPr/>
        <a:lstStyle/>
        <a:p>
          <a:endParaRPr lang="en-US" sz="2000"/>
        </a:p>
      </dgm:t>
    </dgm:pt>
    <dgm:pt modelId="{C0FB87A9-E535-4E2F-A05A-F75AB64F7A22}">
      <dgm:prSet phldrT="[Text]" custT="1"/>
      <dgm:spPr>
        <a:solidFill>
          <a:srgbClr val="263E67"/>
        </a:solidFill>
        <a:ln>
          <a:solidFill>
            <a:schemeClr val="tx2"/>
          </a:solidFill>
        </a:ln>
      </dgm:spPr>
      <dgm:t>
        <a:bodyPr/>
        <a:lstStyle/>
        <a:p>
          <a:r>
            <a:rPr lang="en-US" sz="1600" b="1" dirty="0">
              <a:solidFill>
                <a:schemeClr val="bg2"/>
              </a:solidFill>
            </a:rPr>
            <a:t>Evaluate impact</a:t>
          </a:r>
        </a:p>
      </dgm:t>
    </dgm:pt>
    <dgm:pt modelId="{8DF46788-A54A-4610-B3EC-F2A597325007}" type="parTrans" cxnId="{D3A71E33-0960-4BB7-8F70-B77BF2F423C7}">
      <dgm:prSet/>
      <dgm:spPr/>
      <dgm:t>
        <a:bodyPr/>
        <a:lstStyle/>
        <a:p>
          <a:endParaRPr lang="en-US" sz="2000"/>
        </a:p>
      </dgm:t>
    </dgm:pt>
    <dgm:pt modelId="{5BC7ACD9-16F3-48DE-B44A-B53E0FA091BB}" type="sibTrans" cxnId="{D3A71E33-0960-4BB7-8F70-B77BF2F423C7}">
      <dgm:prSet/>
      <dgm:spPr/>
      <dgm:t>
        <a:bodyPr/>
        <a:lstStyle/>
        <a:p>
          <a:endParaRPr lang="en-US" sz="2000"/>
        </a:p>
      </dgm:t>
    </dgm:pt>
    <dgm:pt modelId="{6D74FFB8-F128-4E06-AD5D-1FC5648FA000}" type="pres">
      <dgm:prSet presAssocID="{27687185-9185-4979-B756-774CDF1504EB}" presName="cycle" presStyleCnt="0">
        <dgm:presLayoutVars>
          <dgm:dir/>
          <dgm:resizeHandles val="exact"/>
        </dgm:presLayoutVars>
      </dgm:prSet>
      <dgm:spPr/>
    </dgm:pt>
    <dgm:pt modelId="{0AA63C85-C2B1-4702-8C98-129A2F201764}" type="pres">
      <dgm:prSet presAssocID="{B1E5F506-2A5E-412D-8283-204AB7EA1B4A}" presName="node" presStyleLbl="node1" presStyleIdx="0" presStyleCnt="6" custScaleX="115865">
        <dgm:presLayoutVars>
          <dgm:bulletEnabled val="1"/>
        </dgm:presLayoutVars>
      </dgm:prSet>
      <dgm:spPr/>
    </dgm:pt>
    <dgm:pt modelId="{7C6E9C68-4C9D-4872-B597-326B2B2A2932}" type="pres">
      <dgm:prSet presAssocID="{B1E5F506-2A5E-412D-8283-204AB7EA1B4A}" presName="spNode" presStyleCnt="0"/>
      <dgm:spPr/>
    </dgm:pt>
    <dgm:pt modelId="{93AE4088-0B87-404C-9919-605D038D11CF}" type="pres">
      <dgm:prSet presAssocID="{1FEF72C9-FF14-4DC2-AA28-75739FFF5A02}" presName="sibTrans" presStyleLbl="sibTrans1D1" presStyleIdx="0" presStyleCnt="6"/>
      <dgm:spPr/>
    </dgm:pt>
    <dgm:pt modelId="{9977A1BB-6C7C-475A-8969-3EB50D97445F}" type="pres">
      <dgm:prSet presAssocID="{F6E72941-4BBC-476B-B872-442914F08AD2}" presName="node" presStyleLbl="node1" presStyleIdx="1" presStyleCnt="6" custScaleX="115865">
        <dgm:presLayoutVars>
          <dgm:bulletEnabled val="1"/>
        </dgm:presLayoutVars>
      </dgm:prSet>
      <dgm:spPr/>
    </dgm:pt>
    <dgm:pt modelId="{E70C8CBC-DB54-4D47-97E7-A5CB147B7425}" type="pres">
      <dgm:prSet presAssocID="{F6E72941-4BBC-476B-B872-442914F08AD2}" presName="spNode" presStyleCnt="0"/>
      <dgm:spPr/>
    </dgm:pt>
    <dgm:pt modelId="{A315045C-FB7D-4D96-A60A-5C90DCB33944}" type="pres">
      <dgm:prSet presAssocID="{69FFC95D-486A-4738-BC4C-FF676CABB88A}" presName="sibTrans" presStyleLbl="sibTrans1D1" presStyleIdx="1" presStyleCnt="6"/>
      <dgm:spPr/>
    </dgm:pt>
    <dgm:pt modelId="{42B00A90-49FC-4B16-BFB5-E6CE81C3569D}" type="pres">
      <dgm:prSet presAssocID="{69982C4F-92E8-4CCB-8CC6-56487922752C}" presName="node" presStyleLbl="node1" presStyleIdx="2" presStyleCnt="6" custScaleX="115865">
        <dgm:presLayoutVars>
          <dgm:bulletEnabled val="1"/>
        </dgm:presLayoutVars>
      </dgm:prSet>
      <dgm:spPr/>
    </dgm:pt>
    <dgm:pt modelId="{A003E1C9-2591-4CDA-9FDA-969543171C77}" type="pres">
      <dgm:prSet presAssocID="{69982C4F-92E8-4CCB-8CC6-56487922752C}" presName="spNode" presStyleCnt="0"/>
      <dgm:spPr/>
    </dgm:pt>
    <dgm:pt modelId="{3D61D92C-52E9-4070-A054-DF8606293766}" type="pres">
      <dgm:prSet presAssocID="{55CF9955-CB81-4E19-A32D-01FDB316B3B4}" presName="sibTrans" presStyleLbl="sibTrans1D1" presStyleIdx="2" presStyleCnt="6"/>
      <dgm:spPr/>
    </dgm:pt>
    <dgm:pt modelId="{2FD33B52-D2D1-4296-A0EA-A705BDF395B4}" type="pres">
      <dgm:prSet presAssocID="{5C37E29A-9B24-4953-B14D-702F9CA2C7D9}" presName="node" presStyleLbl="node1" presStyleIdx="3" presStyleCnt="6" custScaleX="115865">
        <dgm:presLayoutVars>
          <dgm:bulletEnabled val="1"/>
        </dgm:presLayoutVars>
      </dgm:prSet>
      <dgm:spPr/>
    </dgm:pt>
    <dgm:pt modelId="{9E92B909-5859-42E1-A185-1C85441CE437}" type="pres">
      <dgm:prSet presAssocID="{5C37E29A-9B24-4953-B14D-702F9CA2C7D9}" presName="spNode" presStyleCnt="0"/>
      <dgm:spPr/>
    </dgm:pt>
    <dgm:pt modelId="{5C4C6834-CFE1-4D8F-9E93-7BF9EBE10C9B}" type="pres">
      <dgm:prSet presAssocID="{9077A80F-B59C-4129-A52A-DCFCA0F43049}" presName="sibTrans" presStyleLbl="sibTrans1D1" presStyleIdx="3" presStyleCnt="6"/>
      <dgm:spPr/>
    </dgm:pt>
    <dgm:pt modelId="{0D6E494D-89C5-4494-8AD1-8D5A56250D8B}" type="pres">
      <dgm:prSet presAssocID="{14194F47-B89B-483E-9621-94A24A4F85E7}" presName="node" presStyleLbl="node1" presStyleIdx="4" presStyleCnt="6" custScaleX="115865">
        <dgm:presLayoutVars>
          <dgm:bulletEnabled val="1"/>
        </dgm:presLayoutVars>
      </dgm:prSet>
      <dgm:spPr/>
    </dgm:pt>
    <dgm:pt modelId="{B1F36DC0-A4BA-4B4F-B0E4-AE76E0B9EB21}" type="pres">
      <dgm:prSet presAssocID="{14194F47-B89B-483E-9621-94A24A4F85E7}" presName="spNode" presStyleCnt="0"/>
      <dgm:spPr/>
    </dgm:pt>
    <dgm:pt modelId="{622C4ADC-5C9D-49BC-831A-4F513095FBCF}" type="pres">
      <dgm:prSet presAssocID="{094058F0-BEFC-4AD6-835B-3210D0B2B619}" presName="sibTrans" presStyleLbl="sibTrans1D1" presStyleIdx="4" presStyleCnt="6"/>
      <dgm:spPr/>
    </dgm:pt>
    <dgm:pt modelId="{67455132-1615-439B-A018-AC0F0DBAFEB0}" type="pres">
      <dgm:prSet presAssocID="{C0FB87A9-E535-4E2F-A05A-F75AB64F7A22}" presName="node" presStyleLbl="node1" presStyleIdx="5" presStyleCnt="6" custScaleX="115865">
        <dgm:presLayoutVars>
          <dgm:bulletEnabled val="1"/>
        </dgm:presLayoutVars>
      </dgm:prSet>
      <dgm:spPr/>
    </dgm:pt>
    <dgm:pt modelId="{F84F7997-3CF4-445D-9B15-26E5E35857E8}" type="pres">
      <dgm:prSet presAssocID="{C0FB87A9-E535-4E2F-A05A-F75AB64F7A22}" presName="spNode" presStyleCnt="0"/>
      <dgm:spPr/>
    </dgm:pt>
    <dgm:pt modelId="{18E5F03D-6747-466C-9C77-DF4DFFA9C25A}" type="pres">
      <dgm:prSet presAssocID="{5BC7ACD9-16F3-48DE-B44A-B53E0FA091BB}" presName="sibTrans" presStyleLbl="sibTrans1D1" presStyleIdx="5" presStyleCnt="6"/>
      <dgm:spPr/>
    </dgm:pt>
  </dgm:ptLst>
  <dgm:cxnLst>
    <dgm:cxn modelId="{8A39A425-2187-4676-8F59-AABBC587942B}" type="presOf" srcId="{F6E72941-4BBC-476B-B872-442914F08AD2}" destId="{9977A1BB-6C7C-475A-8969-3EB50D97445F}" srcOrd="0" destOrd="0" presId="urn:microsoft.com/office/officeart/2005/8/layout/cycle5"/>
    <dgm:cxn modelId="{6D6BD330-9BA7-48B8-A537-E56C00D41F06}" type="presOf" srcId="{27687185-9185-4979-B756-774CDF1504EB}" destId="{6D74FFB8-F128-4E06-AD5D-1FC5648FA000}" srcOrd="0" destOrd="0" presId="urn:microsoft.com/office/officeart/2005/8/layout/cycle5"/>
    <dgm:cxn modelId="{D3A71E33-0960-4BB7-8F70-B77BF2F423C7}" srcId="{27687185-9185-4979-B756-774CDF1504EB}" destId="{C0FB87A9-E535-4E2F-A05A-F75AB64F7A22}" srcOrd="5" destOrd="0" parTransId="{8DF46788-A54A-4610-B3EC-F2A597325007}" sibTransId="{5BC7ACD9-16F3-48DE-B44A-B53E0FA091BB}"/>
    <dgm:cxn modelId="{76E1055B-9DA6-4036-A27F-1E68E5646360}" srcId="{27687185-9185-4979-B756-774CDF1504EB}" destId="{B1E5F506-2A5E-412D-8283-204AB7EA1B4A}" srcOrd="0" destOrd="0" parTransId="{2740BFFA-E86E-4DFD-876F-88AA41D1519A}" sibTransId="{1FEF72C9-FF14-4DC2-AA28-75739FFF5A02}"/>
    <dgm:cxn modelId="{06E8DD5E-6DB5-469F-9015-C0036CF20D3D}" type="presOf" srcId="{5C37E29A-9B24-4953-B14D-702F9CA2C7D9}" destId="{2FD33B52-D2D1-4296-A0EA-A705BDF395B4}" srcOrd="0" destOrd="0" presId="urn:microsoft.com/office/officeart/2005/8/layout/cycle5"/>
    <dgm:cxn modelId="{6A67094A-A075-41ED-B150-FF35DFA24C39}" srcId="{27687185-9185-4979-B756-774CDF1504EB}" destId="{F6E72941-4BBC-476B-B872-442914F08AD2}" srcOrd="1" destOrd="0" parTransId="{AFB22B65-3AE1-4197-BE54-652D6CBE8524}" sibTransId="{69FFC95D-486A-4738-BC4C-FF676CABB88A}"/>
    <dgm:cxn modelId="{4C9A2751-B651-4152-A761-66C1C6CA1C91}" type="presOf" srcId="{69FFC95D-486A-4738-BC4C-FF676CABB88A}" destId="{A315045C-FB7D-4D96-A60A-5C90DCB33944}" srcOrd="0" destOrd="0" presId="urn:microsoft.com/office/officeart/2005/8/layout/cycle5"/>
    <dgm:cxn modelId="{8B45EA59-EC22-4592-885A-93C926C5F739}" type="presOf" srcId="{14194F47-B89B-483E-9621-94A24A4F85E7}" destId="{0D6E494D-89C5-4494-8AD1-8D5A56250D8B}" srcOrd="0" destOrd="0" presId="urn:microsoft.com/office/officeart/2005/8/layout/cycle5"/>
    <dgm:cxn modelId="{3F327084-382E-4D0E-A753-2BB7B09F6ADD}" srcId="{27687185-9185-4979-B756-774CDF1504EB}" destId="{14194F47-B89B-483E-9621-94A24A4F85E7}" srcOrd="4" destOrd="0" parTransId="{4AA320A9-665A-4238-9AF5-041A005F40FE}" sibTransId="{094058F0-BEFC-4AD6-835B-3210D0B2B619}"/>
    <dgm:cxn modelId="{B0EEAD8F-7562-4C68-AE13-1ACD901C21D3}" type="presOf" srcId="{1FEF72C9-FF14-4DC2-AA28-75739FFF5A02}" destId="{93AE4088-0B87-404C-9919-605D038D11CF}" srcOrd="0" destOrd="0" presId="urn:microsoft.com/office/officeart/2005/8/layout/cycle5"/>
    <dgm:cxn modelId="{D7CD2A98-4E87-422C-80B8-6E8580DCBB81}" type="presOf" srcId="{094058F0-BEFC-4AD6-835B-3210D0B2B619}" destId="{622C4ADC-5C9D-49BC-831A-4F513095FBCF}" srcOrd="0" destOrd="0" presId="urn:microsoft.com/office/officeart/2005/8/layout/cycle5"/>
    <dgm:cxn modelId="{52C0DEA2-3210-4CC7-82D4-C091A8633FAC}" type="presOf" srcId="{C0FB87A9-E535-4E2F-A05A-F75AB64F7A22}" destId="{67455132-1615-439B-A018-AC0F0DBAFEB0}" srcOrd="0" destOrd="0" presId="urn:microsoft.com/office/officeart/2005/8/layout/cycle5"/>
    <dgm:cxn modelId="{01041ED9-4B45-4AB9-9FF2-2C4609AC160E}" type="presOf" srcId="{9077A80F-B59C-4129-A52A-DCFCA0F43049}" destId="{5C4C6834-CFE1-4D8F-9E93-7BF9EBE10C9B}" srcOrd="0" destOrd="0" presId="urn:microsoft.com/office/officeart/2005/8/layout/cycle5"/>
    <dgm:cxn modelId="{EEC6AADC-D289-4207-8E4D-22AA2F9AF180}" srcId="{27687185-9185-4979-B756-774CDF1504EB}" destId="{69982C4F-92E8-4CCB-8CC6-56487922752C}" srcOrd="2" destOrd="0" parTransId="{CBD5A526-0A9D-440A-91CD-B7B55EC09DD7}" sibTransId="{55CF9955-CB81-4E19-A32D-01FDB316B3B4}"/>
    <dgm:cxn modelId="{74531CDF-E95C-4DD2-AB3F-49B8BD5745EF}" type="presOf" srcId="{55CF9955-CB81-4E19-A32D-01FDB316B3B4}" destId="{3D61D92C-52E9-4070-A054-DF8606293766}" srcOrd="0" destOrd="0" presId="urn:microsoft.com/office/officeart/2005/8/layout/cycle5"/>
    <dgm:cxn modelId="{F2335DE6-2B4C-49DF-AA5C-72C250D2E08A}" type="presOf" srcId="{5BC7ACD9-16F3-48DE-B44A-B53E0FA091BB}" destId="{18E5F03D-6747-466C-9C77-DF4DFFA9C25A}" srcOrd="0" destOrd="0" presId="urn:microsoft.com/office/officeart/2005/8/layout/cycle5"/>
    <dgm:cxn modelId="{39643DEF-2385-46C4-8C75-63FC0B59A942}" srcId="{27687185-9185-4979-B756-774CDF1504EB}" destId="{5C37E29A-9B24-4953-B14D-702F9CA2C7D9}" srcOrd="3" destOrd="0" parTransId="{FF1E3BE9-E82A-4908-8C9F-C5E56306A2E7}" sibTransId="{9077A80F-B59C-4129-A52A-DCFCA0F43049}"/>
    <dgm:cxn modelId="{40D747F1-5FE4-42F0-9E83-DF7DF3AFB6EA}" type="presOf" srcId="{69982C4F-92E8-4CCB-8CC6-56487922752C}" destId="{42B00A90-49FC-4B16-BFB5-E6CE81C3569D}" srcOrd="0" destOrd="0" presId="urn:microsoft.com/office/officeart/2005/8/layout/cycle5"/>
    <dgm:cxn modelId="{2F745AFA-6E71-4038-8AB2-2F520AD8B859}" type="presOf" srcId="{B1E5F506-2A5E-412D-8283-204AB7EA1B4A}" destId="{0AA63C85-C2B1-4702-8C98-129A2F201764}" srcOrd="0" destOrd="0" presId="urn:microsoft.com/office/officeart/2005/8/layout/cycle5"/>
    <dgm:cxn modelId="{AD26624C-8CA6-476A-94A7-8C0196B233CD}" type="presParOf" srcId="{6D74FFB8-F128-4E06-AD5D-1FC5648FA000}" destId="{0AA63C85-C2B1-4702-8C98-129A2F201764}" srcOrd="0" destOrd="0" presId="urn:microsoft.com/office/officeart/2005/8/layout/cycle5"/>
    <dgm:cxn modelId="{56786305-4D08-48D7-BDA8-70C412840995}" type="presParOf" srcId="{6D74FFB8-F128-4E06-AD5D-1FC5648FA000}" destId="{7C6E9C68-4C9D-4872-B597-326B2B2A2932}" srcOrd="1" destOrd="0" presId="urn:microsoft.com/office/officeart/2005/8/layout/cycle5"/>
    <dgm:cxn modelId="{CF379154-A01A-4D5C-8427-62453866D17C}" type="presParOf" srcId="{6D74FFB8-F128-4E06-AD5D-1FC5648FA000}" destId="{93AE4088-0B87-404C-9919-605D038D11CF}" srcOrd="2" destOrd="0" presId="urn:microsoft.com/office/officeart/2005/8/layout/cycle5"/>
    <dgm:cxn modelId="{6441F83B-0CBC-41D4-92BE-7EE558F25D11}" type="presParOf" srcId="{6D74FFB8-F128-4E06-AD5D-1FC5648FA000}" destId="{9977A1BB-6C7C-475A-8969-3EB50D97445F}" srcOrd="3" destOrd="0" presId="urn:microsoft.com/office/officeart/2005/8/layout/cycle5"/>
    <dgm:cxn modelId="{408030B2-1370-4029-970C-0B42ED04D62B}" type="presParOf" srcId="{6D74FFB8-F128-4E06-AD5D-1FC5648FA000}" destId="{E70C8CBC-DB54-4D47-97E7-A5CB147B7425}" srcOrd="4" destOrd="0" presId="urn:microsoft.com/office/officeart/2005/8/layout/cycle5"/>
    <dgm:cxn modelId="{93F83822-515B-46BA-8F29-EA04F7CA0E47}" type="presParOf" srcId="{6D74FFB8-F128-4E06-AD5D-1FC5648FA000}" destId="{A315045C-FB7D-4D96-A60A-5C90DCB33944}" srcOrd="5" destOrd="0" presId="urn:microsoft.com/office/officeart/2005/8/layout/cycle5"/>
    <dgm:cxn modelId="{F9BECBD3-EF63-45EE-BE0D-10E9122E8C4C}" type="presParOf" srcId="{6D74FFB8-F128-4E06-AD5D-1FC5648FA000}" destId="{42B00A90-49FC-4B16-BFB5-E6CE81C3569D}" srcOrd="6" destOrd="0" presId="urn:microsoft.com/office/officeart/2005/8/layout/cycle5"/>
    <dgm:cxn modelId="{CE8826A8-D3FC-4105-BE24-972DC9BD9F6F}" type="presParOf" srcId="{6D74FFB8-F128-4E06-AD5D-1FC5648FA000}" destId="{A003E1C9-2591-4CDA-9FDA-969543171C77}" srcOrd="7" destOrd="0" presId="urn:microsoft.com/office/officeart/2005/8/layout/cycle5"/>
    <dgm:cxn modelId="{36AEE175-C196-4252-B810-CB639E45F2CD}" type="presParOf" srcId="{6D74FFB8-F128-4E06-AD5D-1FC5648FA000}" destId="{3D61D92C-52E9-4070-A054-DF8606293766}" srcOrd="8" destOrd="0" presId="urn:microsoft.com/office/officeart/2005/8/layout/cycle5"/>
    <dgm:cxn modelId="{1D198304-BF61-420F-8A35-ABAFD4C11F64}" type="presParOf" srcId="{6D74FFB8-F128-4E06-AD5D-1FC5648FA000}" destId="{2FD33B52-D2D1-4296-A0EA-A705BDF395B4}" srcOrd="9" destOrd="0" presId="urn:microsoft.com/office/officeart/2005/8/layout/cycle5"/>
    <dgm:cxn modelId="{50A79395-9F2E-45B6-9527-EB4C9B317FFD}" type="presParOf" srcId="{6D74FFB8-F128-4E06-AD5D-1FC5648FA000}" destId="{9E92B909-5859-42E1-A185-1C85441CE437}" srcOrd="10" destOrd="0" presId="urn:microsoft.com/office/officeart/2005/8/layout/cycle5"/>
    <dgm:cxn modelId="{36AF311D-93A5-4679-B396-B8C959343AB4}" type="presParOf" srcId="{6D74FFB8-F128-4E06-AD5D-1FC5648FA000}" destId="{5C4C6834-CFE1-4D8F-9E93-7BF9EBE10C9B}" srcOrd="11" destOrd="0" presId="urn:microsoft.com/office/officeart/2005/8/layout/cycle5"/>
    <dgm:cxn modelId="{513E9E52-1387-4F5A-895F-481444292A5F}" type="presParOf" srcId="{6D74FFB8-F128-4E06-AD5D-1FC5648FA000}" destId="{0D6E494D-89C5-4494-8AD1-8D5A56250D8B}" srcOrd="12" destOrd="0" presId="urn:microsoft.com/office/officeart/2005/8/layout/cycle5"/>
    <dgm:cxn modelId="{E9B481A6-619D-4DB1-9DBD-7E2B0644501B}" type="presParOf" srcId="{6D74FFB8-F128-4E06-AD5D-1FC5648FA000}" destId="{B1F36DC0-A4BA-4B4F-B0E4-AE76E0B9EB21}" srcOrd="13" destOrd="0" presId="urn:microsoft.com/office/officeart/2005/8/layout/cycle5"/>
    <dgm:cxn modelId="{B69B4CF9-4F45-4F6D-B858-C9BBE39C2CC3}" type="presParOf" srcId="{6D74FFB8-F128-4E06-AD5D-1FC5648FA000}" destId="{622C4ADC-5C9D-49BC-831A-4F513095FBCF}" srcOrd="14" destOrd="0" presId="urn:microsoft.com/office/officeart/2005/8/layout/cycle5"/>
    <dgm:cxn modelId="{5689EF4E-3687-4B86-B89F-EE324ABBD018}" type="presParOf" srcId="{6D74FFB8-F128-4E06-AD5D-1FC5648FA000}" destId="{67455132-1615-439B-A018-AC0F0DBAFEB0}" srcOrd="15" destOrd="0" presId="urn:microsoft.com/office/officeart/2005/8/layout/cycle5"/>
    <dgm:cxn modelId="{6110DF8A-6C64-4696-934D-A7C95D4D7EE8}" type="presParOf" srcId="{6D74FFB8-F128-4E06-AD5D-1FC5648FA000}" destId="{F84F7997-3CF4-445D-9B15-26E5E35857E8}" srcOrd="16" destOrd="0" presId="urn:microsoft.com/office/officeart/2005/8/layout/cycle5"/>
    <dgm:cxn modelId="{787D2920-28D0-4FFF-B751-8ECA2DB2FEF8}" type="presParOf" srcId="{6D74FFB8-F128-4E06-AD5D-1FC5648FA000}" destId="{18E5F03D-6747-466C-9C77-DF4DFFA9C25A}" srcOrd="17"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5850BC0-4BCE-564F-8F0A-599DABCD36D9}" type="doc">
      <dgm:prSet loTypeId="urn:microsoft.com/office/officeart/2005/8/layout/equation1" loCatId="" qsTypeId="urn:microsoft.com/office/officeart/2005/8/quickstyle/simple1" qsCatId="simple" csTypeId="urn:microsoft.com/office/officeart/2005/8/colors/accent1_2" csCatId="accent1" phldr="1"/>
      <dgm:spPr/>
    </dgm:pt>
    <dgm:pt modelId="{C62503CD-DD9D-7343-BF22-8D44505B0559}">
      <dgm:prSet phldrT="[Text]" custT="1"/>
      <dgm:spPr>
        <a:solidFill>
          <a:srgbClr val="263E67"/>
        </a:solidFill>
        <a:effectLst/>
      </dgm:spPr>
      <dgm:t>
        <a:bodyPr/>
        <a:lstStyle/>
        <a:p>
          <a:r>
            <a:rPr lang="en-US" sz="2000">
              <a:solidFill>
                <a:schemeClr val="bg1"/>
              </a:solidFill>
              <a:latin typeface="Century Gothic" panose="020B0502020202020204" pitchFamily="34" charset="0"/>
            </a:rPr>
            <a:t>Effective Intervention</a:t>
          </a:r>
        </a:p>
      </dgm:t>
    </dgm:pt>
    <dgm:pt modelId="{A257BCF6-75B7-1D45-97AD-E82971712F36}" type="parTrans" cxnId="{9BF105F4-9E07-D643-B450-16FED9B99326}">
      <dgm:prSet/>
      <dgm:spPr/>
      <dgm:t>
        <a:bodyPr/>
        <a:lstStyle/>
        <a:p>
          <a:endParaRPr lang="en-US"/>
        </a:p>
      </dgm:t>
    </dgm:pt>
    <dgm:pt modelId="{0210F69B-DFB2-524B-AFBC-D0CD1A9B5B6E}" type="sibTrans" cxnId="{9BF105F4-9E07-D643-B450-16FED9B99326}">
      <dgm:prSet/>
      <dgm:spPr>
        <a:solidFill>
          <a:schemeClr val="accent1">
            <a:alpha val="50196"/>
          </a:schemeClr>
        </a:solidFill>
      </dgm:spPr>
      <dgm:t>
        <a:bodyPr/>
        <a:lstStyle/>
        <a:p>
          <a:endParaRPr lang="en-US"/>
        </a:p>
      </dgm:t>
    </dgm:pt>
    <dgm:pt modelId="{B12EB636-E10D-934F-9704-97FA5E22F082}">
      <dgm:prSet phldrT="[Text]" custT="1"/>
      <dgm:spPr>
        <a:solidFill>
          <a:srgbClr val="263E67"/>
        </a:solidFill>
        <a:effectLst/>
      </dgm:spPr>
      <dgm:t>
        <a:bodyPr/>
        <a:lstStyle/>
        <a:p>
          <a:r>
            <a:rPr lang="en-US" sz="2000">
              <a:solidFill>
                <a:schemeClr val="bg1"/>
              </a:solidFill>
              <a:latin typeface="Century Gothic" panose="020B0502020202020204" pitchFamily="34" charset="0"/>
            </a:rPr>
            <a:t>Successful</a:t>
          </a:r>
          <a:br>
            <a:rPr lang="en-US" sz="2000">
              <a:solidFill>
                <a:schemeClr val="bg1"/>
              </a:solidFill>
              <a:latin typeface="Century Gothic" panose="020B0502020202020204" pitchFamily="34" charset="0"/>
            </a:rPr>
          </a:br>
          <a:r>
            <a:rPr lang="en-US" sz="2000">
              <a:solidFill>
                <a:schemeClr val="bg1"/>
              </a:solidFill>
              <a:latin typeface="Century Gothic" panose="020B0502020202020204" pitchFamily="34" charset="0"/>
            </a:rPr>
            <a:t>Implementation</a:t>
          </a:r>
        </a:p>
      </dgm:t>
    </dgm:pt>
    <dgm:pt modelId="{E418D7B2-D881-9645-8309-2F977A819D11}" type="parTrans" cxnId="{310B28DA-53A2-8C44-9952-9D8B266142B0}">
      <dgm:prSet/>
      <dgm:spPr/>
      <dgm:t>
        <a:bodyPr/>
        <a:lstStyle/>
        <a:p>
          <a:endParaRPr lang="en-US"/>
        </a:p>
      </dgm:t>
    </dgm:pt>
    <dgm:pt modelId="{ADC8FC15-2441-3E4D-B411-15B39920ACDD}" type="sibTrans" cxnId="{310B28DA-53A2-8C44-9952-9D8B266142B0}">
      <dgm:prSet/>
      <dgm:spPr>
        <a:solidFill>
          <a:schemeClr val="accent1">
            <a:alpha val="50196"/>
          </a:schemeClr>
        </a:solidFill>
      </dgm:spPr>
      <dgm:t>
        <a:bodyPr/>
        <a:lstStyle/>
        <a:p>
          <a:endParaRPr lang="en-US"/>
        </a:p>
      </dgm:t>
    </dgm:pt>
    <dgm:pt modelId="{04F5FA07-AC5D-B242-9030-4A79D0435D27}">
      <dgm:prSet phldrT="[Text]" custT="1"/>
      <dgm:spPr>
        <a:solidFill>
          <a:srgbClr val="263E67"/>
        </a:solidFill>
        <a:effectLst/>
      </dgm:spPr>
      <dgm:t>
        <a:bodyPr/>
        <a:lstStyle/>
        <a:p>
          <a:r>
            <a:rPr lang="en-US" sz="2000">
              <a:solidFill>
                <a:schemeClr val="bg1"/>
              </a:solidFill>
              <a:latin typeface="Century Gothic" panose="020B0502020202020204" pitchFamily="34" charset="0"/>
            </a:rPr>
            <a:t>Positive Outcomes</a:t>
          </a:r>
        </a:p>
      </dgm:t>
    </dgm:pt>
    <dgm:pt modelId="{24BE3BA4-9A43-2142-A1BB-7B9A91328052}" type="parTrans" cxnId="{DA19D3FD-E2A2-374D-AE98-7B2C72D11D26}">
      <dgm:prSet/>
      <dgm:spPr/>
      <dgm:t>
        <a:bodyPr/>
        <a:lstStyle/>
        <a:p>
          <a:endParaRPr lang="en-US"/>
        </a:p>
      </dgm:t>
    </dgm:pt>
    <dgm:pt modelId="{C7091280-978B-E74E-850D-9D4C44EA6922}" type="sibTrans" cxnId="{DA19D3FD-E2A2-374D-AE98-7B2C72D11D26}">
      <dgm:prSet/>
      <dgm:spPr/>
      <dgm:t>
        <a:bodyPr/>
        <a:lstStyle/>
        <a:p>
          <a:endParaRPr lang="en-US"/>
        </a:p>
      </dgm:t>
    </dgm:pt>
    <dgm:pt modelId="{5E1ABCD3-48F5-FC4D-8F45-096F1034383F}" type="pres">
      <dgm:prSet presAssocID="{85850BC0-4BCE-564F-8F0A-599DABCD36D9}" presName="linearFlow" presStyleCnt="0">
        <dgm:presLayoutVars>
          <dgm:dir/>
          <dgm:resizeHandles val="exact"/>
        </dgm:presLayoutVars>
      </dgm:prSet>
      <dgm:spPr/>
    </dgm:pt>
    <dgm:pt modelId="{25C71FD3-E6A2-824E-822F-00C511803B54}" type="pres">
      <dgm:prSet presAssocID="{C62503CD-DD9D-7343-BF22-8D44505B0559}" presName="node" presStyleLbl="node1" presStyleIdx="0" presStyleCnt="3" custScaleX="296449" custScaleY="226894">
        <dgm:presLayoutVars>
          <dgm:bulletEnabled val="1"/>
        </dgm:presLayoutVars>
      </dgm:prSet>
      <dgm:spPr/>
    </dgm:pt>
    <dgm:pt modelId="{E9C36AD2-4922-4A4A-8A11-BA0126A309A9}" type="pres">
      <dgm:prSet presAssocID="{0210F69B-DFB2-524B-AFBC-D0CD1A9B5B6E}" presName="spacerL" presStyleCnt="0"/>
      <dgm:spPr/>
    </dgm:pt>
    <dgm:pt modelId="{FBF63837-425A-6A4F-A409-6246A94BCB89}" type="pres">
      <dgm:prSet presAssocID="{0210F69B-DFB2-524B-AFBC-D0CD1A9B5B6E}" presName="sibTrans" presStyleLbl="sibTrans2D1" presStyleIdx="0" presStyleCnt="2" custLinFactNeighborY="12157"/>
      <dgm:spPr/>
    </dgm:pt>
    <dgm:pt modelId="{1B1AE7E0-2246-AA4E-A267-BC8A0304A3DC}" type="pres">
      <dgm:prSet presAssocID="{0210F69B-DFB2-524B-AFBC-D0CD1A9B5B6E}" presName="spacerR" presStyleCnt="0"/>
      <dgm:spPr/>
    </dgm:pt>
    <dgm:pt modelId="{D58D6C5A-05F1-574F-A4F4-3AF6F9B82764}" type="pres">
      <dgm:prSet presAssocID="{B12EB636-E10D-934F-9704-97FA5E22F082}" presName="node" presStyleLbl="node1" presStyleIdx="1" presStyleCnt="3" custScaleX="402324" custScaleY="226894">
        <dgm:presLayoutVars>
          <dgm:bulletEnabled val="1"/>
        </dgm:presLayoutVars>
      </dgm:prSet>
      <dgm:spPr/>
    </dgm:pt>
    <dgm:pt modelId="{BF07B36E-EBA7-CD4C-89FF-8BBB2148407E}" type="pres">
      <dgm:prSet presAssocID="{ADC8FC15-2441-3E4D-B411-15B39920ACDD}" presName="spacerL" presStyleCnt="0"/>
      <dgm:spPr/>
    </dgm:pt>
    <dgm:pt modelId="{FFA6FBFA-0AA9-6949-A4BA-262AA8AE0268}" type="pres">
      <dgm:prSet presAssocID="{ADC8FC15-2441-3E4D-B411-15B39920ACDD}" presName="sibTrans" presStyleLbl="sibTrans2D1" presStyleIdx="1" presStyleCnt="2" custLinFactNeighborY="12157"/>
      <dgm:spPr/>
    </dgm:pt>
    <dgm:pt modelId="{DA82B834-97E5-BF44-BC26-51392846428D}" type="pres">
      <dgm:prSet presAssocID="{ADC8FC15-2441-3E4D-B411-15B39920ACDD}" presName="spacerR" presStyleCnt="0"/>
      <dgm:spPr/>
    </dgm:pt>
    <dgm:pt modelId="{9461BBBB-A7C9-AA4F-998A-9F7B719601D1}" type="pres">
      <dgm:prSet presAssocID="{04F5FA07-AC5D-B242-9030-4A79D0435D27}" presName="node" presStyleLbl="node1" presStyleIdx="2" presStyleCnt="3" custScaleX="258827" custScaleY="226894">
        <dgm:presLayoutVars>
          <dgm:bulletEnabled val="1"/>
        </dgm:presLayoutVars>
      </dgm:prSet>
      <dgm:spPr/>
    </dgm:pt>
  </dgm:ptLst>
  <dgm:cxnLst>
    <dgm:cxn modelId="{F6B55767-BACB-0F43-BA34-49DB4D22AD69}" type="presOf" srcId="{B12EB636-E10D-934F-9704-97FA5E22F082}" destId="{D58D6C5A-05F1-574F-A4F4-3AF6F9B82764}" srcOrd="0" destOrd="0" presId="urn:microsoft.com/office/officeart/2005/8/layout/equation1"/>
    <dgm:cxn modelId="{4B1F7E59-425C-484A-B586-511C36500C63}" type="presOf" srcId="{85850BC0-4BCE-564F-8F0A-599DABCD36D9}" destId="{5E1ABCD3-48F5-FC4D-8F45-096F1034383F}" srcOrd="0" destOrd="0" presId="urn:microsoft.com/office/officeart/2005/8/layout/equation1"/>
    <dgm:cxn modelId="{294C7091-7BC8-244A-9B80-DC499F90D18C}" type="presOf" srcId="{ADC8FC15-2441-3E4D-B411-15B39920ACDD}" destId="{FFA6FBFA-0AA9-6949-A4BA-262AA8AE0268}" srcOrd="0" destOrd="0" presId="urn:microsoft.com/office/officeart/2005/8/layout/equation1"/>
    <dgm:cxn modelId="{941E88A6-0DE7-9F48-9277-28848643D461}" type="presOf" srcId="{C62503CD-DD9D-7343-BF22-8D44505B0559}" destId="{25C71FD3-E6A2-824E-822F-00C511803B54}" srcOrd="0" destOrd="0" presId="urn:microsoft.com/office/officeart/2005/8/layout/equation1"/>
    <dgm:cxn modelId="{1E4BE1AD-1BAE-214A-B546-19A1F91C84E6}" type="presOf" srcId="{0210F69B-DFB2-524B-AFBC-D0CD1A9B5B6E}" destId="{FBF63837-425A-6A4F-A409-6246A94BCB89}" srcOrd="0" destOrd="0" presId="urn:microsoft.com/office/officeart/2005/8/layout/equation1"/>
    <dgm:cxn modelId="{375A5CD3-A439-B743-B647-92E9C1FE4AD9}" type="presOf" srcId="{04F5FA07-AC5D-B242-9030-4A79D0435D27}" destId="{9461BBBB-A7C9-AA4F-998A-9F7B719601D1}" srcOrd="0" destOrd="0" presId="urn:microsoft.com/office/officeart/2005/8/layout/equation1"/>
    <dgm:cxn modelId="{310B28DA-53A2-8C44-9952-9D8B266142B0}" srcId="{85850BC0-4BCE-564F-8F0A-599DABCD36D9}" destId="{B12EB636-E10D-934F-9704-97FA5E22F082}" srcOrd="1" destOrd="0" parTransId="{E418D7B2-D881-9645-8309-2F977A819D11}" sibTransId="{ADC8FC15-2441-3E4D-B411-15B39920ACDD}"/>
    <dgm:cxn modelId="{9BF105F4-9E07-D643-B450-16FED9B99326}" srcId="{85850BC0-4BCE-564F-8F0A-599DABCD36D9}" destId="{C62503CD-DD9D-7343-BF22-8D44505B0559}" srcOrd="0" destOrd="0" parTransId="{A257BCF6-75B7-1D45-97AD-E82971712F36}" sibTransId="{0210F69B-DFB2-524B-AFBC-D0CD1A9B5B6E}"/>
    <dgm:cxn modelId="{DA19D3FD-E2A2-374D-AE98-7B2C72D11D26}" srcId="{85850BC0-4BCE-564F-8F0A-599DABCD36D9}" destId="{04F5FA07-AC5D-B242-9030-4A79D0435D27}" srcOrd="2" destOrd="0" parTransId="{24BE3BA4-9A43-2142-A1BB-7B9A91328052}" sibTransId="{C7091280-978B-E74E-850D-9D4C44EA6922}"/>
    <dgm:cxn modelId="{D318C118-C960-AB4D-BDF4-BE4DA9639341}" type="presParOf" srcId="{5E1ABCD3-48F5-FC4D-8F45-096F1034383F}" destId="{25C71FD3-E6A2-824E-822F-00C511803B54}" srcOrd="0" destOrd="0" presId="urn:microsoft.com/office/officeart/2005/8/layout/equation1"/>
    <dgm:cxn modelId="{B527017E-CE16-8A49-907A-A018116B4A73}" type="presParOf" srcId="{5E1ABCD3-48F5-FC4D-8F45-096F1034383F}" destId="{E9C36AD2-4922-4A4A-8A11-BA0126A309A9}" srcOrd="1" destOrd="0" presId="urn:microsoft.com/office/officeart/2005/8/layout/equation1"/>
    <dgm:cxn modelId="{E2779137-A431-9346-8489-93F1DF3E4DE6}" type="presParOf" srcId="{5E1ABCD3-48F5-FC4D-8F45-096F1034383F}" destId="{FBF63837-425A-6A4F-A409-6246A94BCB89}" srcOrd="2" destOrd="0" presId="urn:microsoft.com/office/officeart/2005/8/layout/equation1"/>
    <dgm:cxn modelId="{32F39DFC-D848-3F4F-BAD0-C9EF6C37F10C}" type="presParOf" srcId="{5E1ABCD3-48F5-FC4D-8F45-096F1034383F}" destId="{1B1AE7E0-2246-AA4E-A267-BC8A0304A3DC}" srcOrd="3" destOrd="0" presId="urn:microsoft.com/office/officeart/2005/8/layout/equation1"/>
    <dgm:cxn modelId="{99AB049C-246A-154F-86E6-DFAE24A27F08}" type="presParOf" srcId="{5E1ABCD3-48F5-FC4D-8F45-096F1034383F}" destId="{D58D6C5A-05F1-574F-A4F4-3AF6F9B82764}" srcOrd="4" destOrd="0" presId="urn:microsoft.com/office/officeart/2005/8/layout/equation1"/>
    <dgm:cxn modelId="{FE7554FA-C6BF-604A-8140-21FC89673E98}" type="presParOf" srcId="{5E1ABCD3-48F5-FC4D-8F45-096F1034383F}" destId="{BF07B36E-EBA7-CD4C-89FF-8BBB2148407E}" srcOrd="5" destOrd="0" presId="urn:microsoft.com/office/officeart/2005/8/layout/equation1"/>
    <dgm:cxn modelId="{5461B76C-D238-EF45-AA05-D1ECCD05B481}" type="presParOf" srcId="{5E1ABCD3-48F5-FC4D-8F45-096F1034383F}" destId="{FFA6FBFA-0AA9-6949-A4BA-262AA8AE0268}" srcOrd="6" destOrd="0" presId="urn:microsoft.com/office/officeart/2005/8/layout/equation1"/>
    <dgm:cxn modelId="{826CB4CD-BE19-9049-8DB7-031DDCEF6EF4}" type="presParOf" srcId="{5E1ABCD3-48F5-FC4D-8F45-096F1034383F}" destId="{DA82B834-97E5-BF44-BC26-51392846428D}" srcOrd="7" destOrd="0" presId="urn:microsoft.com/office/officeart/2005/8/layout/equation1"/>
    <dgm:cxn modelId="{D93B68ED-9149-1D43-B13F-9C8E65EA84A9}" type="presParOf" srcId="{5E1ABCD3-48F5-FC4D-8F45-096F1034383F}" destId="{9461BBBB-A7C9-AA4F-998A-9F7B719601D1}" srcOrd="8" destOrd="0" presId="urn:microsoft.com/office/officeart/2005/8/layout/equati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87AB78D-C185-0549-9038-09FC8D4A0AA0}" type="doc">
      <dgm:prSet loTypeId="urn:microsoft.com/office/officeart/2008/layout/LinedList" loCatId="" qsTypeId="urn:microsoft.com/office/officeart/2005/8/quickstyle/simple1" qsCatId="simple" csTypeId="urn:microsoft.com/office/officeart/2005/8/colors/accent3_3" csCatId="accent3" phldr="1"/>
      <dgm:spPr/>
      <dgm:t>
        <a:bodyPr/>
        <a:lstStyle/>
        <a:p>
          <a:endParaRPr lang="en-US"/>
        </a:p>
      </dgm:t>
    </dgm:pt>
    <dgm:pt modelId="{B3FF1A2F-CC70-D348-AB5F-E49C72BF2C5D}">
      <dgm:prSet phldrT="[Text]"/>
      <dgm:spPr/>
      <dgm:t>
        <a:bodyPr/>
        <a:lstStyle/>
        <a:p>
          <a:pPr>
            <a:buFont typeface="Arial" panose="020B0604020202020204" pitchFamily="34" charset="0"/>
            <a:buNone/>
          </a:pPr>
          <a:r>
            <a:rPr lang="en-US">
              <a:latin typeface="+mn-lt"/>
            </a:rPr>
            <a:t>1. Establish an implementation team</a:t>
          </a:r>
        </a:p>
      </dgm:t>
    </dgm:pt>
    <dgm:pt modelId="{303252BA-AF65-E545-9B2D-0C2045E12C8C}" type="parTrans" cxnId="{9E0AA6E9-AE2A-3C49-8383-E387138209D5}">
      <dgm:prSet/>
      <dgm:spPr/>
      <dgm:t>
        <a:bodyPr/>
        <a:lstStyle/>
        <a:p>
          <a:endParaRPr lang="en-US">
            <a:latin typeface="+mn-lt"/>
          </a:endParaRPr>
        </a:p>
      </dgm:t>
    </dgm:pt>
    <dgm:pt modelId="{C0360657-DD11-D243-8C83-E2B1E4780CD3}" type="sibTrans" cxnId="{9E0AA6E9-AE2A-3C49-8383-E387138209D5}">
      <dgm:prSet/>
      <dgm:spPr/>
      <dgm:t>
        <a:bodyPr/>
        <a:lstStyle/>
        <a:p>
          <a:endParaRPr lang="en-US">
            <a:latin typeface="+mn-lt"/>
          </a:endParaRPr>
        </a:p>
      </dgm:t>
    </dgm:pt>
    <dgm:pt modelId="{A064B4E2-EB70-CE4A-9A4C-97D870DB22F3}">
      <dgm:prSet phldrT="[Text]"/>
      <dgm:spPr/>
      <dgm:t>
        <a:bodyPr/>
        <a:lstStyle/>
        <a:p>
          <a:pPr>
            <a:buFont typeface="Arial" panose="020B0604020202020204" pitchFamily="34" charset="0"/>
            <a:buNone/>
          </a:pPr>
          <a:r>
            <a:rPr lang="en-US">
              <a:latin typeface="+mn-lt"/>
            </a:rPr>
            <a:t>4. Create an implementation plan</a:t>
          </a:r>
        </a:p>
      </dgm:t>
    </dgm:pt>
    <dgm:pt modelId="{B737A149-4C8F-D74B-8E06-A2A7C2F28FC0}" type="parTrans" cxnId="{3275A21A-133F-874F-9AF5-740D6F485CCF}">
      <dgm:prSet/>
      <dgm:spPr/>
      <dgm:t>
        <a:bodyPr/>
        <a:lstStyle/>
        <a:p>
          <a:endParaRPr lang="en-US">
            <a:latin typeface="+mn-lt"/>
          </a:endParaRPr>
        </a:p>
      </dgm:t>
    </dgm:pt>
    <dgm:pt modelId="{0A235E95-D970-EE4B-A22D-F8D950D8999F}" type="sibTrans" cxnId="{3275A21A-133F-874F-9AF5-740D6F485CCF}">
      <dgm:prSet/>
      <dgm:spPr/>
      <dgm:t>
        <a:bodyPr/>
        <a:lstStyle/>
        <a:p>
          <a:endParaRPr lang="en-US">
            <a:latin typeface="+mn-lt"/>
          </a:endParaRPr>
        </a:p>
      </dgm:t>
    </dgm:pt>
    <dgm:pt modelId="{9589E898-5D9A-5446-90C4-8593FA62B441}">
      <dgm:prSet phldrT="[Text]"/>
      <dgm:spPr/>
      <dgm:t>
        <a:bodyPr/>
        <a:lstStyle/>
        <a:p>
          <a:pPr>
            <a:buFont typeface="Arial" panose="020B0604020202020204" pitchFamily="34" charset="0"/>
            <a:buNone/>
          </a:pPr>
          <a:r>
            <a:rPr lang="en-US">
              <a:latin typeface="+mn-lt"/>
            </a:rPr>
            <a:t>5. </a:t>
          </a:r>
          <a:r>
            <a:rPr lang="en-US" b="0">
              <a:latin typeface="+mn-lt"/>
            </a:rPr>
            <a:t>Conduct  Plan Do Study Act (PDSA) cycles</a:t>
          </a:r>
          <a:endParaRPr lang="en-US">
            <a:latin typeface="+mn-lt"/>
          </a:endParaRPr>
        </a:p>
      </dgm:t>
    </dgm:pt>
    <dgm:pt modelId="{62865358-36A8-0E47-B311-4FD0C1EFB465}" type="parTrans" cxnId="{7DC92BAD-0424-714B-8E1D-91F7EA0997F9}">
      <dgm:prSet/>
      <dgm:spPr/>
      <dgm:t>
        <a:bodyPr/>
        <a:lstStyle/>
        <a:p>
          <a:endParaRPr lang="en-US">
            <a:latin typeface="+mn-lt"/>
          </a:endParaRPr>
        </a:p>
      </dgm:t>
    </dgm:pt>
    <dgm:pt modelId="{1969F23D-BB99-EC46-A4A0-8F9FFF03D7E0}" type="sibTrans" cxnId="{7DC92BAD-0424-714B-8E1D-91F7EA0997F9}">
      <dgm:prSet/>
      <dgm:spPr/>
      <dgm:t>
        <a:bodyPr/>
        <a:lstStyle/>
        <a:p>
          <a:endParaRPr lang="en-US">
            <a:latin typeface="+mn-lt"/>
          </a:endParaRPr>
        </a:p>
      </dgm:t>
    </dgm:pt>
    <dgm:pt modelId="{2808F463-5080-4FE2-AC35-FFFD6C4C8491}">
      <dgm:prSet phldrT="[Text]"/>
      <dgm:spPr/>
      <dgm:t>
        <a:bodyPr/>
        <a:lstStyle/>
        <a:p>
          <a:pPr>
            <a:buFont typeface="Arial" panose="020B0604020202020204" pitchFamily="34" charset="0"/>
            <a:buNone/>
          </a:pPr>
          <a:r>
            <a:rPr lang="en-US">
              <a:latin typeface="+mn-lt"/>
            </a:rPr>
            <a:t>2. Assess your readiness to implement</a:t>
          </a:r>
        </a:p>
      </dgm:t>
    </dgm:pt>
    <dgm:pt modelId="{7B4ADB0C-AAB6-4374-AA9F-689AA14A159A}" type="parTrans" cxnId="{9663C131-FA00-4933-A7C0-32FFCCC83DA1}">
      <dgm:prSet/>
      <dgm:spPr/>
      <dgm:t>
        <a:bodyPr/>
        <a:lstStyle/>
        <a:p>
          <a:endParaRPr lang="en-US">
            <a:latin typeface="+mn-lt"/>
          </a:endParaRPr>
        </a:p>
      </dgm:t>
    </dgm:pt>
    <dgm:pt modelId="{520C2615-CBD6-4097-B1FC-73173CFFBB9D}" type="sibTrans" cxnId="{9663C131-FA00-4933-A7C0-32FFCCC83DA1}">
      <dgm:prSet/>
      <dgm:spPr/>
      <dgm:t>
        <a:bodyPr/>
        <a:lstStyle/>
        <a:p>
          <a:endParaRPr lang="en-US">
            <a:latin typeface="+mn-lt"/>
          </a:endParaRPr>
        </a:p>
      </dgm:t>
    </dgm:pt>
    <dgm:pt modelId="{D2EA9DE1-9DF9-4FFB-BB52-C62CC64FEC3A}">
      <dgm:prSet phldrT="[Text]"/>
      <dgm:spPr/>
      <dgm:t>
        <a:bodyPr/>
        <a:lstStyle/>
        <a:p>
          <a:pPr>
            <a:buFont typeface="Arial" panose="020B0604020202020204" pitchFamily="34" charset="0"/>
            <a:buNone/>
          </a:pPr>
          <a:r>
            <a:rPr lang="en-US">
              <a:latin typeface="+mn-lt"/>
            </a:rPr>
            <a:t>6. Communicate with key stakeholders</a:t>
          </a:r>
        </a:p>
      </dgm:t>
    </dgm:pt>
    <dgm:pt modelId="{B031D42C-8A61-45DF-9822-B1D30BC64636}" type="parTrans" cxnId="{9E7EDF94-9F03-4AA8-8235-E50AC82B1A60}">
      <dgm:prSet/>
      <dgm:spPr/>
      <dgm:t>
        <a:bodyPr/>
        <a:lstStyle/>
        <a:p>
          <a:endParaRPr lang="en-US">
            <a:latin typeface="+mn-lt"/>
          </a:endParaRPr>
        </a:p>
      </dgm:t>
    </dgm:pt>
    <dgm:pt modelId="{06BEB19C-4BD0-400E-9C43-FF38A09BC7B6}" type="sibTrans" cxnId="{9E7EDF94-9F03-4AA8-8235-E50AC82B1A60}">
      <dgm:prSet/>
      <dgm:spPr/>
      <dgm:t>
        <a:bodyPr/>
        <a:lstStyle/>
        <a:p>
          <a:endParaRPr lang="en-US">
            <a:latin typeface="+mn-lt"/>
          </a:endParaRPr>
        </a:p>
      </dgm:t>
    </dgm:pt>
    <dgm:pt modelId="{DB7573E8-EB59-43E7-9705-C4F2E957D535}">
      <dgm:prSet phldrT="[Text]"/>
      <dgm:spPr/>
      <dgm:t>
        <a:bodyPr/>
        <a:lstStyle/>
        <a:p>
          <a:pPr>
            <a:buFont typeface="Arial" panose="020B0604020202020204" pitchFamily="34" charset="0"/>
            <a:buNone/>
          </a:pPr>
          <a:r>
            <a:rPr lang="en-US">
              <a:latin typeface="+mn-lt"/>
            </a:rPr>
            <a:t>3. Select implementation strategies</a:t>
          </a:r>
        </a:p>
      </dgm:t>
    </dgm:pt>
    <dgm:pt modelId="{9430128F-F12A-44CF-ADFA-0F2033C4FAE1}" type="parTrans" cxnId="{C10FD3B8-346F-4628-A5E7-9B463955577B}">
      <dgm:prSet/>
      <dgm:spPr/>
    </dgm:pt>
    <dgm:pt modelId="{062CB5ED-A825-4280-936F-5A86E692C320}" type="sibTrans" cxnId="{C10FD3B8-346F-4628-A5E7-9B463955577B}">
      <dgm:prSet/>
      <dgm:spPr/>
    </dgm:pt>
    <dgm:pt modelId="{D6BB6800-A361-244B-A211-7E87FB33643C}" type="pres">
      <dgm:prSet presAssocID="{087AB78D-C185-0549-9038-09FC8D4A0AA0}" presName="vert0" presStyleCnt="0">
        <dgm:presLayoutVars>
          <dgm:dir/>
          <dgm:animOne val="branch"/>
          <dgm:animLvl val="lvl"/>
        </dgm:presLayoutVars>
      </dgm:prSet>
      <dgm:spPr/>
    </dgm:pt>
    <dgm:pt modelId="{AD208B69-B6F8-EA49-9817-2AAB0CCA010C}" type="pres">
      <dgm:prSet presAssocID="{B3FF1A2F-CC70-D348-AB5F-E49C72BF2C5D}" presName="thickLine" presStyleLbl="alignNode1" presStyleIdx="0" presStyleCnt="6"/>
      <dgm:spPr/>
    </dgm:pt>
    <dgm:pt modelId="{45A1EBA9-1DB4-3347-B2B7-39CA187DABB8}" type="pres">
      <dgm:prSet presAssocID="{B3FF1A2F-CC70-D348-AB5F-E49C72BF2C5D}" presName="horz1" presStyleCnt="0"/>
      <dgm:spPr/>
    </dgm:pt>
    <dgm:pt modelId="{56D2926B-B551-2347-AE16-4BC123DDBF53}" type="pres">
      <dgm:prSet presAssocID="{B3FF1A2F-CC70-D348-AB5F-E49C72BF2C5D}" presName="tx1" presStyleLbl="revTx" presStyleIdx="0" presStyleCnt="6"/>
      <dgm:spPr/>
    </dgm:pt>
    <dgm:pt modelId="{5210DDEB-81C5-B442-B66F-AD63D7FB90D1}" type="pres">
      <dgm:prSet presAssocID="{B3FF1A2F-CC70-D348-AB5F-E49C72BF2C5D}" presName="vert1" presStyleCnt="0"/>
      <dgm:spPr/>
    </dgm:pt>
    <dgm:pt modelId="{642CF650-14A6-4EA9-9EA2-FB29B7197234}" type="pres">
      <dgm:prSet presAssocID="{2808F463-5080-4FE2-AC35-FFFD6C4C8491}" presName="thickLine" presStyleLbl="alignNode1" presStyleIdx="1" presStyleCnt="6"/>
      <dgm:spPr/>
    </dgm:pt>
    <dgm:pt modelId="{359D25E6-AFA6-4C87-89C8-8D7E6EA05F6B}" type="pres">
      <dgm:prSet presAssocID="{2808F463-5080-4FE2-AC35-FFFD6C4C8491}" presName="horz1" presStyleCnt="0"/>
      <dgm:spPr/>
    </dgm:pt>
    <dgm:pt modelId="{58B4A194-CCB7-4360-B804-19DAD095D1C7}" type="pres">
      <dgm:prSet presAssocID="{2808F463-5080-4FE2-AC35-FFFD6C4C8491}" presName="tx1" presStyleLbl="revTx" presStyleIdx="1" presStyleCnt="6"/>
      <dgm:spPr/>
    </dgm:pt>
    <dgm:pt modelId="{6848271B-97D1-4245-B70D-9A1110175999}" type="pres">
      <dgm:prSet presAssocID="{2808F463-5080-4FE2-AC35-FFFD6C4C8491}" presName="vert1" presStyleCnt="0"/>
      <dgm:spPr/>
    </dgm:pt>
    <dgm:pt modelId="{4707236C-1635-4893-839C-1F73D79BEA87}" type="pres">
      <dgm:prSet presAssocID="{DB7573E8-EB59-43E7-9705-C4F2E957D535}" presName="thickLine" presStyleLbl="alignNode1" presStyleIdx="2" presStyleCnt="6"/>
      <dgm:spPr/>
    </dgm:pt>
    <dgm:pt modelId="{60DF165C-6997-4A18-89A3-6AC1F509C191}" type="pres">
      <dgm:prSet presAssocID="{DB7573E8-EB59-43E7-9705-C4F2E957D535}" presName="horz1" presStyleCnt="0"/>
      <dgm:spPr/>
    </dgm:pt>
    <dgm:pt modelId="{8B25C118-847C-4CFA-BDCC-5F48A4DB59E8}" type="pres">
      <dgm:prSet presAssocID="{DB7573E8-EB59-43E7-9705-C4F2E957D535}" presName="tx1" presStyleLbl="revTx" presStyleIdx="2" presStyleCnt="6"/>
      <dgm:spPr/>
    </dgm:pt>
    <dgm:pt modelId="{A044BD89-F22F-4462-9785-4BA49949AB52}" type="pres">
      <dgm:prSet presAssocID="{DB7573E8-EB59-43E7-9705-C4F2E957D535}" presName="vert1" presStyleCnt="0"/>
      <dgm:spPr/>
    </dgm:pt>
    <dgm:pt modelId="{0758402D-7760-BF4B-990C-3B9900C29EB1}" type="pres">
      <dgm:prSet presAssocID="{A064B4E2-EB70-CE4A-9A4C-97D870DB22F3}" presName="thickLine" presStyleLbl="alignNode1" presStyleIdx="3" presStyleCnt="6"/>
      <dgm:spPr/>
    </dgm:pt>
    <dgm:pt modelId="{CF62E9E1-25DA-0147-A321-E53C877F012C}" type="pres">
      <dgm:prSet presAssocID="{A064B4E2-EB70-CE4A-9A4C-97D870DB22F3}" presName="horz1" presStyleCnt="0"/>
      <dgm:spPr/>
    </dgm:pt>
    <dgm:pt modelId="{75FC1116-D3E7-B04F-979B-B7968D3F191A}" type="pres">
      <dgm:prSet presAssocID="{A064B4E2-EB70-CE4A-9A4C-97D870DB22F3}" presName="tx1" presStyleLbl="revTx" presStyleIdx="3" presStyleCnt="6"/>
      <dgm:spPr/>
    </dgm:pt>
    <dgm:pt modelId="{0640F15B-3B83-1B43-AF85-AC7C71E04313}" type="pres">
      <dgm:prSet presAssocID="{A064B4E2-EB70-CE4A-9A4C-97D870DB22F3}" presName="vert1" presStyleCnt="0"/>
      <dgm:spPr/>
    </dgm:pt>
    <dgm:pt modelId="{BD87B851-10BC-2F49-9CB9-153B3B3DEBB5}" type="pres">
      <dgm:prSet presAssocID="{9589E898-5D9A-5446-90C4-8593FA62B441}" presName="thickLine" presStyleLbl="alignNode1" presStyleIdx="4" presStyleCnt="6"/>
      <dgm:spPr/>
    </dgm:pt>
    <dgm:pt modelId="{E174D41E-16C7-EE44-B0E7-3505DF7D4611}" type="pres">
      <dgm:prSet presAssocID="{9589E898-5D9A-5446-90C4-8593FA62B441}" presName="horz1" presStyleCnt="0"/>
      <dgm:spPr/>
    </dgm:pt>
    <dgm:pt modelId="{79367BA8-5233-B64D-9003-6C3DECB8321A}" type="pres">
      <dgm:prSet presAssocID="{9589E898-5D9A-5446-90C4-8593FA62B441}" presName="tx1" presStyleLbl="revTx" presStyleIdx="4" presStyleCnt="6"/>
      <dgm:spPr/>
    </dgm:pt>
    <dgm:pt modelId="{45C2821C-339E-7649-AF38-18792EF4E520}" type="pres">
      <dgm:prSet presAssocID="{9589E898-5D9A-5446-90C4-8593FA62B441}" presName="vert1" presStyleCnt="0"/>
      <dgm:spPr/>
    </dgm:pt>
    <dgm:pt modelId="{727F4467-4A00-45B3-B100-A1ACF1937DD3}" type="pres">
      <dgm:prSet presAssocID="{D2EA9DE1-9DF9-4FFB-BB52-C62CC64FEC3A}" presName="thickLine" presStyleLbl="alignNode1" presStyleIdx="5" presStyleCnt="6"/>
      <dgm:spPr/>
    </dgm:pt>
    <dgm:pt modelId="{759806E4-A50B-4120-86A2-8D5D0C5D4A7E}" type="pres">
      <dgm:prSet presAssocID="{D2EA9DE1-9DF9-4FFB-BB52-C62CC64FEC3A}" presName="horz1" presStyleCnt="0"/>
      <dgm:spPr/>
    </dgm:pt>
    <dgm:pt modelId="{0DB0151B-57F3-4333-BA1B-CBABDCD0D0D3}" type="pres">
      <dgm:prSet presAssocID="{D2EA9DE1-9DF9-4FFB-BB52-C62CC64FEC3A}" presName="tx1" presStyleLbl="revTx" presStyleIdx="5" presStyleCnt="6"/>
      <dgm:spPr/>
    </dgm:pt>
    <dgm:pt modelId="{FCAB60DB-FDB3-4454-A3BD-765E0CE63840}" type="pres">
      <dgm:prSet presAssocID="{D2EA9DE1-9DF9-4FFB-BB52-C62CC64FEC3A}" presName="vert1" presStyleCnt="0"/>
      <dgm:spPr/>
    </dgm:pt>
  </dgm:ptLst>
  <dgm:cxnLst>
    <dgm:cxn modelId="{3275A21A-133F-874F-9AF5-740D6F485CCF}" srcId="{087AB78D-C185-0549-9038-09FC8D4A0AA0}" destId="{A064B4E2-EB70-CE4A-9A4C-97D870DB22F3}" srcOrd="3" destOrd="0" parTransId="{B737A149-4C8F-D74B-8E06-A2A7C2F28FC0}" sibTransId="{0A235E95-D970-EE4B-A22D-F8D950D8999F}"/>
    <dgm:cxn modelId="{36840E31-06B2-4B1B-9F24-597B555F9DD6}" type="presOf" srcId="{D2EA9DE1-9DF9-4FFB-BB52-C62CC64FEC3A}" destId="{0DB0151B-57F3-4333-BA1B-CBABDCD0D0D3}" srcOrd="0" destOrd="0" presId="urn:microsoft.com/office/officeart/2008/layout/LinedList"/>
    <dgm:cxn modelId="{9663C131-FA00-4933-A7C0-32FFCCC83DA1}" srcId="{087AB78D-C185-0549-9038-09FC8D4A0AA0}" destId="{2808F463-5080-4FE2-AC35-FFFD6C4C8491}" srcOrd="1" destOrd="0" parTransId="{7B4ADB0C-AAB6-4374-AA9F-689AA14A159A}" sibTransId="{520C2615-CBD6-4097-B1FC-73173CFFBB9D}"/>
    <dgm:cxn modelId="{0A81CC38-1377-44E8-896E-A70F8FD2DCFC}" type="presOf" srcId="{2808F463-5080-4FE2-AC35-FFFD6C4C8491}" destId="{58B4A194-CCB7-4360-B804-19DAD095D1C7}" srcOrd="0" destOrd="0" presId="urn:microsoft.com/office/officeart/2008/layout/LinedList"/>
    <dgm:cxn modelId="{6E0B1E39-E189-4B40-94F8-BD6DF392DC6F}" type="presOf" srcId="{A064B4E2-EB70-CE4A-9A4C-97D870DB22F3}" destId="{75FC1116-D3E7-B04F-979B-B7968D3F191A}" srcOrd="0" destOrd="0" presId="urn:microsoft.com/office/officeart/2008/layout/LinedList"/>
    <dgm:cxn modelId="{1EA7AE89-88DF-AA4C-933A-97800041727E}" type="presOf" srcId="{087AB78D-C185-0549-9038-09FC8D4A0AA0}" destId="{D6BB6800-A361-244B-A211-7E87FB33643C}" srcOrd="0" destOrd="0" presId="urn:microsoft.com/office/officeart/2008/layout/LinedList"/>
    <dgm:cxn modelId="{4BD09C8A-B23B-4EA1-91C8-0335419DA4F9}" type="presOf" srcId="{DB7573E8-EB59-43E7-9705-C4F2E957D535}" destId="{8B25C118-847C-4CFA-BDCC-5F48A4DB59E8}" srcOrd="0" destOrd="0" presId="urn:microsoft.com/office/officeart/2008/layout/LinedList"/>
    <dgm:cxn modelId="{9E7EDF94-9F03-4AA8-8235-E50AC82B1A60}" srcId="{087AB78D-C185-0549-9038-09FC8D4A0AA0}" destId="{D2EA9DE1-9DF9-4FFB-BB52-C62CC64FEC3A}" srcOrd="5" destOrd="0" parTransId="{B031D42C-8A61-45DF-9822-B1D30BC64636}" sibTransId="{06BEB19C-4BD0-400E-9C43-FF38A09BC7B6}"/>
    <dgm:cxn modelId="{7DC92BAD-0424-714B-8E1D-91F7EA0997F9}" srcId="{087AB78D-C185-0549-9038-09FC8D4A0AA0}" destId="{9589E898-5D9A-5446-90C4-8593FA62B441}" srcOrd="4" destOrd="0" parTransId="{62865358-36A8-0E47-B311-4FD0C1EFB465}" sibTransId="{1969F23D-BB99-EC46-A4A0-8F9FFF03D7E0}"/>
    <dgm:cxn modelId="{B80ABFAD-C6C4-EC4A-B6E5-C110FC556C70}" type="presOf" srcId="{9589E898-5D9A-5446-90C4-8593FA62B441}" destId="{79367BA8-5233-B64D-9003-6C3DECB8321A}" srcOrd="0" destOrd="0" presId="urn:microsoft.com/office/officeart/2008/layout/LinedList"/>
    <dgm:cxn modelId="{C10FD3B8-346F-4628-A5E7-9B463955577B}" srcId="{087AB78D-C185-0549-9038-09FC8D4A0AA0}" destId="{DB7573E8-EB59-43E7-9705-C4F2E957D535}" srcOrd="2" destOrd="0" parTransId="{9430128F-F12A-44CF-ADFA-0F2033C4FAE1}" sibTransId="{062CB5ED-A825-4280-936F-5A86E692C320}"/>
    <dgm:cxn modelId="{76FF8BCA-2076-B940-A291-FAFF63D17930}" type="presOf" srcId="{B3FF1A2F-CC70-D348-AB5F-E49C72BF2C5D}" destId="{56D2926B-B551-2347-AE16-4BC123DDBF53}" srcOrd="0" destOrd="0" presId="urn:microsoft.com/office/officeart/2008/layout/LinedList"/>
    <dgm:cxn modelId="{9E0AA6E9-AE2A-3C49-8383-E387138209D5}" srcId="{087AB78D-C185-0549-9038-09FC8D4A0AA0}" destId="{B3FF1A2F-CC70-D348-AB5F-E49C72BF2C5D}" srcOrd="0" destOrd="0" parTransId="{303252BA-AF65-E545-9B2D-0C2045E12C8C}" sibTransId="{C0360657-DD11-D243-8C83-E2B1E4780CD3}"/>
    <dgm:cxn modelId="{62B7CFD9-F269-4742-9DD4-8545FCA551BC}" type="presParOf" srcId="{D6BB6800-A361-244B-A211-7E87FB33643C}" destId="{AD208B69-B6F8-EA49-9817-2AAB0CCA010C}" srcOrd="0" destOrd="0" presId="urn:microsoft.com/office/officeart/2008/layout/LinedList"/>
    <dgm:cxn modelId="{9DCDCDAA-BE25-7E4F-8368-561BE6D8E9C7}" type="presParOf" srcId="{D6BB6800-A361-244B-A211-7E87FB33643C}" destId="{45A1EBA9-1DB4-3347-B2B7-39CA187DABB8}" srcOrd="1" destOrd="0" presId="urn:microsoft.com/office/officeart/2008/layout/LinedList"/>
    <dgm:cxn modelId="{DFA62038-F52F-DD41-8458-17A64EC4CC50}" type="presParOf" srcId="{45A1EBA9-1DB4-3347-B2B7-39CA187DABB8}" destId="{56D2926B-B551-2347-AE16-4BC123DDBF53}" srcOrd="0" destOrd="0" presId="urn:microsoft.com/office/officeart/2008/layout/LinedList"/>
    <dgm:cxn modelId="{4EC6238C-62B4-B243-BFE4-451FEA79CEA8}" type="presParOf" srcId="{45A1EBA9-1DB4-3347-B2B7-39CA187DABB8}" destId="{5210DDEB-81C5-B442-B66F-AD63D7FB90D1}" srcOrd="1" destOrd="0" presId="urn:microsoft.com/office/officeart/2008/layout/LinedList"/>
    <dgm:cxn modelId="{581F7E60-7FDE-47C2-9431-B04FFA4C4261}" type="presParOf" srcId="{D6BB6800-A361-244B-A211-7E87FB33643C}" destId="{642CF650-14A6-4EA9-9EA2-FB29B7197234}" srcOrd="2" destOrd="0" presId="urn:microsoft.com/office/officeart/2008/layout/LinedList"/>
    <dgm:cxn modelId="{84B26A34-2683-49D7-AD18-BCF307CEDE41}" type="presParOf" srcId="{D6BB6800-A361-244B-A211-7E87FB33643C}" destId="{359D25E6-AFA6-4C87-89C8-8D7E6EA05F6B}" srcOrd="3" destOrd="0" presId="urn:microsoft.com/office/officeart/2008/layout/LinedList"/>
    <dgm:cxn modelId="{944844BD-5FEA-47FE-B3B1-4F0513F6A2DF}" type="presParOf" srcId="{359D25E6-AFA6-4C87-89C8-8D7E6EA05F6B}" destId="{58B4A194-CCB7-4360-B804-19DAD095D1C7}" srcOrd="0" destOrd="0" presId="urn:microsoft.com/office/officeart/2008/layout/LinedList"/>
    <dgm:cxn modelId="{0B85E1B3-09E3-40A1-947B-ADCD9290C95F}" type="presParOf" srcId="{359D25E6-AFA6-4C87-89C8-8D7E6EA05F6B}" destId="{6848271B-97D1-4245-B70D-9A1110175999}" srcOrd="1" destOrd="0" presId="urn:microsoft.com/office/officeart/2008/layout/LinedList"/>
    <dgm:cxn modelId="{CB588478-EBB3-405F-915A-FF8E1E23D1AF}" type="presParOf" srcId="{D6BB6800-A361-244B-A211-7E87FB33643C}" destId="{4707236C-1635-4893-839C-1F73D79BEA87}" srcOrd="4" destOrd="0" presId="urn:microsoft.com/office/officeart/2008/layout/LinedList"/>
    <dgm:cxn modelId="{CC2BEFE5-CD2E-4F50-902A-BDA8F499F784}" type="presParOf" srcId="{D6BB6800-A361-244B-A211-7E87FB33643C}" destId="{60DF165C-6997-4A18-89A3-6AC1F509C191}" srcOrd="5" destOrd="0" presId="urn:microsoft.com/office/officeart/2008/layout/LinedList"/>
    <dgm:cxn modelId="{ED460DB8-BA23-44AE-BABC-5AD96F0FAD8A}" type="presParOf" srcId="{60DF165C-6997-4A18-89A3-6AC1F509C191}" destId="{8B25C118-847C-4CFA-BDCC-5F48A4DB59E8}" srcOrd="0" destOrd="0" presId="urn:microsoft.com/office/officeart/2008/layout/LinedList"/>
    <dgm:cxn modelId="{2023050E-4BD3-4E1C-96CA-308D6B6130B3}" type="presParOf" srcId="{60DF165C-6997-4A18-89A3-6AC1F509C191}" destId="{A044BD89-F22F-4462-9785-4BA49949AB52}" srcOrd="1" destOrd="0" presId="urn:microsoft.com/office/officeart/2008/layout/LinedList"/>
    <dgm:cxn modelId="{E270BDF5-2F94-D346-9D9E-FF89BFD14F5A}" type="presParOf" srcId="{D6BB6800-A361-244B-A211-7E87FB33643C}" destId="{0758402D-7760-BF4B-990C-3B9900C29EB1}" srcOrd="6" destOrd="0" presId="urn:microsoft.com/office/officeart/2008/layout/LinedList"/>
    <dgm:cxn modelId="{E2020E8A-1544-F44E-BAE4-F2899A17EBA6}" type="presParOf" srcId="{D6BB6800-A361-244B-A211-7E87FB33643C}" destId="{CF62E9E1-25DA-0147-A321-E53C877F012C}" srcOrd="7" destOrd="0" presId="urn:microsoft.com/office/officeart/2008/layout/LinedList"/>
    <dgm:cxn modelId="{E6152A7F-9F4F-2A45-9138-CABA03D64997}" type="presParOf" srcId="{CF62E9E1-25DA-0147-A321-E53C877F012C}" destId="{75FC1116-D3E7-B04F-979B-B7968D3F191A}" srcOrd="0" destOrd="0" presId="urn:microsoft.com/office/officeart/2008/layout/LinedList"/>
    <dgm:cxn modelId="{A49E92A9-E696-B740-8F13-917A1DE6FCBA}" type="presParOf" srcId="{CF62E9E1-25DA-0147-A321-E53C877F012C}" destId="{0640F15B-3B83-1B43-AF85-AC7C71E04313}" srcOrd="1" destOrd="0" presId="urn:microsoft.com/office/officeart/2008/layout/LinedList"/>
    <dgm:cxn modelId="{496B27B3-DCE0-E449-956E-DB012FFA9F39}" type="presParOf" srcId="{D6BB6800-A361-244B-A211-7E87FB33643C}" destId="{BD87B851-10BC-2F49-9CB9-153B3B3DEBB5}" srcOrd="8" destOrd="0" presId="urn:microsoft.com/office/officeart/2008/layout/LinedList"/>
    <dgm:cxn modelId="{F266A119-C94D-8C42-9DF6-6FD19E2AB689}" type="presParOf" srcId="{D6BB6800-A361-244B-A211-7E87FB33643C}" destId="{E174D41E-16C7-EE44-B0E7-3505DF7D4611}" srcOrd="9" destOrd="0" presId="urn:microsoft.com/office/officeart/2008/layout/LinedList"/>
    <dgm:cxn modelId="{48495CC5-B6C7-CC4D-9FD7-62CAFCCBBD46}" type="presParOf" srcId="{E174D41E-16C7-EE44-B0E7-3505DF7D4611}" destId="{79367BA8-5233-B64D-9003-6C3DECB8321A}" srcOrd="0" destOrd="0" presId="urn:microsoft.com/office/officeart/2008/layout/LinedList"/>
    <dgm:cxn modelId="{0B772920-BDA3-A341-9773-5FED695A75E5}" type="presParOf" srcId="{E174D41E-16C7-EE44-B0E7-3505DF7D4611}" destId="{45C2821C-339E-7649-AF38-18792EF4E520}" srcOrd="1" destOrd="0" presId="urn:microsoft.com/office/officeart/2008/layout/LinedList"/>
    <dgm:cxn modelId="{DF489458-32C5-4240-8B62-E8CCBD1F2151}" type="presParOf" srcId="{D6BB6800-A361-244B-A211-7E87FB33643C}" destId="{727F4467-4A00-45B3-B100-A1ACF1937DD3}" srcOrd="10" destOrd="0" presId="urn:microsoft.com/office/officeart/2008/layout/LinedList"/>
    <dgm:cxn modelId="{F950D425-BB32-409A-A070-B9F9A507EF5E}" type="presParOf" srcId="{D6BB6800-A361-244B-A211-7E87FB33643C}" destId="{759806E4-A50B-4120-86A2-8D5D0C5D4A7E}" srcOrd="11" destOrd="0" presId="urn:microsoft.com/office/officeart/2008/layout/LinedList"/>
    <dgm:cxn modelId="{5B2CDC67-85E1-4608-A43D-7EF53802E56F}" type="presParOf" srcId="{759806E4-A50B-4120-86A2-8D5D0C5D4A7E}" destId="{0DB0151B-57F3-4333-BA1B-CBABDCD0D0D3}" srcOrd="0" destOrd="0" presId="urn:microsoft.com/office/officeart/2008/layout/LinedList"/>
    <dgm:cxn modelId="{1CCA0160-EC8B-4A02-943A-D892AE9E3DA6}" type="presParOf" srcId="{759806E4-A50B-4120-86A2-8D5D0C5D4A7E}" destId="{FCAB60DB-FDB3-4454-A3BD-765E0CE63840}"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87AB78D-C185-0549-9038-09FC8D4A0AA0}" type="doc">
      <dgm:prSet loTypeId="urn:microsoft.com/office/officeart/2008/layout/LinedList" loCatId="" qsTypeId="urn:microsoft.com/office/officeart/2005/8/quickstyle/simple1" qsCatId="simple" csTypeId="urn:microsoft.com/office/officeart/2005/8/colors/accent3_3" csCatId="accent3" phldr="1"/>
      <dgm:spPr/>
      <dgm:t>
        <a:bodyPr/>
        <a:lstStyle/>
        <a:p>
          <a:endParaRPr lang="en-US"/>
        </a:p>
      </dgm:t>
    </dgm:pt>
    <dgm:pt modelId="{B3FF1A2F-CC70-D348-AB5F-E49C72BF2C5D}">
      <dgm:prSet phldrT="[Text]"/>
      <dgm:spPr/>
      <dgm:t>
        <a:bodyPr/>
        <a:lstStyle/>
        <a:p>
          <a:pPr>
            <a:buFont typeface="Arial" panose="020B0604020202020204" pitchFamily="34" charset="0"/>
            <a:buNone/>
          </a:pPr>
          <a:r>
            <a:rPr lang="en-US">
              <a:latin typeface="+mn-lt"/>
            </a:rPr>
            <a:t>1. Establish an implementation team</a:t>
          </a:r>
        </a:p>
      </dgm:t>
    </dgm:pt>
    <dgm:pt modelId="{303252BA-AF65-E545-9B2D-0C2045E12C8C}" type="parTrans" cxnId="{9E0AA6E9-AE2A-3C49-8383-E387138209D5}">
      <dgm:prSet/>
      <dgm:spPr/>
      <dgm:t>
        <a:bodyPr/>
        <a:lstStyle/>
        <a:p>
          <a:endParaRPr lang="en-US">
            <a:latin typeface="+mn-lt"/>
          </a:endParaRPr>
        </a:p>
      </dgm:t>
    </dgm:pt>
    <dgm:pt modelId="{C0360657-DD11-D243-8C83-E2B1E4780CD3}" type="sibTrans" cxnId="{9E0AA6E9-AE2A-3C49-8383-E387138209D5}">
      <dgm:prSet/>
      <dgm:spPr/>
      <dgm:t>
        <a:bodyPr/>
        <a:lstStyle/>
        <a:p>
          <a:endParaRPr lang="en-US">
            <a:latin typeface="+mn-lt"/>
          </a:endParaRPr>
        </a:p>
      </dgm:t>
    </dgm:pt>
    <dgm:pt modelId="{A064B4E2-EB70-CE4A-9A4C-97D870DB22F3}">
      <dgm:prSet phldrT="[Text]"/>
      <dgm:spPr/>
      <dgm:t>
        <a:bodyPr/>
        <a:lstStyle/>
        <a:p>
          <a:pPr>
            <a:buFont typeface="Arial" panose="020B0604020202020204" pitchFamily="34" charset="0"/>
            <a:buNone/>
          </a:pPr>
          <a:r>
            <a:rPr lang="en-US">
              <a:latin typeface="+mn-lt"/>
            </a:rPr>
            <a:t>4. Create an implementation plan</a:t>
          </a:r>
        </a:p>
      </dgm:t>
    </dgm:pt>
    <dgm:pt modelId="{B737A149-4C8F-D74B-8E06-A2A7C2F28FC0}" type="parTrans" cxnId="{3275A21A-133F-874F-9AF5-740D6F485CCF}">
      <dgm:prSet/>
      <dgm:spPr/>
      <dgm:t>
        <a:bodyPr/>
        <a:lstStyle/>
        <a:p>
          <a:endParaRPr lang="en-US">
            <a:latin typeface="+mn-lt"/>
          </a:endParaRPr>
        </a:p>
      </dgm:t>
    </dgm:pt>
    <dgm:pt modelId="{0A235E95-D970-EE4B-A22D-F8D950D8999F}" type="sibTrans" cxnId="{3275A21A-133F-874F-9AF5-740D6F485CCF}">
      <dgm:prSet/>
      <dgm:spPr/>
      <dgm:t>
        <a:bodyPr/>
        <a:lstStyle/>
        <a:p>
          <a:endParaRPr lang="en-US">
            <a:latin typeface="+mn-lt"/>
          </a:endParaRPr>
        </a:p>
      </dgm:t>
    </dgm:pt>
    <dgm:pt modelId="{9589E898-5D9A-5446-90C4-8593FA62B441}">
      <dgm:prSet phldrT="[Text]"/>
      <dgm:spPr/>
      <dgm:t>
        <a:bodyPr/>
        <a:lstStyle/>
        <a:p>
          <a:pPr>
            <a:buFont typeface="Arial" panose="020B0604020202020204" pitchFamily="34" charset="0"/>
            <a:buNone/>
          </a:pPr>
          <a:r>
            <a:rPr lang="en-US">
              <a:latin typeface="+mn-lt"/>
            </a:rPr>
            <a:t>5. </a:t>
          </a:r>
          <a:r>
            <a:rPr lang="en-US" b="0">
              <a:latin typeface="+mn-lt"/>
            </a:rPr>
            <a:t>Conduct  Plan Do Study Act (PDSA) cycles</a:t>
          </a:r>
          <a:endParaRPr lang="en-US">
            <a:latin typeface="+mn-lt"/>
          </a:endParaRPr>
        </a:p>
      </dgm:t>
    </dgm:pt>
    <dgm:pt modelId="{62865358-36A8-0E47-B311-4FD0C1EFB465}" type="parTrans" cxnId="{7DC92BAD-0424-714B-8E1D-91F7EA0997F9}">
      <dgm:prSet/>
      <dgm:spPr/>
      <dgm:t>
        <a:bodyPr/>
        <a:lstStyle/>
        <a:p>
          <a:endParaRPr lang="en-US">
            <a:latin typeface="+mn-lt"/>
          </a:endParaRPr>
        </a:p>
      </dgm:t>
    </dgm:pt>
    <dgm:pt modelId="{1969F23D-BB99-EC46-A4A0-8F9FFF03D7E0}" type="sibTrans" cxnId="{7DC92BAD-0424-714B-8E1D-91F7EA0997F9}">
      <dgm:prSet/>
      <dgm:spPr/>
      <dgm:t>
        <a:bodyPr/>
        <a:lstStyle/>
        <a:p>
          <a:endParaRPr lang="en-US">
            <a:latin typeface="+mn-lt"/>
          </a:endParaRPr>
        </a:p>
      </dgm:t>
    </dgm:pt>
    <dgm:pt modelId="{2808F463-5080-4FE2-AC35-FFFD6C4C8491}">
      <dgm:prSet phldrT="[Text]"/>
      <dgm:spPr/>
      <dgm:t>
        <a:bodyPr/>
        <a:lstStyle/>
        <a:p>
          <a:pPr>
            <a:buFont typeface="Arial" panose="020B0604020202020204" pitchFamily="34" charset="0"/>
            <a:buNone/>
          </a:pPr>
          <a:r>
            <a:rPr lang="en-US">
              <a:latin typeface="+mn-lt"/>
            </a:rPr>
            <a:t>2. </a:t>
          </a:r>
          <a:r>
            <a:rPr lang="en-US" b="1">
              <a:latin typeface="+mn-lt"/>
            </a:rPr>
            <a:t>Assess your readiness to implement</a:t>
          </a:r>
        </a:p>
      </dgm:t>
    </dgm:pt>
    <dgm:pt modelId="{7B4ADB0C-AAB6-4374-AA9F-689AA14A159A}" type="parTrans" cxnId="{9663C131-FA00-4933-A7C0-32FFCCC83DA1}">
      <dgm:prSet/>
      <dgm:spPr/>
      <dgm:t>
        <a:bodyPr/>
        <a:lstStyle/>
        <a:p>
          <a:endParaRPr lang="en-US">
            <a:latin typeface="+mn-lt"/>
          </a:endParaRPr>
        </a:p>
      </dgm:t>
    </dgm:pt>
    <dgm:pt modelId="{520C2615-CBD6-4097-B1FC-73173CFFBB9D}" type="sibTrans" cxnId="{9663C131-FA00-4933-A7C0-32FFCCC83DA1}">
      <dgm:prSet/>
      <dgm:spPr/>
      <dgm:t>
        <a:bodyPr/>
        <a:lstStyle/>
        <a:p>
          <a:endParaRPr lang="en-US">
            <a:latin typeface="+mn-lt"/>
          </a:endParaRPr>
        </a:p>
      </dgm:t>
    </dgm:pt>
    <dgm:pt modelId="{D2EA9DE1-9DF9-4FFB-BB52-C62CC64FEC3A}">
      <dgm:prSet phldrT="[Text]"/>
      <dgm:spPr/>
      <dgm:t>
        <a:bodyPr/>
        <a:lstStyle/>
        <a:p>
          <a:pPr>
            <a:buFont typeface="Arial" panose="020B0604020202020204" pitchFamily="34" charset="0"/>
            <a:buNone/>
          </a:pPr>
          <a:r>
            <a:rPr lang="en-US">
              <a:latin typeface="+mn-lt"/>
            </a:rPr>
            <a:t>6. Communicate with key stakeholders</a:t>
          </a:r>
        </a:p>
      </dgm:t>
    </dgm:pt>
    <dgm:pt modelId="{B031D42C-8A61-45DF-9822-B1D30BC64636}" type="parTrans" cxnId="{9E7EDF94-9F03-4AA8-8235-E50AC82B1A60}">
      <dgm:prSet/>
      <dgm:spPr/>
      <dgm:t>
        <a:bodyPr/>
        <a:lstStyle/>
        <a:p>
          <a:endParaRPr lang="en-US">
            <a:latin typeface="+mn-lt"/>
          </a:endParaRPr>
        </a:p>
      </dgm:t>
    </dgm:pt>
    <dgm:pt modelId="{06BEB19C-4BD0-400E-9C43-FF38A09BC7B6}" type="sibTrans" cxnId="{9E7EDF94-9F03-4AA8-8235-E50AC82B1A60}">
      <dgm:prSet/>
      <dgm:spPr/>
      <dgm:t>
        <a:bodyPr/>
        <a:lstStyle/>
        <a:p>
          <a:endParaRPr lang="en-US">
            <a:latin typeface="+mn-lt"/>
          </a:endParaRPr>
        </a:p>
      </dgm:t>
    </dgm:pt>
    <dgm:pt modelId="{DB7573E8-EB59-43E7-9705-C4F2E957D535}">
      <dgm:prSet phldrT="[Text]"/>
      <dgm:spPr/>
      <dgm:t>
        <a:bodyPr/>
        <a:lstStyle/>
        <a:p>
          <a:pPr>
            <a:buFont typeface="Arial" panose="020B0604020202020204" pitchFamily="34" charset="0"/>
            <a:buNone/>
          </a:pPr>
          <a:r>
            <a:rPr lang="en-US">
              <a:latin typeface="+mn-lt"/>
            </a:rPr>
            <a:t>3. Select implementation strategies</a:t>
          </a:r>
        </a:p>
      </dgm:t>
    </dgm:pt>
    <dgm:pt modelId="{9430128F-F12A-44CF-ADFA-0F2033C4FAE1}" type="parTrans" cxnId="{C10FD3B8-346F-4628-A5E7-9B463955577B}">
      <dgm:prSet/>
      <dgm:spPr/>
    </dgm:pt>
    <dgm:pt modelId="{062CB5ED-A825-4280-936F-5A86E692C320}" type="sibTrans" cxnId="{C10FD3B8-346F-4628-A5E7-9B463955577B}">
      <dgm:prSet/>
      <dgm:spPr/>
    </dgm:pt>
    <dgm:pt modelId="{D6BB6800-A361-244B-A211-7E87FB33643C}" type="pres">
      <dgm:prSet presAssocID="{087AB78D-C185-0549-9038-09FC8D4A0AA0}" presName="vert0" presStyleCnt="0">
        <dgm:presLayoutVars>
          <dgm:dir/>
          <dgm:animOne val="branch"/>
          <dgm:animLvl val="lvl"/>
        </dgm:presLayoutVars>
      </dgm:prSet>
      <dgm:spPr/>
    </dgm:pt>
    <dgm:pt modelId="{AD208B69-B6F8-EA49-9817-2AAB0CCA010C}" type="pres">
      <dgm:prSet presAssocID="{B3FF1A2F-CC70-D348-AB5F-E49C72BF2C5D}" presName="thickLine" presStyleLbl="alignNode1" presStyleIdx="0" presStyleCnt="6"/>
      <dgm:spPr/>
    </dgm:pt>
    <dgm:pt modelId="{45A1EBA9-1DB4-3347-B2B7-39CA187DABB8}" type="pres">
      <dgm:prSet presAssocID="{B3FF1A2F-CC70-D348-AB5F-E49C72BF2C5D}" presName="horz1" presStyleCnt="0"/>
      <dgm:spPr/>
    </dgm:pt>
    <dgm:pt modelId="{56D2926B-B551-2347-AE16-4BC123DDBF53}" type="pres">
      <dgm:prSet presAssocID="{B3FF1A2F-CC70-D348-AB5F-E49C72BF2C5D}" presName="tx1" presStyleLbl="revTx" presStyleIdx="0" presStyleCnt="6"/>
      <dgm:spPr/>
    </dgm:pt>
    <dgm:pt modelId="{5210DDEB-81C5-B442-B66F-AD63D7FB90D1}" type="pres">
      <dgm:prSet presAssocID="{B3FF1A2F-CC70-D348-AB5F-E49C72BF2C5D}" presName="vert1" presStyleCnt="0"/>
      <dgm:spPr/>
    </dgm:pt>
    <dgm:pt modelId="{642CF650-14A6-4EA9-9EA2-FB29B7197234}" type="pres">
      <dgm:prSet presAssocID="{2808F463-5080-4FE2-AC35-FFFD6C4C8491}" presName="thickLine" presStyleLbl="alignNode1" presStyleIdx="1" presStyleCnt="6"/>
      <dgm:spPr/>
    </dgm:pt>
    <dgm:pt modelId="{359D25E6-AFA6-4C87-89C8-8D7E6EA05F6B}" type="pres">
      <dgm:prSet presAssocID="{2808F463-5080-4FE2-AC35-FFFD6C4C8491}" presName="horz1" presStyleCnt="0"/>
      <dgm:spPr/>
    </dgm:pt>
    <dgm:pt modelId="{58B4A194-CCB7-4360-B804-19DAD095D1C7}" type="pres">
      <dgm:prSet presAssocID="{2808F463-5080-4FE2-AC35-FFFD6C4C8491}" presName="tx1" presStyleLbl="revTx" presStyleIdx="1" presStyleCnt="6"/>
      <dgm:spPr/>
    </dgm:pt>
    <dgm:pt modelId="{6848271B-97D1-4245-B70D-9A1110175999}" type="pres">
      <dgm:prSet presAssocID="{2808F463-5080-4FE2-AC35-FFFD6C4C8491}" presName="vert1" presStyleCnt="0"/>
      <dgm:spPr/>
    </dgm:pt>
    <dgm:pt modelId="{4707236C-1635-4893-839C-1F73D79BEA87}" type="pres">
      <dgm:prSet presAssocID="{DB7573E8-EB59-43E7-9705-C4F2E957D535}" presName="thickLine" presStyleLbl="alignNode1" presStyleIdx="2" presStyleCnt="6"/>
      <dgm:spPr/>
    </dgm:pt>
    <dgm:pt modelId="{60DF165C-6997-4A18-89A3-6AC1F509C191}" type="pres">
      <dgm:prSet presAssocID="{DB7573E8-EB59-43E7-9705-C4F2E957D535}" presName="horz1" presStyleCnt="0"/>
      <dgm:spPr/>
    </dgm:pt>
    <dgm:pt modelId="{8B25C118-847C-4CFA-BDCC-5F48A4DB59E8}" type="pres">
      <dgm:prSet presAssocID="{DB7573E8-EB59-43E7-9705-C4F2E957D535}" presName="tx1" presStyleLbl="revTx" presStyleIdx="2" presStyleCnt="6"/>
      <dgm:spPr/>
    </dgm:pt>
    <dgm:pt modelId="{A044BD89-F22F-4462-9785-4BA49949AB52}" type="pres">
      <dgm:prSet presAssocID="{DB7573E8-EB59-43E7-9705-C4F2E957D535}" presName="vert1" presStyleCnt="0"/>
      <dgm:spPr/>
    </dgm:pt>
    <dgm:pt modelId="{0758402D-7760-BF4B-990C-3B9900C29EB1}" type="pres">
      <dgm:prSet presAssocID="{A064B4E2-EB70-CE4A-9A4C-97D870DB22F3}" presName="thickLine" presStyleLbl="alignNode1" presStyleIdx="3" presStyleCnt="6"/>
      <dgm:spPr/>
    </dgm:pt>
    <dgm:pt modelId="{CF62E9E1-25DA-0147-A321-E53C877F012C}" type="pres">
      <dgm:prSet presAssocID="{A064B4E2-EB70-CE4A-9A4C-97D870DB22F3}" presName="horz1" presStyleCnt="0"/>
      <dgm:spPr/>
    </dgm:pt>
    <dgm:pt modelId="{75FC1116-D3E7-B04F-979B-B7968D3F191A}" type="pres">
      <dgm:prSet presAssocID="{A064B4E2-EB70-CE4A-9A4C-97D870DB22F3}" presName="tx1" presStyleLbl="revTx" presStyleIdx="3" presStyleCnt="6"/>
      <dgm:spPr/>
    </dgm:pt>
    <dgm:pt modelId="{0640F15B-3B83-1B43-AF85-AC7C71E04313}" type="pres">
      <dgm:prSet presAssocID="{A064B4E2-EB70-CE4A-9A4C-97D870DB22F3}" presName="vert1" presStyleCnt="0"/>
      <dgm:spPr/>
    </dgm:pt>
    <dgm:pt modelId="{BD87B851-10BC-2F49-9CB9-153B3B3DEBB5}" type="pres">
      <dgm:prSet presAssocID="{9589E898-5D9A-5446-90C4-8593FA62B441}" presName="thickLine" presStyleLbl="alignNode1" presStyleIdx="4" presStyleCnt="6"/>
      <dgm:spPr/>
    </dgm:pt>
    <dgm:pt modelId="{E174D41E-16C7-EE44-B0E7-3505DF7D4611}" type="pres">
      <dgm:prSet presAssocID="{9589E898-5D9A-5446-90C4-8593FA62B441}" presName="horz1" presStyleCnt="0"/>
      <dgm:spPr/>
    </dgm:pt>
    <dgm:pt modelId="{79367BA8-5233-B64D-9003-6C3DECB8321A}" type="pres">
      <dgm:prSet presAssocID="{9589E898-5D9A-5446-90C4-8593FA62B441}" presName="tx1" presStyleLbl="revTx" presStyleIdx="4" presStyleCnt="6"/>
      <dgm:spPr/>
    </dgm:pt>
    <dgm:pt modelId="{45C2821C-339E-7649-AF38-18792EF4E520}" type="pres">
      <dgm:prSet presAssocID="{9589E898-5D9A-5446-90C4-8593FA62B441}" presName="vert1" presStyleCnt="0"/>
      <dgm:spPr/>
    </dgm:pt>
    <dgm:pt modelId="{727F4467-4A00-45B3-B100-A1ACF1937DD3}" type="pres">
      <dgm:prSet presAssocID="{D2EA9DE1-9DF9-4FFB-BB52-C62CC64FEC3A}" presName="thickLine" presStyleLbl="alignNode1" presStyleIdx="5" presStyleCnt="6"/>
      <dgm:spPr/>
    </dgm:pt>
    <dgm:pt modelId="{759806E4-A50B-4120-86A2-8D5D0C5D4A7E}" type="pres">
      <dgm:prSet presAssocID="{D2EA9DE1-9DF9-4FFB-BB52-C62CC64FEC3A}" presName="horz1" presStyleCnt="0"/>
      <dgm:spPr/>
    </dgm:pt>
    <dgm:pt modelId="{0DB0151B-57F3-4333-BA1B-CBABDCD0D0D3}" type="pres">
      <dgm:prSet presAssocID="{D2EA9DE1-9DF9-4FFB-BB52-C62CC64FEC3A}" presName="tx1" presStyleLbl="revTx" presStyleIdx="5" presStyleCnt="6"/>
      <dgm:spPr/>
    </dgm:pt>
    <dgm:pt modelId="{FCAB60DB-FDB3-4454-A3BD-765E0CE63840}" type="pres">
      <dgm:prSet presAssocID="{D2EA9DE1-9DF9-4FFB-BB52-C62CC64FEC3A}" presName="vert1" presStyleCnt="0"/>
      <dgm:spPr/>
    </dgm:pt>
  </dgm:ptLst>
  <dgm:cxnLst>
    <dgm:cxn modelId="{3275A21A-133F-874F-9AF5-740D6F485CCF}" srcId="{087AB78D-C185-0549-9038-09FC8D4A0AA0}" destId="{A064B4E2-EB70-CE4A-9A4C-97D870DB22F3}" srcOrd="3" destOrd="0" parTransId="{B737A149-4C8F-D74B-8E06-A2A7C2F28FC0}" sibTransId="{0A235E95-D970-EE4B-A22D-F8D950D8999F}"/>
    <dgm:cxn modelId="{36840E31-06B2-4B1B-9F24-597B555F9DD6}" type="presOf" srcId="{D2EA9DE1-9DF9-4FFB-BB52-C62CC64FEC3A}" destId="{0DB0151B-57F3-4333-BA1B-CBABDCD0D0D3}" srcOrd="0" destOrd="0" presId="urn:microsoft.com/office/officeart/2008/layout/LinedList"/>
    <dgm:cxn modelId="{9663C131-FA00-4933-A7C0-32FFCCC83DA1}" srcId="{087AB78D-C185-0549-9038-09FC8D4A0AA0}" destId="{2808F463-5080-4FE2-AC35-FFFD6C4C8491}" srcOrd="1" destOrd="0" parTransId="{7B4ADB0C-AAB6-4374-AA9F-689AA14A159A}" sibTransId="{520C2615-CBD6-4097-B1FC-73173CFFBB9D}"/>
    <dgm:cxn modelId="{0A81CC38-1377-44E8-896E-A70F8FD2DCFC}" type="presOf" srcId="{2808F463-5080-4FE2-AC35-FFFD6C4C8491}" destId="{58B4A194-CCB7-4360-B804-19DAD095D1C7}" srcOrd="0" destOrd="0" presId="urn:microsoft.com/office/officeart/2008/layout/LinedList"/>
    <dgm:cxn modelId="{6E0B1E39-E189-4B40-94F8-BD6DF392DC6F}" type="presOf" srcId="{A064B4E2-EB70-CE4A-9A4C-97D870DB22F3}" destId="{75FC1116-D3E7-B04F-979B-B7968D3F191A}" srcOrd="0" destOrd="0" presId="urn:microsoft.com/office/officeart/2008/layout/LinedList"/>
    <dgm:cxn modelId="{1EA7AE89-88DF-AA4C-933A-97800041727E}" type="presOf" srcId="{087AB78D-C185-0549-9038-09FC8D4A0AA0}" destId="{D6BB6800-A361-244B-A211-7E87FB33643C}" srcOrd="0" destOrd="0" presId="urn:microsoft.com/office/officeart/2008/layout/LinedList"/>
    <dgm:cxn modelId="{4BD09C8A-B23B-4EA1-91C8-0335419DA4F9}" type="presOf" srcId="{DB7573E8-EB59-43E7-9705-C4F2E957D535}" destId="{8B25C118-847C-4CFA-BDCC-5F48A4DB59E8}" srcOrd="0" destOrd="0" presId="urn:microsoft.com/office/officeart/2008/layout/LinedList"/>
    <dgm:cxn modelId="{9E7EDF94-9F03-4AA8-8235-E50AC82B1A60}" srcId="{087AB78D-C185-0549-9038-09FC8D4A0AA0}" destId="{D2EA9DE1-9DF9-4FFB-BB52-C62CC64FEC3A}" srcOrd="5" destOrd="0" parTransId="{B031D42C-8A61-45DF-9822-B1D30BC64636}" sibTransId="{06BEB19C-4BD0-400E-9C43-FF38A09BC7B6}"/>
    <dgm:cxn modelId="{7DC92BAD-0424-714B-8E1D-91F7EA0997F9}" srcId="{087AB78D-C185-0549-9038-09FC8D4A0AA0}" destId="{9589E898-5D9A-5446-90C4-8593FA62B441}" srcOrd="4" destOrd="0" parTransId="{62865358-36A8-0E47-B311-4FD0C1EFB465}" sibTransId="{1969F23D-BB99-EC46-A4A0-8F9FFF03D7E0}"/>
    <dgm:cxn modelId="{B80ABFAD-C6C4-EC4A-B6E5-C110FC556C70}" type="presOf" srcId="{9589E898-5D9A-5446-90C4-8593FA62B441}" destId="{79367BA8-5233-B64D-9003-6C3DECB8321A}" srcOrd="0" destOrd="0" presId="urn:microsoft.com/office/officeart/2008/layout/LinedList"/>
    <dgm:cxn modelId="{C10FD3B8-346F-4628-A5E7-9B463955577B}" srcId="{087AB78D-C185-0549-9038-09FC8D4A0AA0}" destId="{DB7573E8-EB59-43E7-9705-C4F2E957D535}" srcOrd="2" destOrd="0" parTransId="{9430128F-F12A-44CF-ADFA-0F2033C4FAE1}" sibTransId="{062CB5ED-A825-4280-936F-5A86E692C320}"/>
    <dgm:cxn modelId="{76FF8BCA-2076-B940-A291-FAFF63D17930}" type="presOf" srcId="{B3FF1A2F-CC70-D348-AB5F-E49C72BF2C5D}" destId="{56D2926B-B551-2347-AE16-4BC123DDBF53}" srcOrd="0" destOrd="0" presId="urn:microsoft.com/office/officeart/2008/layout/LinedList"/>
    <dgm:cxn modelId="{9E0AA6E9-AE2A-3C49-8383-E387138209D5}" srcId="{087AB78D-C185-0549-9038-09FC8D4A0AA0}" destId="{B3FF1A2F-CC70-D348-AB5F-E49C72BF2C5D}" srcOrd="0" destOrd="0" parTransId="{303252BA-AF65-E545-9B2D-0C2045E12C8C}" sibTransId="{C0360657-DD11-D243-8C83-E2B1E4780CD3}"/>
    <dgm:cxn modelId="{62B7CFD9-F269-4742-9DD4-8545FCA551BC}" type="presParOf" srcId="{D6BB6800-A361-244B-A211-7E87FB33643C}" destId="{AD208B69-B6F8-EA49-9817-2AAB0CCA010C}" srcOrd="0" destOrd="0" presId="urn:microsoft.com/office/officeart/2008/layout/LinedList"/>
    <dgm:cxn modelId="{9DCDCDAA-BE25-7E4F-8368-561BE6D8E9C7}" type="presParOf" srcId="{D6BB6800-A361-244B-A211-7E87FB33643C}" destId="{45A1EBA9-1DB4-3347-B2B7-39CA187DABB8}" srcOrd="1" destOrd="0" presId="urn:microsoft.com/office/officeart/2008/layout/LinedList"/>
    <dgm:cxn modelId="{DFA62038-F52F-DD41-8458-17A64EC4CC50}" type="presParOf" srcId="{45A1EBA9-1DB4-3347-B2B7-39CA187DABB8}" destId="{56D2926B-B551-2347-AE16-4BC123DDBF53}" srcOrd="0" destOrd="0" presId="urn:microsoft.com/office/officeart/2008/layout/LinedList"/>
    <dgm:cxn modelId="{4EC6238C-62B4-B243-BFE4-451FEA79CEA8}" type="presParOf" srcId="{45A1EBA9-1DB4-3347-B2B7-39CA187DABB8}" destId="{5210DDEB-81C5-B442-B66F-AD63D7FB90D1}" srcOrd="1" destOrd="0" presId="urn:microsoft.com/office/officeart/2008/layout/LinedList"/>
    <dgm:cxn modelId="{581F7E60-7FDE-47C2-9431-B04FFA4C4261}" type="presParOf" srcId="{D6BB6800-A361-244B-A211-7E87FB33643C}" destId="{642CF650-14A6-4EA9-9EA2-FB29B7197234}" srcOrd="2" destOrd="0" presId="urn:microsoft.com/office/officeart/2008/layout/LinedList"/>
    <dgm:cxn modelId="{84B26A34-2683-49D7-AD18-BCF307CEDE41}" type="presParOf" srcId="{D6BB6800-A361-244B-A211-7E87FB33643C}" destId="{359D25E6-AFA6-4C87-89C8-8D7E6EA05F6B}" srcOrd="3" destOrd="0" presId="urn:microsoft.com/office/officeart/2008/layout/LinedList"/>
    <dgm:cxn modelId="{944844BD-5FEA-47FE-B3B1-4F0513F6A2DF}" type="presParOf" srcId="{359D25E6-AFA6-4C87-89C8-8D7E6EA05F6B}" destId="{58B4A194-CCB7-4360-B804-19DAD095D1C7}" srcOrd="0" destOrd="0" presId="urn:microsoft.com/office/officeart/2008/layout/LinedList"/>
    <dgm:cxn modelId="{0B85E1B3-09E3-40A1-947B-ADCD9290C95F}" type="presParOf" srcId="{359D25E6-AFA6-4C87-89C8-8D7E6EA05F6B}" destId="{6848271B-97D1-4245-B70D-9A1110175999}" srcOrd="1" destOrd="0" presId="urn:microsoft.com/office/officeart/2008/layout/LinedList"/>
    <dgm:cxn modelId="{CB588478-EBB3-405F-915A-FF8E1E23D1AF}" type="presParOf" srcId="{D6BB6800-A361-244B-A211-7E87FB33643C}" destId="{4707236C-1635-4893-839C-1F73D79BEA87}" srcOrd="4" destOrd="0" presId="urn:microsoft.com/office/officeart/2008/layout/LinedList"/>
    <dgm:cxn modelId="{CC2BEFE5-CD2E-4F50-902A-BDA8F499F784}" type="presParOf" srcId="{D6BB6800-A361-244B-A211-7E87FB33643C}" destId="{60DF165C-6997-4A18-89A3-6AC1F509C191}" srcOrd="5" destOrd="0" presId="urn:microsoft.com/office/officeart/2008/layout/LinedList"/>
    <dgm:cxn modelId="{ED460DB8-BA23-44AE-BABC-5AD96F0FAD8A}" type="presParOf" srcId="{60DF165C-6997-4A18-89A3-6AC1F509C191}" destId="{8B25C118-847C-4CFA-BDCC-5F48A4DB59E8}" srcOrd="0" destOrd="0" presId="urn:microsoft.com/office/officeart/2008/layout/LinedList"/>
    <dgm:cxn modelId="{2023050E-4BD3-4E1C-96CA-308D6B6130B3}" type="presParOf" srcId="{60DF165C-6997-4A18-89A3-6AC1F509C191}" destId="{A044BD89-F22F-4462-9785-4BA49949AB52}" srcOrd="1" destOrd="0" presId="urn:microsoft.com/office/officeart/2008/layout/LinedList"/>
    <dgm:cxn modelId="{E270BDF5-2F94-D346-9D9E-FF89BFD14F5A}" type="presParOf" srcId="{D6BB6800-A361-244B-A211-7E87FB33643C}" destId="{0758402D-7760-BF4B-990C-3B9900C29EB1}" srcOrd="6" destOrd="0" presId="urn:microsoft.com/office/officeart/2008/layout/LinedList"/>
    <dgm:cxn modelId="{E2020E8A-1544-F44E-BAE4-F2899A17EBA6}" type="presParOf" srcId="{D6BB6800-A361-244B-A211-7E87FB33643C}" destId="{CF62E9E1-25DA-0147-A321-E53C877F012C}" srcOrd="7" destOrd="0" presId="urn:microsoft.com/office/officeart/2008/layout/LinedList"/>
    <dgm:cxn modelId="{E6152A7F-9F4F-2A45-9138-CABA03D64997}" type="presParOf" srcId="{CF62E9E1-25DA-0147-A321-E53C877F012C}" destId="{75FC1116-D3E7-B04F-979B-B7968D3F191A}" srcOrd="0" destOrd="0" presId="urn:microsoft.com/office/officeart/2008/layout/LinedList"/>
    <dgm:cxn modelId="{A49E92A9-E696-B740-8F13-917A1DE6FCBA}" type="presParOf" srcId="{CF62E9E1-25DA-0147-A321-E53C877F012C}" destId="{0640F15B-3B83-1B43-AF85-AC7C71E04313}" srcOrd="1" destOrd="0" presId="urn:microsoft.com/office/officeart/2008/layout/LinedList"/>
    <dgm:cxn modelId="{496B27B3-DCE0-E449-956E-DB012FFA9F39}" type="presParOf" srcId="{D6BB6800-A361-244B-A211-7E87FB33643C}" destId="{BD87B851-10BC-2F49-9CB9-153B3B3DEBB5}" srcOrd="8" destOrd="0" presId="urn:microsoft.com/office/officeart/2008/layout/LinedList"/>
    <dgm:cxn modelId="{F266A119-C94D-8C42-9DF6-6FD19E2AB689}" type="presParOf" srcId="{D6BB6800-A361-244B-A211-7E87FB33643C}" destId="{E174D41E-16C7-EE44-B0E7-3505DF7D4611}" srcOrd="9" destOrd="0" presId="urn:microsoft.com/office/officeart/2008/layout/LinedList"/>
    <dgm:cxn modelId="{48495CC5-B6C7-CC4D-9FD7-62CAFCCBBD46}" type="presParOf" srcId="{E174D41E-16C7-EE44-B0E7-3505DF7D4611}" destId="{79367BA8-5233-B64D-9003-6C3DECB8321A}" srcOrd="0" destOrd="0" presId="urn:microsoft.com/office/officeart/2008/layout/LinedList"/>
    <dgm:cxn modelId="{0B772920-BDA3-A341-9773-5FED695A75E5}" type="presParOf" srcId="{E174D41E-16C7-EE44-B0E7-3505DF7D4611}" destId="{45C2821C-339E-7649-AF38-18792EF4E520}" srcOrd="1" destOrd="0" presId="urn:microsoft.com/office/officeart/2008/layout/LinedList"/>
    <dgm:cxn modelId="{DF489458-32C5-4240-8B62-E8CCBD1F2151}" type="presParOf" srcId="{D6BB6800-A361-244B-A211-7E87FB33643C}" destId="{727F4467-4A00-45B3-B100-A1ACF1937DD3}" srcOrd="10" destOrd="0" presId="urn:microsoft.com/office/officeart/2008/layout/LinedList"/>
    <dgm:cxn modelId="{F950D425-BB32-409A-A070-B9F9A507EF5E}" type="presParOf" srcId="{D6BB6800-A361-244B-A211-7E87FB33643C}" destId="{759806E4-A50B-4120-86A2-8D5D0C5D4A7E}" srcOrd="11" destOrd="0" presId="urn:microsoft.com/office/officeart/2008/layout/LinedList"/>
    <dgm:cxn modelId="{5B2CDC67-85E1-4608-A43D-7EF53802E56F}" type="presParOf" srcId="{759806E4-A50B-4120-86A2-8D5D0C5D4A7E}" destId="{0DB0151B-57F3-4333-BA1B-CBABDCD0D0D3}" srcOrd="0" destOrd="0" presId="urn:microsoft.com/office/officeart/2008/layout/LinedList"/>
    <dgm:cxn modelId="{1CCA0160-EC8B-4A02-943A-D892AE9E3DA6}" type="presParOf" srcId="{759806E4-A50B-4120-86A2-8D5D0C5D4A7E}" destId="{FCAB60DB-FDB3-4454-A3BD-765E0CE63840}"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C088F18-0CB9-470B-BB92-0EF2E14392F7}"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lang="en-US"/>
        </a:p>
      </dgm:t>
    </dgm:pt>
    <dgm:pt modelId="{02F1E4EB-F0B5-47D5-A27B-61A5D8070374}">
      <dgm:prSet custT="1"/>
      <dgm:spPr>
        <a:solidFill>
          <a:schemeClr val="tx2"/>
        </a:solidFill>
      </dgm:spPr>
      <dgm:t>
        <a:bodyPr/>
        <a:lstStyle/>
        <a:p>
          <a:r>
            <a:rPr lang="en-US" sz="2800" dirty="0"/>
            <a:t>Does leadership support the intervention?</a:t>
          </a:r>
        </a:p>
      </dgm:t>
    </dgm:pt>
    <dgm:pt modelId="{E2A25815-20DD-4267-87B5-1E31B849ED24}" type="parTrans" cxnId="{25331D9E-94C9-4F58-AC3D-A4B500B868D5}">
      <dgm:prSet/>
      <dgm:spPr/>
      <dgm:t>
        <a:bodyPr/>
        <a:lstStyle/>
        <a:p>
          <a:endParaRPr lang="en-US" sz="2800"/>
        </a:p>
      </dgm:t>
    </dgm:pt>
    <dgm:pt modelId="{643CBA46-9D24-4A42-98A1-5A166F3D0115}" type="sibTrans" cxnId="{25331D9E-94C9-4F58-AC3D-A4B500B868D5}">
      <dgm:prSet/>
      <dgm:spPr/>
      <dgm:t>
        <a:bodyPr/>
        <a:lstStyle/>
        <a:p>
          <a:endParaRPr lang="en-US" sz="2800"/>
        </a:p>
      </dgm:t>
    </dgm:pt>
    <dgm:pt modelId="{8725B301-8A60-43CD-8B35-E8B69399867E}">
      <dgm:prSet custT="1"/>
      <dgm:spPr>
        <a:solidFill>
          <a:schemeClr val="accent4"/>
        </a:solidFill>
      </dgm:spPr>
      <dgm:t>
        <a:bodyPr/>
        <a:lstStyle/>
        <a:p>
          <a:pPr rtl="0"/>
          <a:r>
            <a:rPr lang="en-US" sz="2800" dirty="0">
              <a:latin typeface="Franklin Gothic Medium" panose="020B0603020102020204"/>
            </a:rPr>
            <a:t>Have we identified staff to</a:t>
          </a:r>
          <a:r>
            <a:rPr lang="en-US" sz="2800" dirty="0"/>
            <a:t> deliver the intervention?</a:t>
          </a:r>
        </a:p>
      </dgm:t>
    </dgm:pt>
    <dgm:pt modelId="{80BE044F-A529-43BE-BBE9-89FD5A8F5D22}" type="parTrans" cxnId="{2555FF67-9EF7-42D0-A2E8-979481CBC528}">
      <dgm:prSet/>
      <dgm:spPr/>
      <dgm:t>
        <a:bodyPr/>
        <a:lstStyle/>
        <a:p>
          <a:endParaRPr lang="en-US" sz="2800"/>
        </a:p>
      </dgm:t>
    </dgm:pt>
    <dgm:pt modelId="{1F9AE459-49FB-43CB-B5F6-D014BF6242DF}" type="sibTrans" cxnId="{2555FF67-9EF7-42D0-A2E8-979481CBC528}">
      <dgm:prSet/>
      <dgm:spPr/>
      <dgm:t>
        <a:bodyPr/>
        <a:lstStyle/>
        <a:p>
          <a:endParaRPr lang="en-US" sz="2800"/>
        </a:p>
      </dgm:t>
    </dgm:pt>
    <dgm:pt modelId="{E3A4763C-617E-43E9-B20D-7F797C79564F}">
      <dgm:prSet custT="1"/>
      <dgm:spPr>
        <a:solidFill>
          <a:schemeClr val="tx2"/>
        </a:solidFill>
      </dgm:spPr>
      <dgm:t>
        <a:bodyPr/>
        <a:lstStyle/>
        <a:p>
          <a:pPr rtl="0"/>
          <a:r>
            <a:rPr lang="en-US" sz="2800" dirty="0">
              <a:latin typeface="Franklin Gothic Medium" panose="020B0603020102020204"/>
            </a:rPr>
            <a:t> Do we have plans for educating &amp; supporting staff</a:t>
          </a:r>
          <a:r>
            <a:rPr lang="en-US" sz="2800" dirty="0"/>
            <a:t>?</a:t>
          </a:r>
          <a:r>
            <a:rPr lang="en-US" dirty="0">
              <a:latin typeface="Franklin Gothic Medium" panose="020B0603020102020204"/>
            </a:rPr>
            <a:t> </a:t>
          </a:r>
          <a:endParaRPr lang="en-US" sz="2800" dirty="0"/>
        </a:p>
      </dgm:t>
    </dgm:pt>
    <dgm:pt modelId="{A0BFCB7A-27CC-4336-8DAA-050CA98F62CD}" type="parTrans" cxnId="{02618793-4FAB-46E7-A557-20DD9CD1BE7A}">
      <dgm:prSet/>
      <dgm:spPr/>
      <dgm:t>
        <a:bodyPr/>
        <a:lstStyle/>
        <a:p>
          <a:endParaRPr lang="en-US" sz="2800"/>
        </a:p>
      </dgm:t>
    </dgm:pt>
    <dgm:pt modelId="{84817536-586A-48B0-95FD-FF2A2C03A749}" type="sibTrans" cxnId="{02618793-4FAB-46E7-A557-20DD9CD1BE7A}">
      <dgm:prSet/>
      <dgm:spPr/>
      <dgm:t>
        <a:bodyPr/>
        <a:lstStyle/>
        <a:p>
          <a:endParaRPr lang="en-US" sz="2800"/>
        </a:p>
      </dgm:t>
    </dgm:pt>
    <dgm:pt modelId="{DE44D49F-6574-4FA7-A0A1-BD47999FFC07}">
      <dgm:prSet custT="1"/>
      <dgm:spPr>
        <a:solidFill>
          <a:schemeClr val="accent4"/>
        </a:solidFill>
      </dgm:spPr>
      <dgm:t>
        <a:bodyPr/>
        <a:lstStyle/>
        <a:p>
          <a:r>
            <a:rPr lang="en-US" sz="2800" dirty="0"/>
            <a:t>What space, equipment, and materials are needed?</a:t>
          </a:r>
        </a:p>
      </dgm:t>
    </dgm:pt>
    <dgm:pt modelId="{8F5BFF0E-C68A-4C8E-9746-0913818D411A}" type="parTrans" cxnId="{F85FAF69-53B8-45F4-858F-C40F9F3BCF01}">
      <dgm:prSet/>
      <dgm:spPr/>
      <dgm:t>
        <a:bodyPr/>
        <a:lstStyle/>
        <a:p>
          <a:endParaRPr lang="en-US" sz="2800"/>
        </a:p>
      </dgm:t>
    </dgm:pt>
    <dgm:pt modelId="{04F5E432-9573-4B38-9004-F032EC38101B}" type="sibTrans" cxnId="{F85FAF69-53B8-45F4-858F-C40F9F3BCF01}">
      <dgm:prSet/>
      <dgm:spPr/>
      <dgm:t>
        <a:bodyPr/>
        <a:lstStyle/>
        <a:p>
          <a:endParaRPr lang="en-US" sz="2800"/>
        </a:p>
      </dgm:t>
    </dgm:pt>
    <dgm:pt modelId="{B24903BD-9516-42E9-94F2-F59C16C3D27B}">
      <dgm:prSet custT="1"/>
      <dgm:spPr>
        <a:solidFill>
          <a:schemeClr val="tx2"/>
        </a:solidFill>
      </dgm:spPr>
      <dgm:t>
        <a:bodyPr/>
        <a:lstStyle/>
        <a:p>
          <a:pPr rtl="0"/>
          <a:r>
            <a:rPr lang="en-US" sz="2800" dirty="0"/>
            <a:t>Do we </a:t>
          </a:r>
          <a:r>
            <a:rPr lang="en-US" sz="2800" dirty="0">
              <a:latin typeface="Franklin Gothic Medium" panose="020B0603020102020204"/>
            </a:rPr>
            <a:t>have a plan for</a:t>
          </a:r>
          <a:r>
            <a:rPr lang="en-US" sz="2800" dirty="0"/>
            <a:t> </a:t>
          </a:r>
          <a:r>
            <a:rPr lang="en-US" sz="2800" dirty="0">
              <a:latin typeface="Franklin Gothic Medium" panose="020B0603020102020204"/>
            </a:rPr>
            <a:t>recruiting patients?</a:t>
          </a:r>
          <a:endParaRPr lang="en-US" sz="2800" dirty="0"/>
        </a:p>
      </dgm:t>
    </dgm:pt>
    <dgm:pt modelId="{7F14E5E1-9DC1-44C7-9B96-813019CCA2C7}" type="parTrans" cxnId="{682EB0A2-3BF2-4C5F-97D9-393C02B27C3E}">
      <dgm:prSet/>
      <dgm:spPr/>
      <dgm:t>
        <a:bodyPr/>
        <a:lstStyle/>
        <a:p>
          <a:endParaRPr lang="en-US" sz="2800"/>
        </a:p>
      </dgm:t>
    </dgm:pt>
    <dgm:pt modelId="{43321302-C14B-48D2-A823-0355BB92CD3A}" type="sibTrans" cxnId="{682EB0A2-3BF2-4C5F-97D9-393C02B27C3E}">
      <dgm:prSet/>
      <dgm:spPr/>
      <dgm:t>
        <a:bodyPr/>
        <a:lstStyle/>
        <a:p>
          <a:endParaRPr lang="en-US" sz="2800"/>
        </a:p>
      </dgm:t>
    </dgm:pt>
    <dgm:pt modelId="{91CAD348-5D06-49BB-AF2E-A47E544BB635}" type="pres">
      <dgm:prSet presAssocID="{9C088F18-0CB9-470B-BB92-0EF2E14392F7}" presName="linear" presStyleCnt="0">
        <dgm:presLayoutVars>
          <dgm:animLvl val="lvl"/>
          <dgm:resizeHandles val="exact"/>
        </dgm:presLayoutVars>
      </dgm:prSet>
      <dgm:spPr/>
    </dgm:pt>
    <dgm:pt modelId="{E6558313-5C42-4441-B054-37DF019DA903}" type="pres">
      <dgm:prSet presAssocID="{02F1E4EB-F0B5-47D5-A27B-61A5D8070374}" presName="parentText" presStyleLbl="node1" presStyleIdx="0" presStyleCnt="5" custLinFactY="11053" custLinFactNeighborY="100000">
        <dgm:presLayoutVars>
          <dgm:chMax val="0"/>
          <dgm:bulletEnabled val="1"/>
        </dgm:presLayoutVars>
      </dgm:prSet>
      <dgm:spPr/>
    </dgm:pt>
    <dgm:pt modelId="{C798CB3B-4AE4-40CE-AF52-D09393E77DAF}" type="pres">
      <dgm:prSet presAssocID="{643CBA46-9D24-4A42-98A1-5A166F3D0115}" presName="spacer" presStyleCnt="0"/>
      <dgm:spPr/>
    </dgm:pt>
    <dgm:pt modelId="{C289102E-6B3D-4425-85EF-EA3A220BBDFC}" type="pres">
      <dgm:prSet presAssocID="{8725B301-8A60-43CD-8B35-E8B69399867E}" presName="parentText" presStyleLbl="node1" presStyleIdx="1" presStyleCnt="5" custLinFactY="1052" custLinFactNeighborY="100000">
        <dgm:presLayoutVars>
          <dgm:chMax val="0"/>
          <dgm:bulletEnabled val="1"/>
        </dgm:presLayoutVars>
      </dgm:prSet>
      <dgm:spPr/>
    </dgm:pt>
    <dgm:pt modelId="{5A604CC0-3A95-4F75-9E64-488C64C27887}" type="pres">
      <dgm:prSet presAssocID="{1F9AE459-49FB-43CB-B5F6-D014BF6242DF}" presName="spacer" presStyleCnt="0"/>
      <dgm:spPr/>
    </dgm:pt>
    <dgm:pt modelId="{90C3B03E-899E-4137-9255-768467782099}" type="pres">
      <dgm:prSet presAssocID="{E3A4763C-617E-43E9-B20D-7F797C79564F}" presName="parentText" presStyleLbl="node1" presStyleIdx="2" presStyleCnt="5">
        <dgm:presLayoutVars>
          <dgm:chMax val="0"/>
          <dgm:bulletEnabled val="1"/>
        </dgm:presLayoutVars>
      </dgm:prSet>
      <dgm:spPr/>
    </dgm:pt>
    <dgm:pt modelId="{CE8A95D6-30B9-4999-BCC5-CA176FD7D78F}" type="pres">
      <dgm:prSet presAssocID="{84817536-586A-48B0-95FD-FF2A2C03A749}" presName="spacer" presStyleCnt="0"/>
      <dgm:spPr/>
    </dgm:pt>
    <dgm:pt modelId="{B35F2D77-1E43-4F93-9640-9FFFF3B57446}" type="pres">
      <dgm:prSet presAssocID="{DE44D49F-6574-4FA7-A0A1-BD47999FFC07}" presName="parentText" presStyleLbl="node1" presStyleIdx="3" presStyleCnt="5">
        <dgm:presLayoutVars>
          <dgm:chMax val="0"/>
          <dgm:bulletEnabled val="1"/>
        </dgm:presLayoutVars>
      </dgm:prSet>
      <dgm:spPr/>
    </dgm:pt>
    <dgm:pt modelId="{D9340D8D-916B-4BCE-9081-4F3FE40BFEB2}" type="pres">
      <dgm:prSet presAssocID="{04F5E432-9573-4B38-9004-F032EC38101B}" presName="spacer" presStyleCnt="0"/>
      <dgm:spPr/>
    </dgm:pt>
    <dgm:pt modelId="{EFC40603-41ED-4A6A-830A-E138FD37A658}" type="pres">
      <dgm:prSet presAssocID="{B24903BD-9516-42E9-94F2-F59C16C3D27B}" presName="parentText" presStyleLbl="node1" presStyleIdx="4" presStyleCnt="5">
        <dgm:presLayoutVars>
          <dgm:chMax val="0"/>
          <dgm:bulletEnabled val="1"/>
        </dgm:presLayoutVars>
      </dgm:prSet>
      <dgm:spPr/>
    </dgm:pt>
  </dgm:ptLst>
  <dgm:cxnLst>
    <dgm:cxn modelId="{2555FF67-9EF7-42D0-A2E8-979481CBC528}" srcId="{9C088F18-0CB9-470B-BB92-0EF2E14392F7}" destId="{8725B301-8A60-43CD-8B35-E8B69399867E}" srcOrd="1" destOrd="0" parTransId="{80BE044F-A529-43BE-BBE9-89FD5A8F5D22}" sibTransId="{1F9AE459-49FB-43CB-B5F6-D014BF6242DF}"/>
    <dgm:cxn modelId="{F85FAF69-53B8-45F4-858F-C40F9F3BCF01}" srcId="{9C088F18-0CB9-470B-BB92-0EF2E14392F7}" destId="{DE44D49F-6574-4FA7-A0A1-BD47999FFC07}" srcOrd="3" destOrd="0" parTransId="{8F5BFF0E-C68A-4C8E-9746-0913818D411A}" sibTransId="{04F5E432-9573-4B38-9004-F032EC38101B}"/>
    <dgm:cxn modelId="{02618793-4FAB-46E7-A557-20DD9CD1BE7A}" srcId="{9C088F18-0CB9-470B-BB92-0EF2E14392F7}" destId="{E3A4763C-617E-43E9-B20D-7F797C79564F}" srcOrd="2" destOrd="0" parTransId="{A0BFCB7A-27CC-4336-8DAA-050CA98F62CD}" sibTransId="{84817536-586A-48B0-95FD-FF2A2C03A749}"/>
    <dgm:cxn modelId="{09DBF193-70A6-4871-94F6-8A2B3509EBB4}" type="presOf" srcId="{02F1E4EB-F0B5-47D5-A27B-61A5D8070374}" destId="{E6558313-5C42-4441-B054-37DF019DA903}" srcOrd="0" destOrd="0" presId="urn:microsoft.com/office/officeart/2005/8/layout/vList2"/>
    <dgm:cxn modelId="{25331D9E-94C9-4F58-AC3D-A4B500B868D5}" srcId="{9C088F18-0CB9-470B-BB92-0EF2E14392F7}" destId="{02F1E4EB-F0B5-47D5-A27B-61A5D8070374}" srcOrd="0" destOrd="0" parTransId="{E2A25815-20DD-4267-87B5-1E31B849ED24}" sibTransId="{643CBA46-9D24-4A42-98A1-5A166F3D0115}"/>
    <dgm:cxn modelId="{682EB0A2-3BF2-4C5F-97D9-393C02B27C3E}" srcId="{9C088F18-0CB9-470B-BB92-0EF2E14392F7}" destId="{B24903BD-9516-42E9-94F2-F59C16C3D27B}" srcOrd="4" destOrd="0" parTransId="{7F14E5E1-9DC1-44C7-9B96-813019CCA2C7}" sibTransId="{43321302-C14B-48D2-A823-0355BB92CD3A}"/>
    <dgm:cxn modelId="{50B468D2-76E3-486C-851E-8B277FBC27AE}" type="presOf" srcId="{E3A4763C-617E-43E9-B20D-7F797C79564F}" destId="{90C3B03E-899E-4137-9255-768467782099}" srcOrd="0" destOrd="0" presId="urn:microsoft.com/office/officeart/2005/8/layout/vList2"/>
    <dgm:cxn modelId="{ABE949D3-9476-473B-9C2B-A90E8B150D45}" type="presOf" srcId="{8725B301-8A60-43CD-8B35-E8B69399867E}" destId="{C289102E-6B3D-4425-85EF-EA3A220BBDFC}" srcOrd="0" destOrd="0" presId="urn:microsoft.com/office/officeart/2005/8/layout/vList2"/>
    <dgm:cxn modelId="{1E43EAD4-E6E8-4E4F-B6ED-2505FD4306C4}" type="presOf" srcId="{DE44D49F-6574-4FA7-A0A1-BD47999FFC07}" destId="{B35F2D77-1E43-4F93-9640-9FFFF3B57446}" srcOrd="0" destOrd="0" presId="urn:microsoft.com/office/officeart/2005/8/layout/vList2"/>
    <dgm:cxn modelId="{E25B06DA-2B86-4EC6-B0D4-83C8306B241C}" type="presOf" srcId="{9C088F18-0CB9-470B-BB92-0EF2E14392F7}" destId="{91CAD348-5D06-49BB-AF2E-A47E544BB635}" srcOrd="0" destOrd="0" presId="urn:microsoft.com/office/officeart/2005/8/layout/vList2"/>
    <dgm:cxn modelId="{A43CD6E7-5F4D-4684-B109-F578EBE160A9}" type="presOf" srcId="{B24903BD-9516-42E9-94F2-F59C16C3D27B}" destId="{EFC40603-41ED-4A6A-830A-E138FD37A658}" srcOrd="0" destOrd="0" presId="urn:microsoft.com/office/officeart/2005/8/layout/vList2"/>
    <dgm:cxn modelId="{63F9EB87-C704-41E8-BC9D-304C8EAADD16}" type="presParOf" srcId="{91CAD348-5D06-49BB-AF2E-A47E544BB635}" destId="{E6558313-5C42-4441-B054-37DF019DA903}" srcOrd="0" destOrd="0" presId="urn:microsoft.com/office/officeart/2005/8/layout/vList2"/>
    <dgm:cxn modelId="{CE26BFCD-1067-4D0F-94FB-3B9888920066}" type="presParOf" srcId="{91CAD348-5D06-49BB-AF2E-A47E544BB635}" destId="{C798CB3B-4AE4-40CE-AF52-D09393E77DAF}" srcOrd="1" destOrd="0" presId="urn:microsoft.com/office/officeart/2005/8/layout/vList2"/>
    <dgm:cxn modelId="{821729E1-27F6-42EC-BF5F-63CC80DDF542}" type="presParOf" srcId="{91CAD348-5D06-49BB-AF2E-A47E544BB635}" destId="{C289102E-6B3D-4425-85EF-EA3A220BBDFC}" srcOrd="2" destOrd="0" presId="urn:microsoft.com/office/officeart/2005/8/layout/vList2"/>
    <dgm:cxn modelId="{BF47C377-5F72-4B5F-A0DE-FC1CAEFCC86B}" type="presParOf" srcId="{91CAD348-5D06-49BB-AF2E-A47E544BB635}" destId="{5A604CC0-3A95-4F75-9E64-488C64C27887}" srcOrd="3" destOrd="0" presId="urn:microsoft.com/office/officeart/2005/8/layout/vList2"/>
    <dgm:cxn modelId="{20ACF24E-35D5-4B99-8653-139D463B502A}" type="presParOf" srcId="{91CAD348-5D06-49BB-AF2E-A47E544BB635}" destId="{90C3B03E-899E-4137-9255-768467782099}" srcOrd="4" destOrd="0" presId="urn:microsoft.com/office/officeart/2005/8/layout/vList2"/>
    <dgm:cxn modelId="{E2E4867B-8201-458E-A74A-50749F4E843D}" type="presParOf" srcId="{91CAD348-5D06-49BB-AF2E-A47E544BB635}" destId="{CE8A95D6-30B9-4999-BCC5-CA176FD7D78F}" srcOrd="5" destOrd="0" presId="urn:microsoft.com/office/officeart/2005/8/layout/vList2"/>
    <dgm:cxn modelId="{113459AA-8A51-4FC2-82BD-7AE777C1ECF0}" type="presParOf" srcId="{91CAD348-5D06-49BB-AF2E-A47E544BB635}" destId="{B35F2D77-1E43-4F93-9640-9FFFF3B57446}" srcOrd="6" destOrd="0" presId="urn:microsoft.com/office/officeart/2005/8/layout/vList2"/>
    <dgm:cxn modelId="{EE09C2F4-9536-4D81-B196-510EF66ACC43}" type="presParOf" srcId="{91CAD348-5D06-49BB-AF2E-A47E544BB635}" destId="{D9340D8D-916B-4BCE-9081-4F3FE40BFEB2}" srcOrd="7" destOrd="0" presId="urn:microsoft.com/office/officeart/2005/8/layout/vList2"/>
    <dgm:cxn modelId="{87957769-C848-4B31-8331-8D529DF541D7}" type="presParOf" srcId="{91CAD348-5D06-49BB-AF2E-A47E544BB635}" destId="{EFC40603-41ED-4A6A-830A-E138FD37A658}" srcOrd="8"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87AB78D-C185-0549-9038-09FC8D4A0AA0}" type="doc">
      <dgm:prSet loTypeId="urn:microsoft.com/office/officeart/2008/layout/LinedList" loCatId="" qsTypeId="urn:microsoft.com/office/officeart/2005/8/quickstyle/simple1" qsCatId="simple" csTypeId="urn:microsoft.com/office/officeart/2005/8/colors/accent3_3" csCatId="accent3" phldr="1"/>
      <dgm:spPr/>
      <dgm:t>
        <a:bodyPr/>
        <a:lstStyle/>
        <a:p>
          <a:endParaRPr lang="en-US"/>
        </a:p>
      </dgm:t>
    </dgm:pt>
    <dgm:pt modelId="{B3FF1A2F-CC70-D348-AB5F-E49C72BF2C5D}">
      <dgm:prSet phldrT="[Text]"/>
      <dgm:spPr/>
      <dgm:t>
        <a:bodyPr/>
        <a:lstStyle/>
        <a:p>
          <a:pPr>
            <a:buFont typeface="Arial" panose="020B0604020202020204" pitchFamily="34" charset="0"/>
            <a:buNone/>
          </a:pPr>
          <a:r>
            <a:rPr lang="en-US">
              <a:latin typeface="+mn-lt"/>
            </a:rPr>
            <a:t>1. Establish an implementation team</a:t>
          </a:r>
        </a:p>
      </dgm:t>
    </dgm:pt>
    <dgm:pt modelId="{303252BA-AF65-E545-9B2D-0C2045E12C8C}" type="parTrans" cxnId="{9E0AA6E9-AE2A-3C49-8383-E387138209D5}">
      <dgm:prSet/>
      <dgm:spPr/>
      <dgm:t>
        <a:bodyPr/>
        <a:lstStyle/>
        <a:p>
          <a:endParaRPr lang="en-US">
            <a:latin typeface="+mn-lt"/>
          </a:endParaRPr>
        </a:p>
      </dgm:t>
    </dgm:pt>
    <dgm:pt modelId="{C0360657-DD11-D243-8C83-E2B1E4780CD3}" type="sibTrans" cxnId="{9E0AA6E9-AE2A-3C49-8383-E387138209D5}">
      <dgm:prSet/>
      <dgm:spPr/>
      <dgm:t>
        <a:bodyPr/>
        <a:lstStyle/>
        <a:p>
          <a:endParaRPr lang="en-US">
            <a:latin typeface="+mn-lt"/>
          </a:endParaRPr>
        </a:p>
      </dgm:t>
    </dgm:pt>
    <dgm:pt modelId="{A064B4E2-EB70-CE4A-9A4C-97D870DB22F3}">
      <dgm:prSet phldrT="[Text]"/>
      <dgm:spPr/>
      <dgm:t>
        <a:bodyPr/>
        <a:lstStyle/>
        <a:p>
          <a:pPr>
            <a:buFont typeface="Arial" panose="020B0604020202020204" pitchFamily="34" charset="0"/>
            <a:buNone/>
          </a:pPr>
          <a:r>
            <a:rPr lang="en-US">
              <a:latin typeface="+mn-lt"/>
            </a:rPr>
            <a:t>4. Create an implementation plan</a:t>
          </a:r>
        </a:p>
      </dgm:t>
    </dgm:pt>
    <dgm:pt modelId="{B737A149-4C8F-D74B-8E06-A2A7C2F28FC0}" type="parTrans" cxnId="{3275A21A-133F-874F-9AF5-740D6F485CCF}">
      <dgm:prSet/>
      <dgm:spPr/>
      <dgm:t>
        <a:bodyPr/>
        <a:lstStyle/>
        <a:p>
          <a:endParaRPr lang="en-US">
            <a:latin typeface="+mn-lt"/>
          </a:endParaRPr>
        </a:p>
      </dgm:t>
    </dgm:pt>
    <dgm:pt modelId="{0A235E95-D970-EE4B-A22D-F8D950D8999F}" type="sibTrans" cxnId="{3275A21A-133F-874F-9AF5-740D6F485CCF}">
      <dgm:prSet/>
      <dgm:spPr/>
      <dgm:t>
        <a:bodyPr/>
        <a:lstStyle/>
        <a:p>
          <a:endParaRPr lang="en-US">
            <a:latin typeface="+mn-lt"/>
          </a:endParaRPr>
        </a:p>
      </dgm:t>
    </dgm:pt>
    <dgm:pt modelId="{9589E898-5D9A-5446-90C4-8593FA62B441}">
      <dgm:prSet phldrT="[Text]"/>
      <dgm:spPr/>
      <dgm:t>
        <a:bodyPr/>
        <a:lstStyle/>
        <a:p>
          <a:pPr>
            <a:buFont typeface="Arial" panose="020B0604020202020204" pitchFamily="34" charset="0"/>
            <a:buNone/>
          </a:pPr>
          <a:r>
            <a:rPr lang="en-US">
              <a:latin typeface="+mn-lt"/>
            </a:rPr>
            <a:t>5. </a:t>
          </a:r>
          <a:r>
            <a:rPr lang="en-US" b="0">
              <a:latin typeface="+mn-lt"/>
            </a:rPr>
            <a:t>Conduct  Plan Do Study Act (PDSA) cycles</a:t>
          </a:r>
          <a:endParaRPr lang="en-US">
            <a:latin typeface="+mn-lt"/>
          </a:endParaRPr>
        </a:p>
      </dgm:t>
    </dgm:pt>
    <dgm:pt modelId="{62865358-36A8-0E47-B311-4FD0C1EFB465}" type="parTrans" cxnId="{7DC92BAD-0424-714B-8E1D-91F7EA0997F9}">
      <dgm:prSet/>
      <dgm:spPr/>
      <dgm:t>
        <a:bodyPr/>
        <a:lstStyle/>
        <a:p>
          <a:endParaRPr lang="en-US">
            <a:latin typeface="+mn-lt"/>
          </a:endParaRPr>
        </a:p>
      </dgm:t>
    </dgm:pt>
    <dgm:pt modelId="{1969F23D-BB99-EC46-A4A0-8F9FFF03D7E0}" type="sibTrans" cxnId="{7DC92BAD-0424-714B-8E1D-91F7EA0997F9}">
      <dgm:prSet/>
      <dgm:spPr/>
      <dgm:t>
        <a:bodyPr/>
        <a:lstStyle/>
        <a:p>
          <a:endParaRPr lang="en-US">
            <a:latin typeface="+mn-lt"/>
          </a:endParaRPr>
        </a:p>
      </dgm:t>
    </dgm:pt>
    <dgm:pt modelId="{2808F463-5080-4FE2-AC35-FFFD6C4C8491}">
      <dgm:prSet phldrT="[Text]"/>
      <dgm:spPr/>
      <dgm:t>
        <a:bodyPr/>
        <a:lstStyle/>
        <a:p>
          <a:pPr>
            <a:buFont typeface="Arial" panose="020B0604020202020204" pitchFamily="34" charset="0"/>
            <a:buNone/>
          </a:pPr>
          <a:r>
            <a:rPr lang="en-US">
              <a:latin typeface="+mn-lt"/>
            </a:rPr>
            <a:t>2. Assess your readiness to implement</a:t>
          </a:r>
        </a:p>
      </dgm:t>
    </dgm:pt>
    <dgm:pt modelId="{7B4ADB0C-AAB6-4374-AA9F-689AA14A159A}" type="parTrans" cxnId="{9663C131-FA00-4933-A7C0-32FFCCC83DA1}">
      <dgm:prSet/>
      <dgm:spPr/>
      <dgm:t>
        <a:bodyPr/>
        <a:lstStyle/>
        <a:p>
          <a:endParaRPr lang="en-US">
            <a:latin typeface="+mn-lt"/>
          </a:endParaRPr>
        </a:p>
      </dgm:t>
    </dgm:pt>
    <dgm:pt modelId="{520C2615-CBD6-4097-B1FC-73173CFFBB9D}" type="sibTrans" cxnId="{9663C131-FA00-4933-A7C0-32FFCCC83DA1}">
      <dgm:prSet/>
      <dgm:spPr/>
      <dgm:t>
        <a:bodyPr/>
        <a:lstStyle/>
        <a:p>
          <a:endParaRPr lang="en-US">
            <a:latin typeface="+mn-lt"/>
          </a:endParaRPr>
        </a:p>
      </dgm:t>
    </dgm:pt>
    <dgm:pt modelId="{D2EA9DE1-9DF9-4FFB-BB52-C62CC64FEC3A}">
      <dgm:prSet phldrT="[Text]"/>
      <dgm:spPr/>
      <dgm:t>
        <a:bodyPr/>
        <a:lstStyle/>
        <a:p>
          <a:pPr>
            <a:buFont typeface="Arial" panose="020B0604020202020204" pitchFamily="34" charset="0"/>
            <a:buNone/>
          </a:pPr>
          <a:r>
            <a:rPr lang="en-US">
              <a:latin typeface="+mn-lt"/>
            </a:rPr>
            <a:t>6. Communicate with key stakeholders</a:t>
          </a:r>
        </a:p>
      </dgm:t>
    </dgm:pt>
    <dgm:pt modelId="{B031D42C-8A61-45DF-9822-B1D30BC64636}" type="parTrans" cxnId="{9E7EDF94-9F03-4AA8-8235-E50AC82B1A60}">
      <dgm:prSet/>
      <dgm:spPr/>
      <dgm:t>
        <a:bodyPr/>
        <a:lstStyle/>
        <a:p>
          <a:endParaRPr lang="en-US">
            <a:latin typeface="+mn-lt"/>
          </a:endParaRPr>
        </a:p>
      </dgm:t>
    </dgm:pt>
    <dgm:pt modelId="{06BEB19C-4BD0-400E-9C43-FF38A09BC7B6}" type="sibTrans" cxnId="{9E7EDF94-9F03-4AA8-8235-E50AC82B1A60}">
      <dgm:prSet/>
      <dgm:spPr/>
      <dgm:t>
        <a:bodyPr/>
        <a:lstStyle/>
        <a:p>
          <a:endParaRPr lang="en-US">
            <a:latin typeface="+mn-lt"/>
          </a:endParaRPr>
        </a:p>
      </dgm:t>
    </dgm:pt>
    <dgm:pt modelId="{DB7573E8-EB59-43E7-9705-C4F2E957D535}">
      <dgm:prSet phldrT="[Text]"/>
      <dgm:spPr/>
      <dgm:t>
        <a:bodyPr/>
        <a:lstStyle/>
        <a:p>
          <a:pPr>
            <a:buFont typeface="Arial" panose="020B0604020202020204" pitchFamily="34" charset="0"/>
            <a:buNone/>
          </a:pPr>
          <a:r>
            <a:rPr lang="en-US" b="1">
              <a:latin typeface="+mn-lt"/>
            </a:rPr>
            <a:t>3. Select implementation strategies</a:t>
          </a:r>
        </a:p>
      </dgm:t>
    </dgm:pt>
    <dgm:pt modelId="{9430128F-F12A-44CF-ADFA-0F2033C4FAE1}" type="parTrans" cxnId="{C10FD3B8-346F-4628-A5E7-9B463955577B}">
      <dgm:prSet/>
      <dgm:spPr/>
    </dgm:pt>
    <dgm:pt modelId="{062CB5ED-A825-4280-936F-5A86E692C320}" type="sibTrans" cxnId="{C10FD3B8-346F-4628-A5E7-9B463955577B}">
      <dgm:prSet/>
      <dgm:spPr/>
    </dgm:pt>
    <dgm:pt modelId="{D6BB6800-A361-244B-A211-7E87FB33643C}" type="pres">
      <dgm:prSet presAssocID="{087AB78D-C185-0549-9038-09FC8D4A0AA0}" presName="vert0" presStyleCnt="0">
        <dgm:presLayoutVars>
          <dgm:dir/>
          <dgm:animOne val="branch"/>
          <dgm:animLvl val="lvl"/>
        </dgm:presLayoutVars>
      </dgm:prSet>
      <dgm:spPr/>
    </dgm:pt>
    <dgm:pt modelId="{AD208B69-B6F8-EA49-9817-2AAB0CCA010C}" type="pres">
      <dgm:prSet presAssocID="{B3FF1A2F-CC70-D348-AB5F-E49C72BF2C5D}" presName="thickLine" presStyleLbl="alignNode1" presStyleIdx="0" presStyleCnt="6"/>
      <dgm:spPr/>
    </dgm:pt>
    <dgm:pt modelId="{45A1EBA9-1DB4-3347-B2B7-39CA187DABB8}" type="pres">
      <dgm:prSet presAssocID="{B3FF1A2F-CC70-D348-AB5F-E49C72BF2C5D}" presName="horz1" presStyleCnt="0"/>
      <dgm:spPr/>
    </dgm:pt>
    <dgm:pt modelId="{56D2926B-B551-2347-AE16-4BC123DDBF53}" type="pres">
      <dgm:prSet presAssocID="{B3FF1A2F-CC70-D348-AB5F-E49C72BF2C5D}" presName="tx1" presStyleLbl="revTx" presStyleIdx="0" presStyleCnt="6"/>
      <dgm:spPr/>
    </dgm:pt>
    <dgm:pt modelId="{5210DDEB-81C5-B442-B66F-AD63D7FB90D1}" type="pres">
      <dgm:prSet presAssocID="{B3FF1A2F-CC70-D348-AB5F-E49C72BF2C5D}" presName="vert1" presStyleCnt="0"/>
      <dgm:spPr/>
    </dgm:pt>
    <dgm:pt modelId="{642CF650-14A6-4EA9-9EA2-FB29B7197234}" type="pres">
      <dgm:prSet presAssocID="{2808F463-5080-4FE2-AC35-FFFD6C4C8491}" presName="thickLine" presStyleLbl="alignNode1" presStyleIdx="1" presStyleCnt="6"/>
      <dgm:spPr/>
    </dgm:pt>
    <dgm:pt modelId="{359D25E6-AFA6-4C87-89C8-8D7E6EA05F6B}" type="pres">
      <dgm:prSet presAssocID="{2808F463-5080-4FE2-AC35-FFFD6C4C8491}" presName="horz1" presStyleCnt="0"/>
      <dgm:spPr/>
    </dgm:pt>
    <dgm:pt modelId="{58B4A194-CCB7-4360-B804-19DAD095D1C7}" type="pres">
      <dgm:prSet presAssocID="{2808F463-5080-4FE2-AC35-FFFD6C4C8491}" presName="tx1" presStyleLbl="revTx" presStyleIdx="1" presStyleCnt="6"/>
      <dgm:spPr/>
    </dgm:pt>
    <dgm:pt modelId="{6848271B-97D1-4245-B70D-9A1110175999}" type="pres">
      <dgm:prSet presAssocID="{2808F463-5080-4FE2-AC35-FFFD6C4C8491}" presName="vert1" presStyleCnt="0"/>
      <dgm:spPr/>
    </dgm:pt>
    <dgm:pt modelId="{4707236C-1635-4893-839C-1F73D79BEA87}" type="pres">
      <dgm:prSet presAssocID="{DB7573E8-EB59-43E7-9705-C4F2E957D535}" presName="thickLine" presStyleLbl="alignNode1" presStyleIdx="2" presStyleCnt="6"/>
      <dgm:spPr/>
    </dgm:pt>
    <dgm:pt modelId="{60DF165C-6997-4A18-89A3-6AC1F509C191}" type="pres">
      <dgm:prSet presAssocID="{DB7573E8-EB59-43E7-9705-C4F2E957D535}" presName="horz1" presStyleCnt="0"/>
      <dgm:spPr/>
    </dgm:pt>
    <dgm:pt modelId="{8B25C118-847C-4CFA-BDCC-5F48A4DB59E8}" type="pres">
      <dgm:prSet presAssocID="{DB7573E8-EB59-43E7-9705-C4F2E957D535}" presName="tx1" presStyleLbl="revTx" presStyleIdx="2" presStyleCnt="6"/>
      <dgm:spPr/>
    </dgm:pt>
    <dgm:pt modelId="{A044BD89-F22F-4462-9785-4BA49949AB52}" type="pres">
      <dgm:prSet presAssocID="{DB7573E8-EB59-43E7-9705-C4F2E957D535}" presName="vert1" presStyleCnt="0"/>
      <dgm:spPr/>
    </dgm:pt>
    <dgm:pt modelId="{0758402D-7760-BF4B-990C-3B9900C29EB1}" type="pres">
      <dgm:prSet presAssocID="{A064B4E2-EB70-CE4A-9A4C-97D870DB22F3}" presName="thickLine" presStyleLbl="alignNode1" presStyleIdx="3" presStyleCnt="6"/>
      <dgm:spPr/>
    </dgm:pt>
    <dgm:pt modelId="{CF62E9E1-25DA-0147-A321-E53C877F012C}" type="pres">
      <dgm:prSet presAssocID="{A064B4E2-EB70-CE4A-9A4C-97D870DB22F3}" presName="horz1" presStyleCnt="0"/>
      <dgm:spPr/>
    </dgm:pt>
    <dgm:pt modelId="{75FC1116-D3E7-B04F-979B-B7968D3F191A}" type="pres">
      <dgm:prSet presAssocID="{A064B4E2-EB70-CE4A-9A4C-97D870DB22F3}" presName="tx1" presStyleLbl="revTx" presStyleIdx="3" presStyleCnt="6"/>
      <dgm:spPr/>
    </dgm:pt>
    <dgm:pt modelId="{0640F15B-3B83-1B43-AF85-AC7C71E04313}" type="pres">
      <dgm:prSet presAssocID="{A064B4E2-EB70-CE4A-9A4C-97D870DB22F3}" presName="vert1" presStyleCnt="0"/>
      <dgm:spPr/>
    </dgm:pt>
    <dgm:pt modelId="{BD87B851-10BC-2F49-9CB9-153B3B3DEBB5}" type="pres">
      <dgm:prSet presAssocID="{9589E898-5D9A-5446-90C4-8593FA62B441}" presName="thickLine" presStyleLbl="alignNode1" presStyleIdx="4" presStyleCnt="6"/>
      <dgm:spPr/>
    </dgm:pt>
    <dgm:pt modelId="{E174D41E-16C7-EE44-B0E7-3505DF7D4611}" type="pres">
      <dgm:prSet presAssocID="{9589E898-5D9A-5446-90C4-8593FA62B441}" presName="horz1" presStyleCnt="0"/>
      <dgm:spPr/>
    </dgm:pt>
    <dgm:pt modelId="{79367BA8-5233-B64D-9003-6C3DECB8321A}" type="pres">
      <dgm:prSet presAssocID="{9589E898-5D9A-5446-90C4-8593FA62B441}" presName="tx1" presStyleLbl="revTx" presStyleIdx="4" presStyleCnt="6"/>
      <dgm:spPr/>
    </dgm:pt>
    <dgm:pt modelId="{45C2821C-339E-7649-AF38-18792EF4E520}" type="pres">
      <dgm:prSet presAssocID="{9589E898-5D9A-5446-90C4-8593FA62B441}" presName="vert1" presStyleCnt="0"/>
      <dgm:spPr/>
    </dgm:pt>
    <dgm:pt modelId="{727F4467-4A00-45B3-B100-A1ACF1937DD3}" type="pres">
      <dgm:prSet presAssocID="{D2EA9DE1-9DF9-4FFB-BB52-C62CC64FEC3A}" presName="thickLine" presStyleLbl="alignNode1" presStyleIdx="5" presStyleCnt="6"/>
      <dgm:spPr/>
    </dgm:pt>
    <dgm:pt modelId="{759806E4-A50B-4120-86A2-8D5D0C5D4A7E}" type="pres">
      <dgm:prSet presAssocID="{D2EA9DE1-9DF9-4FFB-BB52-C62CC64FEC3A}" presName="horz1" presStyleCnt="0"/>
      <dgm:spPr/>
    </dgm:pt>
    <dgm:pt modelId="{0DB0151B-57F3-4333-BA1B-CBABDCD0D0D3}" type="pres">
      <dgm:prSet presAssocID="{D2EA9DE1-9DF9-4FFB-BB52-C62CC64FEC3A}" presName="tx1" presStyleLbl="revTx" presStyleIdx="5" presStyleCnt="6"/>
      <dgm:spPr/>
    </dgm:pt>
    <dgm:pt modelId="{FCAB60DB-FDB3-4454-A3BD-765E0CE63840}" type="pres">
      <dgm:prSet presAssocID="{D2EA9DE1-9DF9-4FFB-BB52-C62CC64FEC3A}" presName="vert1" presStyleCnt="0"/>
      <dgm:spPr/>
    </dgm:pt>
  </dgm:ptLst>
  <dgm:cxnLst>
    <dgm:cxn modelId="{3275A21A-133F-874F-9AF5-740D6F485CCF}" srcId="{087AB78D-C185-0549-9038-09FC8D4A0AA0}" destId="{A064B4E2-EB70-CE4A-9A4C-97D870DB22F3}" srcOrd="3" destOrd="0" parTransId="{B737A149-4C8F-D74B-8E06-A2A7C2F28FC0}" sibTransId="{0A235E95-D970-EE4B-A22D-F8D950D8999F}"/>
    <dgm:cxn modelId="{36840E31-06B2-4B1B-9F24-597B555F9DD6}" type="presOf" srcId="{D2EA9DE1-9DF9-4FFB-BB52-C62CC64FEC3A}" destId="{0DB0151B-57F3-4333-BA1B-CBABDCD0D0D3}" srcOrd="0" destOrd="0" presId="urn:microsoft.com/office/officeart/2008/layout/LinedList"/>
    <dgm:cxn modelId="{9663C131-FA00-4933-A7C0-32FFCCC83DA1}" srcId="{087AB78D-C185-0549-9038-09FC8D4A0AA0}" destId="{2808F463-5080-4FE2-AC35-FFFD6C4C8491}" srcOrd="1" destOrd="0" parTransId="{7B4ADB0C-AAB6-4374-AA9F-689AA14A159A}" sibTransId="{520C2615-CBD6-4097-B1FC-73173CFFBB9D}"/>
    <dgm:cxn modelId="{0A81CC38-1377-44E8-896E-A70F8FD2DCFC}" type="presOf" srcId="{2808F463-5080-4FE2-AC35-FFFD6C4C8491}" destId="{58B4A194-CCB7-4360-B804-19DAD095D1C7}" srcOrd="0" destOrd="0" presId="urn:microsoft.com/office/officeart/2008/layout/LinedList"/>
    <dgm:cxn modelId="{6E0B1E39-E189-4B40-94F8-BD6DF392DC6F}" type="presOf" srcId="{A064B4E2-EB70-CE4A-9A4C-97D870DB22F3}" destId="{75FC1116-D3E7-B04F-979B-B7968D3F191A}" srcOrd="0" destOrd="0" presId="urn:microsoft.com/office/officeart/2008/layout/LinedList"/>
    <dgm:cxn modelId="{1EA7AE89-88DF-AA4C-933A-97800041727E}" type="presOf" srcId="{087AB78D-C185-0549-9038-09FC8D4A0AA0}" destId="{D6BB6800-A361-244B-A211-7E87FB33643C}" srcOrd="0" destOrd="0" presId="urn:microsoft.com/office/officeart/2008/layout/LinedList"/>
    <dgm:cxn modelId="{4BD09C8A-B23B-4EA1-91C8-0335419DA4F9}" type="presOf" srcId="{DB7573E8-EB59-43E7-9705-C4F2E957D535}" destId="{8B25C118-847C-4CFA-BDCC-5F48A4DB59E8}" srcOrd="0" destOrd="0" presId="urn:microsoft.com/office/officeart/2008/layout/LinedList"/>
    <dgm:cxn modelId="{9E7EDF94-9F03-4AA8-8235-E50AC82B1A60}" srcId="{087AB78D-C185-0549-9038-09FC8D4A0AA0}" destId="{D2EA9DE1-9DF9-4FFB-BB52-C62CC64FEC3A}" srcOrd="5" destOrd="0" parTransId="{B031D42C-8A61-45DF-9822-B1D30BC64636}" sibTransId="{06BEB19C-4BD0-400E-9C43-FF38A09BC7B6}"/>
    <dgm:cxn modelId="{7DC92BAD-0424-714B-8E1D-91F7EA0997F9}" srcId="{087AB78D-C185-0549-9038-09FC8D4A0AA0}" destId="{9589E898-5D9A-5446-90C4-8593FA62B441}" srcOrd="4" destOrd="0" parTransId="{62865358-36A8-0E47-B311-4FD0C1EFB465}" sibTransId="{1969F23D-BB99-EC46-A4A0-8F9FFF03D7E0}"/>
    <dgm:cxn modelId="{B80ABFAD-C6C4-EC4A-B6E5-C110FC556C70}" type="presOf" srcId="{9589E898-5D9A-5446-90C4-8593FA62B441}" destId="{79367BA8-5233-B64D-9003-6C3DECB8321A}" srcOrd="0" destOrd="0" presId="urn:microsoft.com/office/officeart/2008/layout/LinedList"/>
    <dgm:cxn modelId="{C10FD3B8-346F-4628-A5E7-9B463955577B}" srcId="{087AB78D-C185-0549-9038-09FC8D4A0AA0}" destId="{DB7573E8-EB59-43E7-9705-C4F2E957D535}" srcOrd="2" destOrd="0" parTransId="{9430128F-F12A-44CF-ADFA-0F2033C4FAE1}" sibTransId="{062CB5ED-A825-4280-936F-5A86E692C320}"/>
    <dgm:cxn modelId="{76FF8BCA-2076-B940-A291-FAFF63D17930}" type="presOf" srcId="{B3FF1A2F-CC70-D348-AB5F-E49C72BF2C5D}" destId="{56D2926B-B551-2347-AE16-4BC123DDBF53}" srcOrd="0" destOrd="0" presId="urn:microsoft.com/office/officeart/2008/layout/LinedList"/>
    <dgm:cxn modelId="{9E0AA6E9-AE2A-3C49-8383-E387138209D5}" srcId="{087AB78D-C185-0549-9038-09FC8D4A0AA0}" destId="{B3FF1A2F-CC70-D348-AB5F-E49C72BF2C5D}" srcOrd="0" destOrd="0" parTransId="{303252BA-AF65-E545-9B2D-0C2045E12C8C}" sibTransId="{C0360657-DD11-D243-8C83-E2B1E4780CD3}"/>
    <dgm:cxn modelId="{62B7CFD9-F269-4742-9DD4-8545FCA551BC}" type="presParOf" srcId="{D6BB6800-A361-244B-A211-7E87FB33643C}" destId="{AD208B69-B6F8-EA49-9817-2AAB0CCA010C}" srcOrd="0" destOrd="0" presId="urn:microsoft.com/office/officeart/2008/layout/LinedList"/>
    <dgm:cxn modelId="{9DCDCDAA-BE25-7E4F-8368-561BE6D8E9C7}" type="presParOf" srcId="{D6BB6800-A361-244B-A211-7E87FB33643C}" destId="{45A1EBA9-1DB4-3347-B2B7-39CA187DABB8}" srcOrd="1" destOrd="0" presId="urn:microsoft.com/office/officeart/2008/layout/LinedList"/>
    <dgm:cxn modelId="{DFA62038-F52F-DD41-8458-17A64EC4CC50}" type="presParOf" srcId="{45A1EBA9-1DB4-3347-B2B7-39CA187DABB8}" destId="{56D2926B-B551-2347-AE16-4BC123DDBF53}" srcOrd="0" destOrd="0" presId="urn:microsoft.com/office/officeart/2008/layout/LinedList"/>
    <dgm:cxn modelId="{4EC6238C-62B4-B243-BFE4-451FEA79CEA8}" type="presParOf" srcId="{45A1EBA9-1DB4-3347-B2B7-39CA187DABB8}" destId="{5210DDEB-81C5-B442-B66F-AD63D7FB90D1}" srcOrd="1" destOrd="0" presId="urn:microsoft.com/office/officeart/2008/layout/LinedList"/>
    <dgm:cxn modelId="{581F7E60-7FDE-47C2-9431-B04FFA4C4261}" type="presParOf" srcId="{D6BB6800-A361-244B-A211-7E87FB33643C}" destId="{642CF650-14A6-4EA9-9EA2-FB29B7197234}" srcOrd="2" destOrd="0" presId="urn:microsoft.com/office/officeart/2008/layout/LinedList"/>
    <dgm:cxn modelId="{84B26A34-2683-49D7-AD18-BCF307CEDE41}" type="presParOf" srcId="{D6BB6800-A361-244B-A211-7E87FB33643C}" destId="{359D25E6-AFA6-4C87-89C8-8D7E6EA05F6B}" srcOrd="3" destOrd="0" presId="urn:microsoft.com/office/officeart/2008/layout/LinedList"/>
    <dgm:cxn modelId="{944844BD-5FEA-47FE-B3B1-4F0513F6A2DF}" type="presParOf" srcId="{359D25E6-AFA6-4C87-89C8-8D7E6EA05F6B}" destId="{58B4A194-CCB7-4360-B804-19DAD095D1C7}" srcOrd="0" destOrd="0" presId="urn:microsoft.com/office/officeart/2008/layout/LinedList"/>
    <dgm:cxn modelId="{0B85E1B3-09E3-40A1-947B-ADCD9290C95F}" type="presParOf" srcId="{359D25E6-AFA6-4C87-89C8-8D7E6EA05F6B}" destId="{6848271B-97D1-4245-B70D-9A1110175999}" srcOrd="1" destOrd="0" presId="urn:microsoft.com/office/officeart/2008/layout/LinedList"/>
    <dgm:cxn modelId="{CB588478-EBB3-405F-915A-FF8E1E23D1AF}" type="presParOf" srcId="{D6BB6800-A361-244B-A211-7E87FB33643C}" destId="{4707236C-1635-4893-839C-1F73D79BEA87}" srcOrd="4" destOrd="0" presId="urn:microsoft.com/office/officeart/2008/layout/LinedList"/>
    <dgm:cxn modelId="{CC2BEFE5-CD2E-4F50-902A-BDA8F499F784}" type="presParOf" srcId="{D6BB6800-A361-244B-A211-7E87FB33643C}" destId="{60DF165C-6997-4A18-89A3-6AC1F509C191}" srcOrd="5" destOrd="0" presId="urn:microsoft.com/office/officeart/2008/layout/LinedList"/>
    <dgm:cxn modelId="{ED460DB8-BA23-44AE-BABC-5AD96F0FAD8A}" type="presParOf" srcId="{60DF165C-6997-4A18-89A3-6AC1F509C191}" destId="{8B25C118-847C-4CFA-BDCC-5F48A4DB59E8}" srcOrd="0" destOrd="0" presId="urn:microsoft.com/office/officeart/2008/layout/LinedList"/>
    <dgm:cxn modelId="{2023050E-4BD3-4E1C-96CA-308D6B6130B3}" type="presParOf" srcId="{60DF165C-6997-4A18-89A3-6AC1F509C191}" destId="{A044BD89-F22F-4462-9785-4BA49949AB52}" srcOrd="1" destOrd="0" presId="urn:microsoft.com/office/officeart/2008/layout/LinedList"/>
    <dgm:cxn modelId="{E270BDF5-2F94-D346-9D9E-FF89BFD14F5A}" type="presParOf" srcId="{D6BB6800-A361-244B-A211-7E87FB33643C}" destId="{0758402D-7760-BF4B-990C-3B9900C29EB1}" srcOrd="6" destOrd="0" presId="urn:microsoft.com/office/officeart/2008/layout/LinedList"/>
    <dgm:cxn modelId="{E2020E8A-1544-F44E-BAE4-F2899A17EBA6}" type="presParOf" srcId="{D6BB6800-A361-244B-A211-7E87FB33643C}" destId="{CF62E9E1-25DA-0147-A321-E53C877F012C}" srcOrd="7" destOrd="0" presId="urn:microsoft.com/office/officeart/2008/layout/LinedList"/>
    <dgm:cxn modelId="{E6152A7F-9F4F-2A45-9138-CABA03D64997}" type="presParOf" srcId="{CF62E9E1-25DA-0147-A321-E53C877F012C}" destId="{75FC1116-D3E7-B04F-979B-B7968D3F191A}" srcOrd="0" destOrd="0" presId="urn:microsoft.com/office/officeart/2008/layout/LinedList"/>
    <dgm:cxn modelId="{A49E92A9-E696-B740-8F13-917A1DE6FCBA}" type="presParOf" srcId="{CF62E9E1-25DA-0147-A321-E53C877F012C}" destId="{0640F15B-3B83-1B43-AF85-AC7C71E04313}" srcOrd="1" destOrd="0" presId="urn:microsoft.com/office/officeart/2008/layout/LinedList"/>
    <dgm:cxn modelId="{496B27B3-DCE0-E449-956E-DB012FFA9F39}" type="presParOf" srcId="{D6BB6800-A361-244B-A211-7E87FB33643C}" destId="{BD87B851-10BC-2F49-9CB9-153B3B3DEBB5}" srcOrd="8" destOrd="0" presId="urn:microsoft.com/office/officeart/2008/layout/LinedList"/>
    <dgm:cxn modelId="{F266A119-C94D-8C42-9DF6-6FD19E2AB689}" type="presParOf" srcId="{D6BB6800-A361-244B-A211-7E87FB33643C}" destId="{E174D41E-16C7-EE44-B0E7-3505DF7D4611}" srcOrd="9" destOrd="0" presId="urn:microsoft.com/office/officeart/2008/layout/LinedList"/>
    <dgm:cxn modelId="{48495CC5-B6C7-CC4D-9FD7-62CAFCCBBD46}" type="presParOf" srcId="{E174D41E-16C7-EE44-B0E7-3505DF7D4611}" destId="{79367BA8-5233-B64D-9003-6C3DECB8321A}" srcOrd="0" destOrd="0" presId="urn:microsoft.com/office/officeart/2008/layout/LinedList"/>
    <dgm:cxn modelId="{0B772920-BDA3-A341-9773-5FED695A75E5}" type="presParOf" srcId="{E174D41E-16C7-EE44-B0E7-3505DF7D4611}" destId="{45C2821C-339E-7649-AF38-18792EF4E520}" srcOrd="1" destOrd="0" presId="urn:microsoft.com/office/officeart/2008/layout/LinedList"/>
    <dgm:cxn modelId="{DF489458-32C5-4240-8B62-E8CCBD1F2151}" type="presParOf" srcId="{D6BB6800-A361-244B-A211-7E87FB33643C}" destId="{727F4467-4A00-45B3-B100-A1ACF1937DD3}" srcOrd="10" destOrd="0" presId="urn:microsoft.com/office/officeart/2008/layout/LinedList"/>
    <dgm:cxn modelId="{F950D425-BB32-409A-A070-B9F9A507EF5E}" type="presParOf" srcId="{D6BB6800-A361-244B-A211-7E87FB33643C}" destId="{759806E4-A50B-4120-86A2-8D5D0C5D4A7E}" srcOrd="11" destOrd="0" presId="urn:microsoft.com/office/officeart/2008/layout/LinedList"/>
    <dgm:cxn modelId="{5B2CDC67-85E1-4608-A43D-7EF53802E56F}" type="presParOf" srcId="{759806E4-A50B-4120-86A2-8D5D0C5D4A7E}" destId="{0DB0151B-57F3-4333-BA1B-CBABDCD0D0D3}" srcOrd="0" destOrd="0" presId="urn:microsoft.com/office/officeart/2008/layout/LinedList"/>
    <dgm:cxn modelId="{1CCA0160-EC8B-4A02-943A-D892AE9E3DA6}" type="presParOf" srcId="{759806E4-A50B-4120-86A2-8D5D0C5D4A7E}" destId="{FCAB60DB-FDB3-4454-A3BD-765E0CE63840}"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087AB78D-C185-0549-9038-09FC8D4A0AA0}" type="doc">
      <dgm:prSet loTypeId="urn:microsoft.com/office/officeart/2008/layout/LinedList" loCatId="" qsTypeId="urn:microsoft.com/office/officeart/2005/8/quickstyle/simple1" qsCatId="simple" csTypeId="urn:microsoft.com/office/officeart/2005/8/colors/accent3_3" csCatId="accent3" phldr="1"/>
      <dgm:spPr/>
      <dgm:t>
        <a:bodyPr/>
        <a:lstStyle/>
        <a:p>
          <a:endParaRPr lang="en-US"/>
        </a:p>
      </dgm:t>
    </dgm:pt>
    <dgm:pt modelId="{B3FF1A2F-CC70-D348-AB5F-E49C72BF2C5D}">
      <dgm:prSet phldrT="[Text]"/>
      <dgm:spPr/>
      <dgm:t>
        <a:bodyPr/>
        <a:lstStyle/>
        <a:p>
          <a:pPr>
            <a:buFont typeface="Arial" panose="020B0604020202020204" pitchFamily="34" charset="0"/>
            <a:buNone/>
          </a:pPr>
          <a:r>
            <a:rPr lang="en-US">
              <a:latin typeface="+mn-lt"/>
            </a:rPr>
            <a:t>1. Establish an implementation team</a:t>
          </a:r>
        </a:p>
      </dgm:t>
    </dgm:pt>
    <dgm:pt modelId="{303252BA-AF65-E545-9B2D-0C2045E12C8C}" type="parTrans" cxnId="{9E0AA6E9-AE2A-3C49-8383-E387138209D5}">
      <dgm:prSet/>
      <dgm:spPr/>
      <dgm:t>
        <a:bodyPr/>
        <a:lstStyle/>
        <a:p>
          <a:endParaRPr lang="en-US">
            <a:latin typeface="+mn-lt"/>
          </a:endParaRPr>
        </a:p>
      </dgm:t>
    </dgm:pt>
    <dgm:pt modelId="{C0360657-DD11-D243-8C83-E2B1E4780CD3}" type="sibTrans" cxnId="{9E0AA6E9-AE2A-3C49-8383-E387138209D5}">
      <dgm:prSet/>
      <dgm:spPr/>
      <dgm:t>
        <a:bodyPr/>
        <a:lstStyle/>
        <a:p>
          <a:endParaRPr lang="en-US">
            <a:latin typeface="+mn-lt"/>
          </a:endParaRPr>
        </a:p>
      </dgm:t>
    </dgm:pt>
    <dgm:pt modelId="{A064B4E2-EB70-CE4A-9A4C-97D870DB22F3}">
      <dgm:prSet phldrT="[Text]"/>
      <dgm:spPr/>
      <dgm:t>
        <a:bodyPr/>
        <a:lstStyle/>
        <a:p>
          <a:pPr>
            <a:buFont typeface="Arial" panose="020B0604020202020204" pitchFamily="34" charset="0"/>
            <a:buNone/>
          </a:pPr>
          <a:r>
            <a:rPr lang="en-US">
              <a:latin typeface="+mn-lt"/>
            </a:rPr>
            <a:t>4. </a:t>
          </a:r>
          <a:r>
            <a:rPr lang="en-US" b="1">
              <a:latin typeface="+mn-lt"/>
            </a:rPr>
            <a:t>Create an implementation plan</a:t>
          </a:r>
        </a:p>
      </dgm:t>
    </dgm:pt>
    <dgm:pt modelId="{B737A149-4C8F-D74B-8E06-A2A7C2F28FC0}" type="parTrans" cxnId="{3275A21A-133F-874F-9AF5-740D6F485CCF}">
      <dgm:prSet/>
      <dgm:spPr/>
      <dgm:t>
        <a:bodyPr/>
        <a:lstStyle/>
        <a:p>
          <a:endParaRPr lang="en-US">
            <a:latin typeface="+mn-lt"/>
          </a:endParaRPr>
        </a:p>
      </dgm:t>
    </dgm:pt>
    <dgm:pt modelId="{0A235E95-D970-EE4B-A22D-F8D950D8999F}" type="sibTrans" cxnId="{3275A21A-133F-874F-9AF5-740D6F485CCF}">
      <dgm:prSet/>
      <dgm:spPr/>
      <dgm:t>
        <a:bodyPr/>
        <a:lstStyle/>
        <a:p>
          <a:endParaRPr lang="en-US">
            <a:latin typeface="+mn-lt"/>
          </a:endParaRPr>
        </a:p>
      </dgm:t>
    </dgm:pt>
    <dgm:pt modelId="{9589E898-5D9A-5446-90C4-8593FA62B441}">
      <dgm:prSet phldrT="[Text]"/>
      <dgm:spPr/>
      <dgm:t>
        <a:bodyPr/>
        <a:lstStyle/>
        <a:p>
          <a:pPr>
            <a:buFont typeface="Arial" panose="020B0604020202020204" pitchFamily="34" charset="0"/>
            <a:buNone/>
          </a:pPr>
          <a:r>
            <a:rPr lang="en-US">
              <a:latin typeface="+mn-lt"/>
            </a:rPr>
            <a:t>5. </a:t>
          </a:r>
          <a:r>
            <a:rPr lang="en-US" b="0">
              <a:latin typeface="+mn-lt"/>
            </a:rPr>
            <a:t>Conduct  Plan Do Study Act (PDSA) cycles</a:t>
          </a:r>
          <a:endParaRPr lang="en-US">
            <a:latin typeface="+mn-lt"/>
          </a:endParaRPr>
        </a:p>
      </dgm:t>
    </dgm:pt>
    <dgm:pt modelId="{62865358-36A8-0E47-B311-4FD0C1EFB465}" type="parTrans" cxnId="{7DC92BAD-0424-714B-8E1D-91F7EA0997F9}">
      <dgm:prSet/>
      <dgm:spPr/>
      <dgm:t>
        <a:bodyPr/>
        <a:lstStyle/>
        <a:p>
          <a:endParaRPr lang="en-US">
            <a:latin typeface="+mn-lt"/>
          </a:endParaRPr>
        </a:p>
      </dgm:t>
    </dgm:pt>
    <dgm:pt modelId="{1969F23D-BB99-EC46-A4A0-8F9FFF03D7E0}" type="sibTrans" cxnId="{7DC92BAD-0424-714B-8E1D-91F7EA0997F9}">
      <dgm:prSet/>
      <dgm:spPr/>
      <dgm:t>
        <a:bodyPr/>
        <a:lstStyle/>
        <a:p>
          <a:endParaRPr lang="en-US">
            <a:latin typeface="+mn-lt"/>
          </a:endParaRPr>
        </a:p>
      </dgm:t>
    </dgm:pt>
    <dgm:pt modelId="{2808F463-5080-4FE2-AC35-FFFD6C4C8491}">
      <dgm:prSet phldrT="[Text]"/>
      <dgm:spPr/>
      <dgm:t>
        <a:bodyPr/>
        <a:lstStyle/>
        <a:p>
          <a:pPr>
            <a:buFont typeface="Arial" panose="020B0604020202020204" pitchFamily="34" charset="0"/>
            <a:buNone/>
          </a:pPr>
          <a:r>
            <a:rPr lang="en-US">
              <a:latin typeface="+mn-lt"/>
            </a:rPr>
            <a:t>2. Assess your readiness to implement</a:t>
          </a:r>
        </a:p>
      </dgm:t>
    </dgm:pt>
    <dgm:pt modelId="{7B4ADB0C-AAB6-4374-AA9F-689AA14A159A}" type="parTrans" cxnId="{9663C131-FA00-4933-A7C0-32FFCCC83DA1}">
      <dgm:prSet/>
      <dgm:spPr/>
      <dgm:t>
        <a:bodyPr/>
        <a:lstStyle/>
        <a:p>
          <a:endParaRPr lang="en-US">
            <a:latin typeface="+mn-lt"/>
          </a:endParaRPr>
        </a:p>
      </dgm:t>
    </dgm:pt>
    <dgm:pt modelId="{520C2615-CBD6-4097-B1FC-73173CFFBB9D}" type="sibTrans" cxnId="{9663C131-FA00-4933-A7C0-32FFCCC83DA1}">
      <dgm:prSet/>
      <dgm:spPr/>
      <dgm:t>
        <a:bodyPr/>
        <a:lstStyle/>
        <a:p>
          <a:endParaRPr lang="en-US">
            <a:latin typeface="+mn-lt"/>
          </a:endParaRPr>
        </a:p>
      </dgm:t>
    </dgm:pt>
    <dgm:pt modelId="{D2EA9DE1-9DF9-4FFB-BB52-C62CC64FEC3A}">
      <dgm:prSet phldrT="[Text]"/>
      <dgm:spPr/>
      <dgm:t>
        <a:bodyPr/>
        <a:lstStyle/>
        <a:p>
          <a:pPr>
            <a:buFont typeface="Arial" panose="020B0604020202020204" pitchFamily="34" charset="0"/>
            <a:buNone/>
          </a:pPr>
          <a:r>
            <a:rPr lang="en-US">
              <a:latin typeface="+mn-lt"/>
            </a:rPr>
            <a:t>6. Communicate with key stakeholders</a:t>
          </a:r>
        </a:p>
      </dgm:t>
    </dgm:pt>
    <dgm:pt modelId="{B031D42C-8A61-45DF-9822-B1D30BC64636}" type="parTrans" cxnId="{9E7EDF94-9F03-4AA8-8235-E50AC82B1A60}">
      <dgm:prSet/>
      <dgm:spPr/>
      <dgm:t>
        <a:bodyPr/>
        <a:lstStyle/>
        <a:p>
          <a:endParaRPr lang="en-US">
            <a:latin typeface="+mn-lt"/>
          </a:endParaRPr>
        </a:p>
      </dgm:t>
    </dgm:pt>
    <dgm:pt modelId="{06BEB19C-4BD0-400E-9C43-FF38A09BC7B6}" type="sibTrans" cxnId="{9E7EDF94-9F03-4AA8-8235-E50AC82B1A60}">
      <dgm:prSet/>
      <dgm:spPr/>
      <dgm:t>
        <a:bodyPr/>
        <a:lstStyle/>
        <a:p>
          <a:endParaRPr lang="en-US">
            <a:latin typeface="+mn-lt"/>
          </a:endParaRPr>
        </a:p>
      </dgm:t>
    </dgm:pt>
    <dgm:pt modelId="{DB7573E8-EB59-43E7-9705-C4F2E957D535}">
      <dgm:prSet phldrT="[Text]"/>
      <dgm:spPr/>
      <dgm:t>
        <a:bodyPr/>
        <a:lstStyle/>
        <a:p>
          <a:pPr>
            <a:buFont typeface="Arial" panose="020B0604020202020204" pitchFamily="34" charset="0"/>
            <a:buNone/>
          </a:pPr>
          <a:r>
            <a:rPr lang="en-US">
              <a:latin typeface="+mn-lt"/>
            </a:rPr>
            <a:t>3. Select implementation strategies</a:t>
          </a:r>
        </a:p>
      </dgm:t>
    </dgm:pt>
    <dgm:pt modelId="{9430128F-F12A-44CF-ADFA-0F2033C4FAE1}" type="parTrans" cxnId="{C10FD3B8-346F-4628-A5E7-9B463955577B}">
      <dgm:prSet/>
      <dgm:spPr/>
      <dgm:t>
        <a:bodyPr/>
        <a:lstStyle/>
        <a:p>
          <a:endParaRPr lang="en-US"/>
        </a:p>
      </dgm:t>
    </dgm:pt>
    <dgm:pt modelId="{062CB5ED-A825-4280-936F-5A86E692C320}" type="sibTrans" cxnId="{C10FD3B8-346F-4628-A5E7-9B463955577B}">
      <dgm:prSet/>
      <dgm:spPr/>
      <dgm:t>
        <a:bodyPr/>
        <a:lstStyle/>
        <a:p>
          <a:endParaRPr lang="en-US"/>
        </a:p>
      </dgm:t>
    </dgm:pt>
    <dgm:pt modelId="{D6BB6800-A361-244B-A211-7E87FB33643C}" type="pres">
      <dgm:prSet presAssocID="{087AB78D-C185-0549-9038-09FC8D4A0AA0}" presName="vert0" presStyleCnt="0">
        <dgm:presLayoutVars>
          <dgm:dir/>
          <dgm:animOne val="branch"/>
          <dgm:animLvl val="lvl"/>
        </dgm:presLayoutVars>
      </dgm:prSet>
      <dgm:spPr/>
    </dgm:pt>
    <dgm:pt modelId="{AD208B69-B6F8-EA49-9817-2AAB0CCA010C}" type="pres">
      <dgm:prSet presAssocID="{B3FF1A2F-CC70-D348-AB5F-E49C72BF2C5D}" presName="thickLine" presStyleLbl="alignNode1" presStyleIdx="0" presStyleCnt="6"/>
      <dgm:spPr/>
    </dgm:pt>
    <dgm:pt modelId="{45A1EBA9-1DB4-3347-B2B7-39CA187DABB8}" type="pres">
      <dgm:prSet presAssocID="{B3FF1A2F-CC70-D348-AB5F-E49C72BF2C5D}" presName="horz1" presStyleCnt="0"/>
      <dgm:spPr/>
    </dgm:pt>
    <dgm:pt modelId="{56D2926B-B551-2347-AE16-4BC123DDBF53}" type="pres">
      <dgm:prSet presAssocID="{B3FF1A2F-CC70-D348-AB5F-E49C72BF2C5D}" presName="tx1" presStyleLbl="revTx" presStyleIdx="0" presStyleCnt="6"/>
      <dgm:spPr/>
    </dgm:pt>
    <dgm:pt modelId="{5210DDEB-81C5-B442-B66F-AD63D7FB90D1}" type="pres">
      <dgm:prSet presAssocID="{B3FF1A2F-CC70-D348-AB5F-E49C72BF2C5D}" presName="vert1" presStyleCnt="0"/>
      <dgm:spPr/>
    </dgm:pt>
    <dgm:pt modelId="{642CF650-14A6-4EA9-9EA2-FB29B7197234}" type="pres">
      <dgm:prSet presAssocID="{2808F463-5080-4FE2-AC35-FFFD6C4C8491}" presName="thickLine" presStyleLbl="alignNode1" presStyleIdx="1" presStyleCnt="6"/>
      <dgm:spPr/>
    </dgm:pt>
    <dgm:pt modelId="{359D25E6-AFA6-4C87-89C8-8D7E6EA05F6B}" type="pres">
      <dgm:prSet presAssocID="{2808F463-5080-4FE2-AC35-FFFD6C4C8491}" presName="horz1" presStyleCnt="0"/>
      <dgm:spPr/>
    </dgm:pt>
    <dgm:pt modelId="{58B4A194-CCB7-4360-B804-19DAD095D1C7}" type="pres">
      <dgm:prSet presAssocID="{2808F463-5080-4FE2-AC35-FFFD6C4C8491}" presName="tx1" presStyleLbl="revTx" presStyleIdx="1" presStyleCnt="6"/>
      <dgm:spPr/>
    </dgm:pt>
    <dgm:pt modelId="{6848271B-97D1-4245-B70D-9A1110175999}" type="pres">
      <dgm:prSet presAssocID="{2808F463-5080-4FE2-AC35-FFFD6C4C8491}" presName="vert1" presStyleCnt="0"/>
      <dgm:spPr/>
    </dgm:pt>
    <dgm:pt modelId="{4707236C-1635-4893-839C-1F73D79BEA87}" type="pres">
      <dgm:prSet presAssocID="{DB7573E8-EB59-43E7-9705-C4F2E957D535}" presName="thickLine" presStyleLbl="alignNode1" presStyleIdx="2" presStyleCnt="6"/>
      <dgm:spPr/>
    </dgm:pt>
    <dgm:pt modelId="{60DF165C-6997-4A18-89A3-6AC1F509C191}" type="pres">
      <dgm:prSet presAssocID="{DB7573E8-EB59-43E7-9705-C4F2E957D535}" presName="horz1" presStyleCnt="0"/>
      <dgm:spPr/>
    </dgm:pt>
    <dgm:pt modelId="{8B25C118-847C-4CFA-BDCC-5F48A4DB59E8}" type="pres">
      <dgm:prSet presAssocID="{DB7573E8-EB59-43E7-9705-C4F2E957D535}" presName="tx1" presStyleLbl="revTx" presStyleIdx="2" presStyleCnt="6"/>
      <dgm:spPr/>
    </dgm:pt>
    <dgm:pt modelId="{A044BD89-F22F-4462-9785-4BA49949AB52}" type="pres">
      <dgm:prSet presAssocID="{DB7573E8-EB59-43E7-9705-C4F2E957D535}" presName="vert1" presStyleCnt="0"/>
      <dgm:spPr/>
    </dgm:pt>
    <dgm:pt modelId="{0758402D-7760-BF4B-990C-3B9900C29EB1}" type="pres">
      <dgm:prSet presAssocID="{A064B4E2-EB70-CE4A-9A4C-97D870DB22F3}" presName="thickLine" presStyleLbl="alignNode1" presStyleIdx="3" presStyleCnt="6"/>
      <dgm:spPr/>
    </dgm:pt>
    <dgm:pt modelId="{CF62E9E1-25DA-0147-A321-E53C877F012C}" type="pres">
      <dgm:prSet presAssocID="{A064B4E2-EB70-CE4A-9A4C-97D870DB22F3}" presName="horz1" presStyleCnt="0"/>
      <dgm:spPr/>
    </dgm:pt>
    <dgm:pt modelId="{75FC1116-D3E7-B04F-979B-B7968D3F191A}" type="pres">
      <dgm:prSet presAssocID="{A064B4E2-EB70-CE4A-9A4C-97D870DB22F3}" presName="tx1" presStyleLbl="revTx" presStyleIdx="3" presStyleCnt="6"/>
      <dgm:spPr/>
    </dgm:pt>
    <dgm:pt modelId="{0640F15B-3B83-1B43-AF85-AC7C71E04313}" type="pres">
      <dgm:prSet presAssocID="{A064B4E2-EB70-CE4A-9A4C-97D870DB22F3}" presName="vert1" presStyleCnt="0"/>
      <dgm:spPr/>
    </dgm:pt>
    <dgm:pt modelId="{BD87B851-10BC-2F49-9CB9-153B3B3DEBB5}" type="pres">
      <dgm:prSet presAssocID="{9589E898-5D9A-5446-90C4-8593FA62B441}" presName="thickLine" presStyleLbl="alignNode1" presStyleIdx="4" presStyleCnt="6"/>
      <dgm:spPr/>
    </dgm:pt>
    <dgm:pt modelId="{E174D41E-16C7-EE44-B0E7-3505DF7D4611}" type="pres">
      <dgm:prSet presAssocID="{9589E898-5D9A-5446-90C4-8593FA62B441}" presName="horz1" presStyleCnt="0"/>
      <dgm:spPr/>
    </dgm:pt>
    <dgm:pt modelId="{79367BA8-5233-B64D-9003-6C3DECB8321A}" type="pres">
      <dgm:prSet presAssocID="{9589E898-5D9A-5446-90C4-8593FA62B441}" presName="tx1" presStyleLbl="revTx" presStyleIdx="4" presStyleCnt="6"/>
      <dgm:spPr/>
    </dgm:pt>
    <dgm:pt modelId="{45C2821C-339E-7649-AF38-18792EF4E520}" type="pres">
      <dgm:prSet presAssocID="{9589E898-5D9A-5446-90C4-8593FA62B441}" presName="vert1" presStyleCnt="0"/>
      <dgm:spPr/>
    </dgm:pt>
    <dgm:pt modelId="{727F4467-4A00-45B3-B100-A1ACF1937DD3}" type="pres">
      <dgm:prSet presAssocID="{D2EA9DE1-9DF9-4FFB-BB52-C62CC64FEC3A}" presName="thickLine" presStyleLbl="alignNode1" presStyleIdx="5" presStyleCnt="6"/>
      <dgm:spPr/>
    </dgm:pt>
    <dgm:pt modelId="{759806E4-A50B-4120-86A2-8D5D0C5D4A7E}" type="pres">
      <dgm:prSet presAssocID="{D2EA9DE1-9DF9-4FFB-BB52-C62CC64FEC3A}" presName="horz1" presStyleCnt="0"/>
      <dgm:spPr/>
    </dgm:pt>
    <dgm:pt modelId="{0DB0151B-57F3-4333-BA1B-CBABDCD0D0D3}" type="pres">
      <dgm:prSet presAssocID="{D2EA9DE1-9DF9-4FFB-BB52-C62CC64FEC3A}" presName="tx1" presStyleLbl="revTx" presStyleIdx="5" presStyleCnt="6"/>
      <dgm:spPr/>
    </dgm:pt>
    <dgm:pt modelId="{FCAB60DB-FDB3-4454-A3BD-765E0CE63840}" type="pres">
      <dgm:prSet presAssocID="{D2EA9DE1-9DF9-4FFB-BB52-C62CC64FEC3A}" presName="vert1" presStyleCnt="0"/>
      <dgm:spPr/>
    </dgm:pt>
  </dgm:ptLst>
  <dgm:cxnLst>
    <dgm:cxn modelId="{3275A21A-133F-874F-9AF5-740D6F485CCF}" srcId="{087AB78D-C185-0549-9038-09FC8D4A0AA0}" destId="{A064B4E2-EB70-CE4A-9A4C-97D870DB22F3}" srcOrd="3" destOrd="0" parTransId="{B737A149-4C8F-D74B-8E06-A2A7C2F28FC0}" sibTransId="{0A235E95-D970-EE4B-A22D-F8D950D8999F}"/>
    <dgm:cxn modelId="{36840E31-06B2-4B1B-9F24-597B555F9DD6}" type="presOf" srcId="{D2EA9DE1-9DF9-4FFB-BB52-C62CC64FEC3A}" destId="{0DB0151B-57F3-4333-BA1B-CBABDCD0D0D3}" srcOrd="0" destOrd="0" presId="urn:microsoft.com/office/officeart/2008/layout/LinedList"/>
    <dgm:cxn modelId="{9663C131-FA00-4933-A7C0-32FFCCC83DA1}" srcId="{087AB78D-C185-0549-9038-09FC8D4A0AA0}" destId="{2808F463-5080-4FE2-AC35-FFFD6C4C8491}" srcOrd="1" destOrd="0" parTransId="{7B4ADB0C-AAB6-4374-AA9F-689AA14A159A}" sibTransId="{520C2615-CBD6-4097-B1FC-73173CFFBB9D}"/>
    <dgm:cxn modelId="{0A81CC38-1377-44E8-896E-A70F8FD2DCFC}" type="presOf" srcId="{2808F463-5080-4FE2-AC35-FFFD6C4C8491}" destId="{58B4A194-CCB7-4360-B804-19DAD095D1C7}" srcOrd="0" destOrd="0" presId="urn:microsoft.com/office/officeart/2008/layout/LinedList"/>
    <dgm:cxn modelId="{6E0B1E39-E189-4B40-94F8-BD6DF392DC6F}" type="presOf" srcId="{A064B4E2-EB70-CE4A-9A4C-97D870DB22F3}" destId="{75FC1116-D3E7-B04F-979B-B7968D3F191A}" srcOrd="0" destOrd="0" presId="urn:microsoft.com/office/officeart/2008/layout/LinedList"/>
    <dgm:cxn modelId="{1EA7AE89-88DF-AA4C-933A-97800041727E}" type="presOf" srcId="{087AB78D-C185-0549-9038-09FC8D4A0AA0}" destId="{D6BB6800-A361-244B-A211-7E87FB33643C}" srcOrd="0" destOrd="0" presId="urn:microsoft.com/office/officeart/2008/layout/LinedList"/>
    <dgm:cxn modelId="{4BD09C8A-B23B-4EA1-91C8-0335419DA4F9}" type="presOf" srcId="{DB7573E8-EB59-43E7-9705-C4F2E957D535}" destId="{8B25C118-847C-4CFA-BDCC-5F48A4DB59E8}" srcOrd="0" destOrd="0" presId="urn:microsoft.com/office/officeart/2008/layout/LinedList"/>
    <dgm:cxn modelId="{9E7EDF94-9F03-4AA8-8235-E50AC82B1A60}" srcId="{087AB78D-C185-0549-9038-09FC8D4A0AA0}" destId="{D2EA9DE1-9DF9-4FFB-BB52-C62CC64FEC3A}" srcOrd="5" destOrd="0" parTransId="{B031D42C-8A61-45DF-9822-B1D30BC64636}" sibTransId="{06BEB19C-4BD0-400E-9C43-FF38A09BC7B6}"/>
    <dgm:cxn modelId="{7DC92BAD-0424-714B-8E1D-91F7EA0997F9}" srcId="{087AB78D-C185-0549-9038-09FC8D4A0AA0}" destId="{9589E898-5D9A-5446-90C4-8593FA62B441}" srcOrd="4" destOrd="0" parTransId="{62865358-36A8-0E47-B311-4FD0C1EFB465}" sibTransId="{1969F23D-BB99-EC46-A4A0-8F9FFF03D7E0}"/>
    <dgm:cxn modelId="{B80ABFAD-C6C4-EC4A-B6E5-C110FC556C70}" type="presOf" srcId="{9589E898-5D9A-5446-90C4-8593FA62B441}" destId="{79367BA8-5233-B64D-9003-6C3DECB8321A}" srcOrd="0" destOrd="0" presId="urn:microsoft.com/office/officeart/2008/layout/LinedList"/>
    <dgm:cxn modelId="{C10FD3B8-346F-4628-A5E7-9B463955577B}" srcId="{087AB78D-C185-0549-9038-09FC8D4A0AA0}" destId="{DB7573E8-EB59-43E7-9705-C4F2E957D535}" srcOrd="2" destOrd="0" parTransId="{9430128F-F12A-44CF-ADFA-0F2033C4FAE1}" sibTransId="{062CB5ED-A825-4280-936F-5A86E692C320}"/>
    <dgm:cxn modelId="{76FF8BCA-2076-B940-A291-FAFF63D17930}" type="presOf" srcId="{B3FF1A2F-CC70-D348-AB5F-E49C72BF2C5D}" destId="{56D2926B-B551-2347-AE16-4BC123DDBF53}" srcOrd="0" destOrd="0" presId="urn:microsoft.com/office/officeart/2008/layout/LinedList"/>
    <dgm:cxn modelId="{9E0AA6E9-AE2A-3C49-8383-E387138209D5}" srcId="{087AB78D-C185-0549-9038-09FC8D4A0AA0}" destId="{B3FF1A2F-CC70-D348-AB5F-E49C72BF2C5D}" srcOrd="0" destOrd="0" parTransId="{303252BA-AF65-E545-9B2D-0C2045E12C8C}" sibTransId="{C0360657-DD11-D243-8C83-E2B1E4780CD3}"/>
    <dgm:cxn modelId="{62B7CFD9-F269-4742-9DD4-8545FCA551BC}" type="presParOf" srcId="{D6BB6800-A361-244B-A211-7E87FB33643C}" destId="{AD208B69-B6F8-EA49-9817-2AAB0CCA010C}" srcOrd="0" destOrd="0" presId="urn:microsoft.com/office/officeart/2008/layout/LinedList"/>
    <dgm:cxn modelId="{9DCDCDAA-BE25-7E4F-8368-561BE6D8E9C7}" type="presParOf" srcId="{D6BB6800-A361-244B-A211-7E87FB33643C}" destId="{45A1EBA9-1DB4-3347-B2B7-39CA187DABB8}" srcOrd="1" destOrd="0" presId="urn:microsoft.com/office/officeart/2008/layout/LinedList"/>
    <dgm:cxn modelId="{DFA62038-F52F-DD41-8458-17A64EC4CC50}" type="presParOf" srcId="{45A1EBA9-1DB4-3347-B2B7-39CA187DABB8}" destId="{56D2926B-B551-2347-AE16-4BC123DDBF53}" srcOrd="0" destOrd="0" presId="urn:microsoft.com/office/officeart/2008/layout/LinedList"/>
    <dgm:cxn modelId="{4EC6238C-62B4-B243-BFE4-451FEA79CEA8}" type="presParOf" srcId="{45A1EBA9-1DB4-3347-B2B7-39CA187DABB8}" destId="{5210DDEB-81C5-B442-B66F-AD63D7FB90D1}" srcOrd="1" destOrd="0" presId="urn:microsoft.com/office/officeart/2008/layout/LinedList"/>
    <dgm:cxn modelId="{581F7E60-7FDE-47C2-9431-B04FFA4C4261}" type="presParOf" srcId="{D6BB6800-A361-244B-A211-7E87FB33643C}" destId="{642CF650-14A6-4EA9-9EA2-FB29B7197234}" srcOrd="2" destOrd="0" presId="urn:microsoft.com/office/officeart/2008/layout/LinedList"/>
    <dgm:cxn modelId="{84B26A34-2683-49D7-AD18-BCF307CEDE41}" type="presParOf" srcId="{D6BB6800-A361-244B-A211-7E87FB33643C}" destId="{359D25E6-AFA6-4C87-89C8-8D7E6EA05F6B}" srcOrd="3" destOrd="0" presId="urn:microsoft.com/office/officeart/2008/layout/LinedList"/>
    <dgm:cxn modelId="{944844BD-5FEA-47FE-B3B1-4F0513F6A2DF}" type="presParOf" srcId="{359D25E6-AFA6-4C87-89C8-8D7E6EA05F6B}" destId="{58B4A194-CCB7-4360-B804-19DAD095D1C7}" srcOrd="0" destOrd="0" presId="urn:microsoft.com/office/officeart/2008/layout/LinedList"/>
    <dgm:cxn modelId="{0B85E1B3-09E3-40A1-947B-ADCD9290C95F}" type="presParOf" srcId="{359D25E6-AFA6-4C87-89C8-8D7E6EA05F6B}" destId="{6848271B-97D1-4245-B70D-9A1110175999}" srcOrd="1" destOrd="0" presId="urn:microsoft.com/office/officeart/2008/layout/LinedList"/>
    <dgm:cxn modelId="{CB588478-EBB3-405F-915A-FF8E1E23D1AF}" type="presParOf" srcId="{D6BB6800-A361-244B-A211-7E87FB33643C}" destId="{4707236C-1635-4893-839C-1F73D79BEA87}" srcOrd="4" destOrd="0" presId="urn:microsoft.com/office/officeart/2008/layout/LinedList"/>
    <dgm:cxn modelId="{CC2BEFE5-CD2E-4F50-902A-BDA8F499F784}" type="presParOf" srcId="{D6BB6800-A361-244B-A211-7E87FB33643C}" destId="{60DF165C-6997-4A18-89A3-6AC1F509C191}" srcOrd="5" destOrd="0" presId="urn:microsoft.com/office/officeart/2008/layout/LinedList"/>
    <dgm:cxn modelId="{ED460DB8-BA23-44AE-BABC-5AD96F0FAD8A}" type="presParOf" srcId="{60DF165C-6997-4A18-89A3-6AC1F509C191}" destId="{8B25C118-847C-4CFA-BDCC-5F48A4DB59E8}" srcOrd="0" destOrd="0" presId="urn:microsoft.com/office/officeart/2008/layout/LinedList"/>
    <dgm:cxn modelId="{2023050E-4BD3-4E1C-96CA-308D6B6130B3}" type="presParOf" srcId="{60DF165C-6997-4A18-89A3-6AC1F509C191}" destId="{A044BD89-F22F-4462-9785-4BA49949AB52}" srcOrd="1" destOrd="0" presId="urn:microsoft.com/office/officeart/2008/layout/LinedList"/>
    <dgm:cxn modelId="{E270BDF5-2F94-D346-9D9E-FF89BFD14F5A}" type="presParOf" srcId="{D6BB6800-A361-244B-A211-7E87FB33643C}" destId="{0758402D-7760-BF4B-990C-3B9900C29EB1}" srcOrd="6" destOrd="0" presId="urn:microsoft.com/office/officeart/2008/layout/LinedList"/>
    <dgm:cxn modelId="{E2020E8A-1544-F44E-BAE4-F2899A17EBA6}" type="presParOf" srcId="{D6BB6800-A361-244B-A211-7E87FB33643C}" destId="{CF62E9E1-25DA-0147-A321-E53C877F012C}" srcOrd="7" destOrd="0" presId="urn:microsoft.com/office/officeart/2008/layout/LinedList"/>
    <dgm:cxn modelId="{E6152A7F-9F4F-2A45-9138-CABA03D64997}" type="presParOf" srcId="{CF62E9E1-25DA-0147-A321-E53C877F012C}" destId="{75FC1116-D3E7-B04F-979B-B7968D3F191A}" srcOrd="0" destOrd="0" presId="urn:microsoft.com/office/officeart/2008/layout/LinedList"/>
    <dgm:cxn modelId="{A49E92A9-E696-B740-8F13-917A1DE6FCBA}" type="presParOf" srcId="{CF62E9E1-25DA-0147-A321-E53C877F012C}" destId="{0640F15B-3B83-1B43-AF85-AC7C71E04313}" srcOrd="1" destOrd="0" presId="urn:microsoft.com/office/officeart/2008/layout/LinedList"/>
    <dgm:cxn modelId="{496B27B3-DCE0-E449-956E-DB012FFA9F39}" type="presParOf" srcId="{D6BB6800-A361-244B-A211-7E87FB33643C}" destId="{BD87B851-10BC-2F49-9CB9-153B3B3DEBB5}" srcOrd="8" destOrd="0" presId="urn:microsoft.com/office/officeart/2008/layout/LinedList"/>
    <dgm:cxn modelId="{F266A119-C94D-8C42-9DF6-6FD19E2AB689}" type="presParOf" srcId="{D6BB6800-A361-244B-A211-7E87FB33643C}" destId="{E174D41E-16C7-EE44-B0E7-3505DF7D4611}" srcOrd="9" destOrd="0" presId="urn:microsoft.com/office/officeart/2008/layout/LinedList"/>
    <dgm:cxn modelId="{48495CC5-B6C7-CC4D-9FD7-62CAFCCBBD46}" type="presParOf" srcId="{E174D41E-16C7-EE44-B0E7-3505DF7D4611}" destId="{79367BA8-5233-B64D-9003-6C3DECB8321A}" srcOrd="0" destOrd="0" presId="urn:microsoft.com/office/officeart/2008/layout/LinedList"/>
    <dgm:cxn modelId="{0B772920-BDA3-A341-9773-5FED695A75E5}" type="presParOf" srcId="{E174D41E-16C7-EE44-B0E7-3505DF7D4611}" destId="{45C2821C-339E-7649-AF38-18792EF4E520}" srcOrd="1" destOrd="0" presId="urn:microsoft.com/office/officeart/2008/layout/LinedList"/>
    <dgm:cxn modelId="{DF489458-32C5-4240-8B62-E8CCBD1F2151}" type="presParOf" srcId="{D6BB6800-A361-244B-A211-7E87FB33643C}" destId="{727F4467-4A00-45B3-B100-A1ACF1937DD3}" srcOrd="10" destOrd="0" presId="urn:microsoft.com/office/officeart/2008/layout/LinedList"/>
    <dgm:cxn modelId="{F950D425-BB32-409A-A070-B9F9A507EF5E}" type="presParOf" srcId="{D6BB6800-A361-244B-A211-7E87FB33643C}" destId="{759806E4-A50B-4120-86A2-8D5D0C5D4A7E}" srcOrd="11" destOrd="0" presId="urn:microsoft.com/office/officeart/2008/layout/LinedList"/>
    <dgm:cxn modelId="{5B2CDC67-85E1-4608-A43D-7EF53802E56F}" type="presParOf" srcId="{759806E4-A50B-4120-86A2-8D5D0C5D4A7E}" destId="{0DB0151B-57F3-4333-BA1B-CBABDCD0D0D3}" srcOrd="0" destOrd="0" presId="urn:microsoft.com/office/officeart/2008/layout/LinedList"/>
    <dgm:cxn modelId="{1CCA0160-EC8B-4A02-943A-D892AE9E3DA6}" type="presParOf" srcId="{759806E4-A50B-4120-86A2-8D5D0C5D4A7E}" destId="{FCAB60DB-FDB3-4454-A3BD-765E0CE63840}"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087AB78D-C185-0549-9038-09FC8D4A0AA0}" type="doc">
      <dgm:prSet loTypeId="urn:microsoft.com/office/officeart/2008/layout/LinedList" loCatId="" qsTypeId="urn:microsoft.com/office/officeart/2005/8/quickstyle/simple1" qsCatId="simple" csTypeId="urn:microsoft.com/office/officeart/2005/8/colors/accent3_3" csCatId="accent3" phldr="1"/>
      <dgm:spPr/>
      <dgm:t>
        <a:bodyPr/>
        <a:lstStyle/>
        <a:p>
          <a:endParaRPr lang="en-US"/>
        </a:p>
      </dgm:t>
    </dgm:pt>
    <dgm:pt modelId="{B3FF1A2F-CC70-D348-AB5F-E49C72BF2C5D}">
      <dgm:prSet phldrT="[Text]"/>
      <dgm:spPr/>
      <dgm:t>
        <a:bodyPr/>
        <a:lstStyle/>
        <a:p>
          <a:pPr>
            <a:buFont typeface="Arial" panose="020B0604020202020204" pitchFamily="34" charset="0"/>
            <a:buNone/>
          </a:pPr>
          <a:r>
            <a:rPr lang="en-US">
              <a:latin typeface="+mn-lt"/>
            </a:rPr>
            <a:t>1. Establish an implementation team</a:t>
          </a:r>
        </a:p>
      </dgm:t>
    </dgm:pt>
    <dgm:pt modelId="{303252BA-AF65-E545-9B2D-0C2045E12C8C}" type="parTrans" cxnId="{9E0AA6E9-AE2A-3C49-8383-E387138209D5}">
      <dgm:prSet/>
      <dgm:spPr/>
      <dgm:t>
        <a:bodyPr/>
        <a:lstStyle/>
        <a:p>
          <a:endParaRPr lang="en-US">
            <a:latin typeface="+mn-lt"/>
          </a:endParaRPr>
        </a:p>
      </dgm:t>
    </dgm:pt>
    <dgm:pt modelId="{C0360657-DD11-D243-8C83-E2B1E4780CD3}" type="sibTrans" cxnId="{9E0AA6E9-AE2A-3C49-8383-E387138209D5}">
      <dgm:prSet/>
      <dgm:spPr/>
      <dgm:t>
        <a:bodyPr/>
        <a:lstStyle/>
        <a:p>
          <a:endParaRPr lang="en-US">
            <a:latin typeface="+mn-lt"/>
          </a:endParaRPr>
        </a:p>
      </dgm:t>
    </dgm:pt>
    <dgm:pt modelId="{A064B4E2-EB70-CE4A-9A4C-97D870DB22F3}">
      <dgm:prSet phldrT="[Text]"/>
      <dgm:spPr/>
      <dgm:t>
        <a:bodyPr/>
        <a:lstStyle/>
        <a:p>
          <a:pPr>
            <a:buFont typeface="Arial" panose="020B0604020202020204" pitchFamily="34" charset="0"/>
            <a:buNone/>
          </a:pPr>
          <a:r>
            <a:rPr lang="en-US">
              <a:latin typeface="+mn-lt"/>
            </a:rPr>
            <a:t>4. Create an implementation plan</a:t>
          </a:r>
        </a:p>
      </dgm:t>
    </dgm:pt>
    <dgm:pt modelId="{B737A149-4C8F-D74B-8E06-A2A7C2F28FC0}" type="parTrans" cxnId="{3275A21A-133F-874F-9AF5-740D6F485CCF}">
      <dgm:prSet/>
      <dgm:spPr/>
      <dgm:t>
        <a:bodyPr/>
        <a:lstStyle/>
        <a:p>
          <a:endParaRPr lang="en-US">
            <a:latin typeface="+mn-lt"/>
          </a:endParaRPr>
        </a:p>
      </dgm:t>
    </dgm:pt>
    <dgm:pt modelId="{0A235E95-D970-EE4B-A22D-F8D950D8999F}" type="sibTrans" cxnId="{3275A21A-133F-874F-9AF5-740D6F485CCF}">
      <dgm:prSet/>
      <dgm:spPr/>
      <dgm:t>
        <a:bodyPr/>
        <a:lstStyle/>
        <a:p>
          <a:endParaRPr lang="en-US">
            <a:latin typeface="+mn-lt"/>
          </a:endParaRPr>
        </a:p>
      </dgm:t>
    </dgm:pt>
    <dgm:pt modelId="{9589E898-5D9A-5446-90C4-8593FA62B441}">
      <dgm:prSet phldrT="[Text]"/>
      <dgm:spPr/>
      <dgm:t>
        <a:bodyPr/>
        <a:lstStyle/>
        <a:p>
          <a:pPr>
            <a:buFont typeface="Arial" panose="020B0604020202020204" pitchFamily="34" charset="0"/>
            <a:buNone/>
          </a:pPr>
          <a:r>
            <a:rPr lang="en-US">
              <a:latin typeface="+mn-lt"/>
            </a:rPr>
            <a:t>5. </a:t>
          </a:r>
          <a:r>
            <a:rPr lang="en-US" b="1">
              <a:latin typeface="+mn-lt"/>
            </a:rPr>
            <a:t>Conduct  Plan Do Study Act (PDSA) cycles</a:t>
          </a:r>
        </a:p>
      </dgm:t>
    </dgm:pt>
    <dgm:pt modelId="{62865358-36A8-0E47-B311-4FD0C1EFB465}" type="parTrans" cxnId="{7DC92BAD-0424-714B-8E1D-91F7EA0997F9}">
      <dgm:prSet/>
      <dgm:spPr/>
      <dgm:t>
        <a:bodyPr/>
        <a:lstStyle/>
        <a:p>
          <a:endParaRPr lang="en-US">
            <a:latin typeface="+mn-lt"/>
          </a:endParaRPr>
        </a:p>
      </dgm:t>
    </dgm:pt>
    <dgm:pt modelId="{1969F23D-BB99-EC46-A4A0-8F9FFF03D7E0}" type="sibTrans" cxnId="{7DC92BAD-0424-714B-8E1D-91F7EA0997F9}">
      <dgm:prSet/>
      <dgm:spPr/>
      <dgm:t>
        <a:bodyPr/>
        <a:lstStyle/>
        <a:p>
          <a:endParaRPr lang="en-US">
            <a:latin typeface="+mn-lt"/>
          </a:endParaRPr>
        </a:p>
      </dgm:t>
    </dgm:pt>
    <dgm:pt modelId="{2808F463-5080-4FE2-AC35-FFFD6C4C8491}">
      <dgm:prSet phldrT="[Text]"/>
      <dgm:spPr/>
      <dgm:t>
        <a:bodyPr/>
        <a:lstStyle/>
        <a:p>
          <a:pPr>
            <a:buFont typeface="Arial" panose="020B0604020202020204" pitchFamily="34" charset="0"/>
            <a:buNone/>
          </a:pPr>
          <a:r>
            <a:rPr lang="en-US">
              <a:latin typeface="+mn-lt"/>
            </a:rPr>
            <a:t>2. Assess your readiness to implement</a:t>
          </a:r>
        </a:p>
      </dgm:t>
    </dgm:pt>
    <dgm:pt modelId="{7B4ADB0C-AAB6-4374-AA9F-689AA14A159A}" type="parTrans" cxnId="{9663C131-FA00-4933-A7C0-32FFCCC83DA1}">
      <dgm:prSet/>
      <dgm:spPr/>
      <dgm:t>
        <a:bodyPr/>
        <a:lstStyle/>
        <a:p>
          <a:endParaRPr lang="en-US">
            <a:latin typeface="+mn-lt"/>
          </a:endParaRPr>
        </a:p>
      </dgm:t>
    </dgm:pt>
    <dgm:pt modelId="{520C2615-CBD6-4097-B1FC-73173CFFBB9D}" type="sibTrans" cxnId="{9663C131-FA00-4933-A7C0-32FFCCC83DA1}">
      <dgm:prSet/>
      <dgm:spPr/>
      <dgm:t>
        <a:bodyPr/>
        <a:lstStyle/>
        <a:p>
          <a:endParaRPr lang="en-US">
            <a:latin typeface="+mn-lt"/>
          </a:endParaRPr>
        </a:p>
      </dgm:t>
    </dgm:pt>
    <dgm:pt modelId="{D2EA9DE1-9DF9-4FFB-BB52-C62CC64FEC3A}">
      <dgm:prSet phldrT="[Text]"/>
      <dgm:spPr/>
      <dgm:t>
        <a:bodyPr/>
        <a:lstStyle/>
        <a:p>
          <a:pPr>
            <a:buFont typeface="Arial" panose="020B0604020202020204" pitchFamily="34" charset="0"/>
            <a:buNone/>
          </a:pPr>
          <a:r>
            <a:rPr lang="en-US">
              <a:latin typeface="+mn-lt"/>
            </a:rPr>
            <a:t>6. Communicate with key stakeholders</a:t>
          </a:r>
        </a:p>
      </dgm:t>
    </dgm:pt>
    <dgm:pt modelId="{B031D42C-8A61-45DF-9822-B1D30BC64636}" type="parTrans" cxnId="{9E7EDF94-9F03-4AA8-8235-E50AC82B1A60}">
      <dgm:prSet/>
      <dgm:spPr/>
      <dgm:t>
        <a:bodyPr/>
        <a:lstStyle/>
        <a:p>
          <a:endParaRPr lang="en-US">
            <a:latin typeface="+mn-lt"/>
          </a:endParaRPr>
        </a:p>
      </dgm:t>
    </dgm:pt>
    <dgm:pt modelId="{06BEB19C-4BD0-400E-9C43-FF38A09BC7B6}" type="sibTrans" cxnId="{9E7EDF94-9F03-4AA8-8235-E50AC82B1A60}">
      <dgm:prSet/>
      <dgm:spPr/>
      <dgm:t>
        <a:bodyPr/>
        <a:lstStyle/>
        <a:p>
          <a:endParaRPr lang="en-US">
            <a:latin typeface="+mn-lt"/>
          </a:endParaRPr>
        </a:p>
      </dgm:t>
    </dgm:pt>
    <dgm:pt modelId="{DB7573E8-EB59-43E7-9705-C4F2E957D535}">
      <dgm:prSet phldrT="[Text]"/>
      <dgm:spPr/>
      <dgm:t>
        <a:bodyPr/>
        <a:lstStyle/>
        <a:p>
          <a:pPr>
            <a:buFont typeface="Arial" panose="020B0604020202020204" pitchFamily="34" charset="0"/>
            <a:buNone/>
          </a:pPr>
          <a:r>
            <a:rPr lang="en-US">
              <a:latin typeface="+mn-lt"/>
            </a:rPr>
            <a:t>3. Select implementation strategies</a:t>
          </a:r>
        </a:p>
      </dgm:t>
    </dgm:pt>
    <dgm:pt modelId="{9430128F-F12A-44CF-ADFA-0F2033C4FAE1}" type="parTrans" cxnId="{C10FD3B8-346F-4628-A5E7-9B463955577B}">
      <dgm:prSet/>
      <dgm:spPr/>
    </dgm:pt>
    <dgm:pt modelId="{062CB5ED-A825-4280-936F-5A86E692C320}" type="sibTrans" cxnId="{C10FD3B8-346F-4628-A5E7-9B463955577B}">
      <dgm:prSet/>
      <dgm:spPr/>
    </dgm:pt>
    <dgm:pt modelId="{D6BB6800-A361-244B-A211-7E87FB33643C}" type="pres">
      <dgm:prSet presAssocID="{087AB78D-C185-0549-9038-09FC8D4A0AA0}" presName="vert0" presStyleCnt="0">
        <dgm:presLayoutVars>
          <dgm:dir/>
          <dgm:animOne val="branch"/>
          <dgm:animLvl val="lvl"/>
        </dgm:presLayoutVars>
      </dgm:prSet>
      <dgm:spPr/>
    </dgm:pt>
    <dgm:pt modelId="{AD208B69-B6F8-EA49-9817-2AAB0CCA010C}" type="pres">
      <dgm:prSet presAssocID="{B3FF1A2F-CC70-D348-AB5F-E49C72BF2C5D}" presName="thickLine" presStyleLbl="alignNode1" presStyleIdx="0" presStyleCnt="6"/>
      <dgm:spPr/>
    </dgm:pt>
    <dgm:pt modelId="{45A1EBA9-1DB4-3347-B2B7-39CA187DABB8}" type="pres">
      <dgm:prSet presAssocID="{B3FF1A2F-CC70-D348-AB5F-E49C72BF2C5D}" presName="horz1" presStyleCnt="0"/>
      <dgm:spPr/>
    </dgm:pt>
    <dgm:pt modelId="{56D2926B-B551-2347-AE16-4BC123DDBF53}" type="pres">
      <dgm:prSet presAssocID="{B3FF1A2F-CC70-D348-AB5F-E49C72BF2C5D}" presName="tx1" presStyleLbl="revTx" presStyleIdx="0" presStyleCnt="6"/>
      <dgm:spPr/>
    </dgm:pt>
    <dgm:pt modelId="{5210DDEB-81C5-B442-B66F-AD63D7FB90D1}" type="pres">
      <dgm:prSet presAssocID="{B3FF1A2F-CC70-D348-AB5F-E49C72BF2C5D}" presName="vert1" presStyleCnt="0"/>
      <dgm:spPr/>
    </dgm:pt>
    <dgm:pt modelId="{642CF650-14A6-4EA9-9EA2-FB29B7197234}" type="pres">
      <dgm:prSet presAssocID="{2808F463-5080-4FE2-AC35-FFFD6C4C8491}" presName="thickLine" presStyleLbl="alignNode1" presStyleIdx="1" presStyleCnt="6"/>
      <dgm:spPr/>
    </dgm:pt>
    <dgm:pt modelId="{359D25E6-AFA6-4C87-89C8-8D7E6EA05F6B}" type="pres">
      <dgm:prSet presAssocID="{2808F463-5080-4FE2-AC35-FFFD6C4C8491}" presName="horz1" presStyleCnt="0"/>
      <dgm:spPr/>
    </dgm:pt>
    <dgm:pt modelId="{58B4A194-CCB7-4360-B804-19DAD095D1C7}" type="pres">
      <dgm:prSet presAssocID="{2808F463-5080-4FE2-AC35-FFFD6C4C8491}" presName="tx1" presStyleLbl="revTx" presStyleIdx="1" presStyleCnt="6"/>
      <dgm:spPr/>
    </dgm:pt>
    <dgm:pt modelId="{6848271B-97D1-4245-B70D-9A1110175999}" type="pres">
      <dgm:prSet presAssocID="{2808F463-5080-4FE2-AC35-FFFD6C4C8491}" presName="vert1" presStyleCnt="0"/>
      <dgm:spPr/>
    </dgm:pt>
    <dgm:pt modelId="{4707236C-1635-4893-839C-1F73D79BEA87}" type="pres">
      <dgm:prSet presAssocID="{DB7573E8-EB59-43E7-9705-C4F2E957D535}" presName="thickLine" presStyleLbl="alignNode1" presStyleIdx="2" presStyleCnt="6"/>
      <dgm:spPr/>
    </dgm:pt>
    <dgm:pt modelId="{60DF165C-6997-4A18-89A3-6AC1F509C191}" type="pres">
      <dgm:prSet presAssocID="{DB7573E8-EB59-43E7-9705-C4F2E957D535}" presName="horz1" presStyleCnt="0"/>
      <dgm:spPr/>
    </dgm:pt>
    <dgm:pt modelId="{8B25C118-847C-4CFA-BDCC-5F48A4DB59E8}" type="pres">
      <dgm:prSet presAssocID="{DB7573E8-EB59-43E7-9705-C4F2E957D535}" presName="tx1" presStyleLbl="revTx" presStyleIdx="2" presStyleCnt="6"/>
      <dgm:spPr/>
    </dgm:pt>
    <dgm:pt modelId="{A044BD89-F22F-4462-9785-4BA49949AB52}" type="pres">
      <dgm:prSet presAssocID="{DB7573E8-EB59-43E7-9705-C4F2E957D535}" presName="vert1" presStyleCnt="0"/>
      <dgm:spPr/>
    </dgm:pt>
    <dgm:pt modelId="{0758402D-7760-BF4B-990C-3B9900C29EB1}" type="pres">
      <dgm:prSet presAssocID="{A064B4E2-EB70-CE4A-9A4C-97D870DB22F3}" presName="thickLine" presStyleLbl="alignNode1" presStyleIdx="3" presStyleCnt="6"/>
      <dgm:spPr/>
    </dgm:pt>
    <dgm:pt modelId="{CF62E9E1-25DA-0147-A321-E53C877F012C}" type="pres">
      <dgm:prSet presAssocID="{A064B4E2-EB70-CE4A-9A4C-97D870DB22F3}" presName="horz1" presStyleCnt="0"/>
      <dgm:spPr/>
    </dgm:pt>
    <dgm:pt modelId="{75FC1116-D3E7-B04F-979B-B7968D3F191A}" type="pres">
      <dgm:prSet presAssocID="{A064B4E2-EB70-CE4A-9A4C-97D870DB22F3}" presName="tx1" presStyleLbl="revTx" presStyleIdx="3" presStyleCnt="6"/>
      <dgm:spPr/>
    </dgm:pt>
    <dgm:pt modelId="{0640F15B-3B83-1B43-AF85-AC7C71E04313}" type="pres">
      <dgm:prSet presAssocID="{A064B4E2-EB70-CE4A-9A4C-97D870DB22F3}" presName="vert1" presStyleCnt="0"/>
      <dgm:spPr/>
    </dgm:pt>
    <dgm:pt modelId="{BD87B851-10BC-2F49-9CB9-153B3B3DEBB5}" type="pres">
      <dgm:prSet presAssocID="{9589E898-5D9A-5446-90C4-8593FA62B441}" presName="thickLine" presStyleLbl="alignNode1" presStyleIdx="4" presStyleCnt="6"/>
      <dgm:spPr/>
    </dgm:pt>
    <dgm:pt modelId="{E174D41E-16C7-EE44-B0E7-3505DF7D4611}" type="pres">
      <dgm:prSet presAssocID="{9589E898-5D9A-5446-90C4-8593FA62B441}" presName="horz1" presStyleCnt="0"/>
      <dgm:spPr/>
    </dgm:pt>
    <dgm:pt modelId="{79367BA8-5233-B64D-9003-6C3DECB8321A}" type="pres">
      <dgm:prSet presAssocID="{9589E898-5D9A-5446-90C4-8593FA62B441}" presName="tx1" presStyleLbl="revTx" presStyleIdx="4" presStyleCnt="6"/>
      <dgm:spPr/>
    </dgm:pt>
    <dgm:pt modelId="{45C2821C-339E-7649-AF38-18792EF4E520}" type="pres">
      <dgm:prSet presAssocID="{9589E898-5D9A-5446-90C4-8593FA62B441}" presName="vert1" presStyleCnt="0"/>
      <dgm:spPr/>
    </dgm:pt>
    <dgm:pt modelId="{727F4467-4A00-45B3-B100-A1ACF1937DD3}" type="pres">
      <dgm:prSet presAssocID="{D2EA9DE1-9DF9-4FFB-BB52-C62CC64FEC3A}" presName="thickLine" presStyleLbl="alignNode1" presStyleIdx="5" presStyleCnt="6"/>
      <dgm:spPr/>
    </dgm:pt>
    <dgm:pt modelId="{759806E4-A50B-4120-86A2-8D5D0C5D4A7E}" type="pres">
      <dgm:prSet presAssocID="{D2EA9DE1-9DF9-4FFB-BB52-C62CC64FEC3A}" presName="horz1" presStyleCnt="0"/>
      <dgm:spPr/>
    </dgm:pt>
    <dgm:pt modelId="{0DB0151B-57F3-4333-BA1B-CBABDCD0D0D3}" type="pres">
      <dgm:prSet presAssocID="{D2EA9DE1-9DF9-4FFB-BB52-C62CC64FEC3A}" presName="tx1" presStyleLbl="revTx" presStyleIdx="5" presStyleCnt="6"/>
      <dgm:spPr/>
    </dgm:pt>
    <dgm:pt modelId="{FCAB60DB-FDB3-4454-A3BD-765E0CE63840}" type="pres">
      <dgm:prSet presAssocID="{D2EA9DE1-9DF9-4FFB-BB52-C62CC64FEC3A}" presName="vert1" presStyleCnt="0"/>
      <dgm:spPr/>
    </dgm:pt>
  </dgm:ptLst>
  <dgm:cxnLst>
    <dgm:cxn modelId="{3275A21A-133F-874F-9AF5-740D6F485CCF}" srcId="{087AB78D-C185-0549-9038-09FC8D4A0AA0}" destId="{A064B4E2-EB70-CE4A-9A4C-97D870DB22F3}" srcOrd="3" destOrd="0" parTransId="{B737A149-4C8F-D74B-8E06-A2A7C2F28FC0}" sibTransId="{0A235E95-D970-EE4B-A22D-F8D950D8999F}"/>
    <dgm:cxn modelId="{36840E31-06B2-4B1B-9F24-597B555F9DD6}" type="presOf" srcId="{D2EA9DE1-9DF9-4FFB-BB52-C62CC64FEC3A}" destId="{0DB0151B-57F3-4333-BA1B-CBABDCD0D0D3}" srcOrd="0" destOrd="0" presId="urn:microsoft.com/office/officeart/2008/layout/LinedList"/>
    <dgm:cxn modelId="{9663C131-FA00-4933-A7C0-32FFCCC83DA1}" srcId="{087AB78D-C185-0549-9038-09FC8D4A0AA0}" destId="{2808F463-5080-4FE2-AC35-FFFD6C4C8491}" srcOrd="1" destOrd="0" parTransId="{7B4ADB0C-AAB6-4374-AA9F-689AA14A159A}" sibTransId="{520C2615-CBD6-4097-B1FC-73173CFFBB9D}"/>
    <dgm:cxn modelId="{0A81CC38-1377-44E8-896E-A70F8FD2DCFC}" type="presOf" srcId="{2808F463-5080-4FE2-AC35-FFFD6C4C8491}" destId="{58B4A194-CCB7-4360-B804-19DAD095D1C7}" srcOrd="0" destOrd="0" presId="urn:microsoft.com/office/officeart/2008/layout/LinedList"/>
    <dgm:cxn modelId="{6E0B1E39-E189-4B40-94F8-BD6DF392DC6F}" type="presOf" srcId="{A064B4E2-EB70-CE4A-9A4C-97D870DB22F3}" destId="{75FC1116-D3E7-B04F-979B-B7968D3F191A}" srcOrd="0" destOrd="0" presId="urn:microsoft.com/office/officeart/2008/layout/LinedList"/>
    <dgm:cxn modelId="{1EA7AE89-88DF-AA4C-933A-97800041727E}" type="presOf" srcId="{087AB78D-C185-0549-9038-09FC8D4A0AA0}" destId="{D6BB6800-A361-244B-A211-7E87FB33643C}" srcOrd="0" destOrd="0" presId="urn:microsoft.com/office/officeart/2008/layout/LinedList"/>
    <dgm:cxn modelId="{4BD09C8A-B23B-4EA1-91C8-0335419DA4F9}" type="presOf" srcId="{DB7573E8-EB59-43E7-9705-C4F2E957D535}" destId="{8B25C118-847C-4CFA-BDCC-5F48A4DB59E8}" srcOrd="0" destOrd="0" presId="urn:microsoft.com/office/officeart/2008/layout/LinedList"/>
    <dgm:cxn modelId="{9E7EDF94-9F03-4AA8-8235-E50AC82B1A60}" srcId="{087AB78D-C185-0549-9038-09FC8D4A0AA0}" destId="{D2EA9DE1-9DF9-4FFB-BB52-C62CC64FEC3A}" srcOrd="5" destOrd="0" parTransId="{B031D42C-8A61-45DF-9822-B1D30BC64636}" sibTransId="{06BEB19C-4BD0-400E-9C43-FF38A09BC7B6}"/>
    <dgm:cxn modelId="{7DC92BAD-0424-714B-8E1D-91F7EA0997F9}" srcId="{087AB78D-C185-0549-9038-09FC8D4A0AA0}" destId="{9589E898-5D9A-5446-90C4-8593FA62B441}" srcOrd="4" destOrd="0" parTransId="{62865358-36A8-0E47-B311-4FD0C1EFB465}" sibTransId="{1969F23D-BB99-EC46-A4A0-8F9FFF03D7E0}"/>
    <dgm:cxn modelId="{B80ABFAD-C6C4-EC4A-B6E5-C110FC556C70}" type="presOf" srcId="{9589E898-5D9A-5446-90C4-8593FA62B441}" destId="{79367BA8-5233-B64D-9003-6C3DECB8321A}" srcOrd="0" destOrd="0" presId="urn:microsoft.com/office/officeart/2008/layout/LinedList"/>
    <dgm:cxn modelId="{C10FD3B8-346F-4628-A5E7-9B463955577B}" srcId="{087AB78D-C185-0549-9038-09FC8D4A0AA0}" destId="{DB7573E8-EB59-43E7-9705-C4F2E957D535}" srcOrd="2" destOrd="0" parTransId="{9430128F-F12A-44CF-ADFA-0F2033C4FAE1}" sibTransId="{062CB5ED-A825-4280-936F-5A86E692C320}"/>
    <dgm:cxn modelId="{76FF8BCA-2076-B940-A291-FAFF63D17930}" type="presOf" srcId="{B3FF1A2F-CC70-D348-AB5F-E49C72BF2C5D}" destId="{56D2926B-B551-2347-AE16-4BC123DDBF53}" srcOrd="0" destOrd="0" presId="urn:microsoft.com/office/officeart/2008/layout/LinedList"/>
    <dgm:cxn modelId="{9E0AA6E9-AE2A-3C49-8383-E387138209D5}" srcId="{087AB78D-C185-0549-9038-09FC8D4A0AA0}" destId="{B3FF1A2F-CC70-D348-AB5F-E49C72BF2C5D}" srcOrd="0" destOrd="0" parTransId="{303252BA-AF65-E545-9B2D-0C2045E12C8C}" sibTransId="{C0360657-DD11-D243-8C83-E2B1E4780CD3}"/>
    <dgm:cxn modelId="{62B7CFD9-F269-4742-9DD4-8545FCA551BC}" type="presParOf" srcId="{D6BB6800-A361-244B-A211-7E87FB33643C}" destId="{AD208B69-B6F8-EA49-9817-2AAB0CCA010C}" srcOrd="0" destOrd="0" presId="urn:microsoft.com/office/officeart/2008/layout/LinedList"/>
    <dgm:cxn modelId="{9DCDCDAA-BE25-7E4F-8368-561BE6D8E9C7}" type="presParOf" srcId="{D6BB6800-A361-244B-A211-7E87FB33643C}" destId="{45A1EBA9-1DB4-3347-B2B7-39CA187DABB8}" srcOrd="1" destOrd="0" presId="urn:microsoft.com/office/officeart/2008/layout/LinedList"/>
    <dgm:cxn modelId="{DFA62038-F52F-DD41-8458-17A64EC4CC50}" type="presParOf" srcId="{45A1EBA9-1DB4-3347-B2B7-39CA187DABB8}" destId="{56D2926B-B551-2347-AE16-4BC123DDBF53}" srcOrd="0" destOrd="0" presId="urn:microsoft.com/office/officeart/2008/layout/LinedList"/>
    <dgm:cxn modelId="{4EC6238C-62B4-B243-BFE4-451FEA79CEA8}" type="presParOf" srcId="{45A1EBA9-1DB4-3347-B2B7-39CA187DABB8}" destId="{5210DDEB-81C5-B442-B66F-AD63D7FB90D1}" srcOrd="1" destOrd="0" presId="urn:microsoft.com/office/officeart/2008/layout/LinedList"/>
    <dgm:cxn modelId="{581F7E60-7FDE-47C2-9431-B04FFA4C4261}" type="presParOf" srcId="{D6BB6800-A361-244B-A211-7E87FB33643C}" destId="{642CF650-14A6-4EA9-9EA2-FB29B7197234}" srcOrd="2" destOrd="0" presId="urn:microsoft.com/office/officeart/2008/layout/LinedList"/>
    <dgm:cxn modelId="{84B26A34-2683-49D7-AD18-BCF307CEDE41}" type="presParOf" srcId="{D6BB6800-A361-244B-A211-7E87FB33643C}" destId="{359D25E6-AFA6-4C87-89C8-8D7E6EA05F6B}" srcOrd="3" destOrd="0" presId="urn:microsoft.com/office/officeart/2008/layout/LinedList"/>
    <dgm:cxn modelId="{944844BD-5FEA-47FE-B3B1-4F0513F6A2DF}" type="presParOf" srcId="{359D25E6-AFA6-4C87-89C8-8D7E6EA05F6B}" destId="{58B4A194-CCB7-4360-B804-19DAD095D1C7}" srcOrd="0" destOrd="0" presId="urn:microsoft.com/office/officeart/2008/layout/LinedList"/>
    <dgm:cxn modelId="{0B85E1B3-09E3-40A1-947B-ADCD9290C95F}" type="presParOf" srcId="{359D25E6-AFA6-4C87-89C8-8D7E6EA05F6B}" destId="{6848271B-97D1-4245-B70D-9A1110175999}" srcOrd="1" destOrd="0" presId="urn:microsoft.com/office/officeart/2008/layout/LinedList"/>
    <dgm:cxn modelId="{CB588478-EBB3-405F-915A-FF8E1E23D1AF}" type="presParOf" srcId="{D6BB6800-A361-244B-A211-7E87FB33643C}" destId="{4707236C-1635-4893-839C-1F73D79BEA87}" srcOrd="4" destOrd="0" presId="urn:microsoft.com/office/officeart/2008/layout/LinedList"/>
    <dgm:cxn modelId="{CC2BEFE5-CD2E-4F50-902A-BDA8F499F784}" type="presParOf" srcId="{D6BB6800-A361-244B-A211-7E87FB33643C}" destId="{60DF165C-6997-4A18-89A3-6AC1F509C191}" srcOrd="5" destOrd="0" presId="urn:microsoft.com/office/officeart/2008/layout/LinedList"/>
    <dgm:cxn modelId="{ED460DB8-BA23-44AE-BABC-5AD96F0FAD8A}" type="presParOf" srcId="{60DF165C-6997-4A18-89A3-6AC1F509C191}" destId="{8B25C118-847C-4CFA-BDCC-5F48A4DB59E8}" srcOrd="0" destOrd="0" presId="urn:microsoft.com/office/officeart/2008/layout/LinedList"/>
    <dgm:cxn modelId="{2023050E-4BD3-4E1C-96CA-308D6B6130B3}" type="presParOf" srcId="{60DF165C-6997-4A18-89A3-6AC1F509C191}" destId="{A044BD89-F22F-4462-9785-4BA49949AB52}" srcOrd="1" destOrd="0" presId="urn:microsoft.com/office/officeart/2008/layout/LinedList"/>
    <dgm:cxn modelId="{E270BDF5-2F94-D346-9D9E-FF89BFD14F5A}" type="presParOf" srcId="{D6BB6800-A361-244B-A211-7E87FB33643C}" destId="{0758402D-7760-BF4B-990C-3B9900C29EB1}" srcOrd="6" destOrd="0" presId="urn:microsoft.com/office/officeart/2008/layout/LinedList"/>
    <dgm:cxn modelId="{E2020E8A-1544-F44E-BAE4-F2899A17EBA6}" type="presParOf" srcId="{D6BB6800-A361-244B-A211-7E87FB33643C}" destId="{CF62E9E1-25DA-0147-A321-E53C877F012C}" srcOrd="7" destOrd="0" presId="urn:microsoft.com/office/officeart/2008/layout/LinedList"/>
    <dgm:cxn modelId="{E6152A7F-9F4F-2A45-9138-CABA03D64997}" type="presParOf" srcId="{CF62E9E1-25DA-0147-A321-E53C877F012C}" destId="{75FC1116-D3E7-B04F-979B-B7968D3F191A}" srcOrd="0" destOrd="0" presId="urn:microsoft.com/office/officeart/2008/layout/LinedList"/>
    <dgm:cxn modelId="{A49E92A9-E696-B740-8F13-917A1DE6FCBA}" type="presParOf" srcId="{CF62E9E1-25DA-0147-A321-E53C877F012C}" destId="{0640F15B-3B83-1B43-AF85-AC7C71E04313}" srcOrd="1" destOrd="0" presId="urn:microsoft.com/office/officeart/2008/layout/LinedList"/>
    <dgm:cxn modelId="{496B27B3-DCE0-E449-956E-DB012FFA9F39}" type="presParOf" srcId="{D6BB6800-A361-244B-A211-7E87FB33643C}" destId="{BD87B851-10BC-2F49-9CB9-153B3B3DEBB5}" srcOrd="8" destOrd="0" presId="urn:microsoft.com/office/officeart/2008/layout/LinedList"/>
    <dgm:cxn modelId="{F266A119-C94D-8C42-9DF6-6FD19E2AB689}" type="presParOf" srcId="{D6BB6800-A361-244B-A211-7E87FB33643C}" destId="{E174D41E-16C7-EE44-B0E7-3505DF7D4611}" srcOrd="9" destOrd="0" presId="urn:microsoft.com/office/officeart/2008/layout/LinedList"/>
    <dgm:cxn modelId="{48495CC5-B6C7-CC4D-9FD7-62CAFCCBBD46}" type="presParOf" srcId="{E174D41E-16C7-EE44-B0E7-3505DF7D4611}" destId="{79367BA8-5233-B64D-9003-6C3DECB8321A}" srcOrd="0" destOrd="0" presId="urn:microsoft.com/office/officeart/2008/layout/LinedList"/>
    <dgm:cxn modelId="{0B772920-BDA3-A341-9773-5FED695A75E5}" type="presParOf" srcId="{E174D41E-16C7-EE44-B0E7-3505DF7D4611}" destId="{45C2821C-339E-7649-AF38-18792EF4E520}" srcOrd="1" destOrd="0" presId="urn:microsoft.com/office/officeart/2008/layout/LinedList"/>
    <dgm:cxn modelId="{DF489458-32C5-4240-8B62-E8CCBD1F2151}" type="presParOf" srcId="{D6BB6800-A361-244B-A211-7E87FB33643C}" destId="{727F4467-4A00-45B3-B100-A1ACF1937DD3}" srcOrd="10" destOrd="0" presId="urn:microsoft.com/office/officeart/2008/layout/LinedList"/>
    <dgm:cxn modelId="{F950D425-BB32-409A-A070-B9F9A507EF5E}" type="presParOf" srcId="{D6BB6800-A361-244B-A211-7E87FB33643C}" destId="{759806E4-A50B-4120-86A2-8D5D0C5D4A7E}" srcOrd="11" destOrd="0" presId="urn:microsoft.com/office/officeart/2008/layout/LinedList"/>
    <dgm:cxn modelId="{5B2CDC67-85E1-4608-A43D-7EF53802E56F}" type="presParOf" srcId="{759806E4-A50B-4120-86A2-8D5D0C5D4A7E}" destId="{0DB0151B-57F3-4333-BA1B-CBABDCD0D0D3}" srcOrd="0" destOrd="0" presId="urn:microsoft.com/office/officeart/2008/layout/LinedList"/>
    <dgm:cxn modelId="{1CCA0160-EC8B-4A02-943A-D892AE9E3DA6}" type="presParOf" srcId="{759806E4-A50B-4120-86A2-8D5D0C5D4A7E}" destId="{FCAB60DB-FDB3-4454-A3BD-765E0CE63840}"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1D3AD7D8-5FC9-4DE8-9393-ADC99CECC2F4}"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4618AC7F-811C-4327-8107-10B3D0B6945C}">
      <dgm:prSet/>
      <dgm:spPr>
        <a:solidFill>
          <a:schemeClr val="tx2"/>
        </a:solidFill>
      </dgm:spPr>
      <dgm:t>
        <a:bodyPr/>
        <a:lstStyle/>
        <a:p>
          <a:r>
            <a:rPr lang="en-US"/>
            <a:t>Characteristics of the Intervention  </a:t>
          </a:r>
        </a:p>
      </dgm:t>
    </dgm:pt>
    <dgm:pt modelId="{1C8D9522-53D0-4518-A96E-826F81A2DE0F}" type="parTrans" cxnId="{49D65ECF-F29F-454B-B086-9F11788EF202}">
      <dgm:prSet/>
      <dgm:spPr/>
      <dgm:t>
        <a:bodyPr/>
        <a:lstStyle/>
        <a:p>
          <a:endParaRPr lang="en-US"/>
        </a:p>
      </dgm:t>
    </dgm:pt>
    <dgm:pt modelId="{BB6F2398-F878-4948-8122-C6DD43BC1D5F}" type="sibTrans" cxnId="{49D65ECF-F29F-454B-B086-9F11788EF202}">
      <dgm:prSet/>
      <dgm:spPr/>
      <dgm:t>
        <a:bodyPr/>
        <a:lstStyle/>
        <a:p>
          <a:endParaRPr lang="en-US"/>
        </a:p>
      </dgm:t>
    </dgm:pt>
    <dgm:pt modelId="{554DD8EB-9C26-436D-A0F0-4B1F9E6B88AF}">
      <dgm:prSet/>
      <dgm:spPr>
        <a:solidFill>
          <a:schemeClr val="tx2"/>
        </a:solidFill>
      </dgm:spPr>
      <dgm:t>
        <a:bodyPr/>
        <a:lstStyle/>
        <a:p>
          <a:r>
            <a:rPr lang="en-US"/>
            <a:t>Outer Setting</a:t>
          </a:r>
        </a:p>
      </dgm:t>
    </dgm:pt>
    <dgm:pt modelId="{322A6181-6075-4A94-BF4D-70F65F7A452C}" type="parTrans" cxnId="{EA823E4A-6FD8-439D-B840-DC33C71A4847}">
      <dgm:prSet/>
      <dgm:spPr/>
      <dgm:t>
        <a:bodyPr/>
        <a:lstStyle/>
        <a:p>
          <a:endParaRPr lang="en-US"/>
        </a:p>
      </dgm:t>
    </dgm:pt>
    <dgm:pt modelId="{92DD5FE5-EE41-4475-A5D7-F7D2B9C9CB63}" type="sibTrans" cxnId="{EA823E4A-6FD8-439D-B840-DC33C71A4847}">
      <dgm:prSet/>
      <dgm:spPr/>
      <dgm:t>
        <a:bodyPr/>
        <a:lstStyle/>
        <a:p>
          <a:endParaRPr lang="en-US"/>
        </a:p>
      </dgm:t>
    </dgm:pt>
    <dgm:pt modelId="{6414AD09-D289-4BF9-8E96-8C752C024723}">
      <dgm:prSet/>
      <dgm:spPr>
        <a:solidFill>
          <a:schemeClr val="tx2"/>
        </a:solidFill>
      </dgm:spPr>
      <dgm:t>
        <a:bodyPr/>
        <a:lstStyle/>
        <a:p>
          <a:r>
            <a:rPr lang="en-US"/>
            <a:t>Inner Setting</a:t>
          </a:r>
        </a:p>
      </dgm:t>
    </dgm:pt>
    <dgm:pt modelId="{19ACC62C-B651-4760-BB31-4C1302B2DA92}" type="parTrans" cxnId="{F7B5242D-7899-485A-BA22-10761D5C16DF}">
      <dgm:prSet/>
      <dgm:spPr/>
      <dgm:t>
        <a:bodyPr/>
        <a:lstStyle/>
        <a:p>
          <a:endParaRPr lang="en-US"/>
        </a:p>
      </dgm:t>
    </dgm:pt>
    <dgm:pt modelId="{E14331B7-9C57-4925-AF4E-1A756AE87CB8}" type="sibTrans" cxnId="{F7B5242D-7899-485A-BA22-10761D5C16DF}">
      <dgm:prSet/>
      <dgm:spPr/>
      <dgm:t>
        <a:bodyPr/>
        <a:lstStyle/>
        <a:p>
          <a:endParaRPr lang="en-US"/>
        </a:p>
      </dgm:t>
    </dgm:pt>
    <dgm:pt modelId="{1C9DCC40-C5FF-40F2-AE2E-784D973750A2}">
      <dgm:prSet/>
      <dgm:spPr>
        <a:solidFill>
          <a:schemeClr val="tx2"/>
        </a:solidFill>
      </dgm:spPr>
      <dgm:t>
        <a:bodyPr/>
        <a:lstStyle/>
        <a:p>
          <a:r>
            <a:rPr lang="en-US"/>
            <a:t>Individuals </a:t>
          </a:r>
        </a:p>
      </dgm:t>
    </dgm:pt>
    <dgm:pt modelId="{6FD7031F-87C2-4345-8904-A00BF43AEE14}" type="parTrans" cxnId="{1996F3F1-F618-4C72-B219-46937B4EC8FC}">
      <dgm:prSet/>
      <dgm:spPr/>
      <dgm:t>
        <a:bodyPr/>
        <a:lstStyle/>
        <a:p>
          <a:endParaRPr lang="en-US"/>
        </a:p>
      </dgm:t>
    </dgm:pt>
    <dgm:pt modelId="{DC22DC76-0441-49BA-9EB1-4427E5B1F1FF}" type="sibTrans" cxnId="{1996F3F1-F618-4C72-B219-46937B4EC8FC}">
      <dgm:prSet/>
      <dgm:spPr/>
      <dgm:t>
        <a:bodyPr/>
        <a:lstStyle/>
        <a:p>
          <a:endParaRPr lang="en-US"/>
        </a:p>
      </dgm:t>
    </dgm:pt>
    <dgm:pt modelId="{93FE1017-1983-481A-A46A-110C14DA2275}">
      <dgm:prSet/>
      <dgm:spPr>
        <a:solidFill>
          <a:schemeClr val="tx2"/>
        </a:solidFill>
      </dgm:spPr>
      <dgm:t>
        <a:bodyPr/>
        <a:lstStyle/>
        <a:p>
          <a:r>
            <a:rPr lang="en-US"/>
            <a:t>Implementation Processes</a:t>
          </a:r>
        </a:p>
      </dgm:t>
    </dgm:pt>
    <dgm:pt modelId="{BB9E2C46-1CF6-41C8-9410-7CDA658FA1A6}" type="parTrans" cxnId="{9E466AEC-98AD-4840-9C5B-A3322C7200B6}">
      <dgm:prSet/>
      <dgm:spPr/>
      <dgm:t>
        <a:bodyPr/>
        <a:lstStyle/>
        <a:p>
          <a:endParaRPr lang="en-US"/>
        </a:p>
      </dgm:t>
    </dgm:pt>
    <dgm:pt modelId="{C0B86209-AA4F-404F-A98E-9BFDE5FC572C}" type="sibTrans" cxnId="{9E466AEC-98AD-4840-9C5B-A3322C7200B6}">
      <dgm:prSet/>
      <dgm:spPr/>
      <dgm:t>
        <a:bodyPr/>
        <a:lstStyle/>
        <a:p>
          <a:endParaRPr lang="en-US"/>
        </a:p>
      </dgm:t>
    </dgm:pt>
    <dgm:pt modelId="{E2217F9D-55CA-41CC-9AF7-88F982EDBF0E}" type="pres">
      <dgm:prSet presAssocID="{1D3AD7D8-5FC9-4DE8-9393-ADC99CECC2F4}" presName="diagram" presStyleCnt="0">
        <dgm:presLayoutVars>
          <dgm:dir/>
          <dgm:resizeHandles val="exact"/>
        </dgm:presLayoutVars>
      </dgm:prSet>
      <dgm:spPr/>
    </dgm:pt>
    <dgm:pt modelId="{2869C2E2-DD97-4066-8EC2-495F9164EB95}" type="pres">
      <dgm:prSet presAssocID="{4618AC7F-811C-4327-8107-10B3D0B6945C}" presName="node" presStyleLbl="node1" presStyleIdx="0" presStyleCnt="5">
        <dgm:presLayoutVars>
          <dgm:bulletEnabled val="1"/>
        </dgm:presLayoutVars>
      </dgm:prSet>
      <dgm:spPr/>
    </dgm:pt>
    <dgm:pt modelId="{C20CED58-7378-4869-83F4-71450F93A8B7}" type="pres">
      <dgm:prSet presAssocID="{BB6F2398-F878-4948-8122-C6DD43BC1D5F}" presName="sibTrans" presStyleCnt="0"/>
      <dgm:spPr/>
    </dgm:pt>
    <dgm:pt modelId="{6E7CC64C-0CFC-424A-9575-F18EEBABC016}" type="pres">
      <dgm:prSet presAssocID="{554DD8EB-9C26-436D-A0F0-4B1F9E6B88AF}" presName="node" presStyleLbl="node1" presStyleIdx="1" presStyleCnt="5">
        <dgm:presLayoutVars>
          <dgm:bulletEnabled val="1"/>
        </dgm:presLayoutVars>
      </dgm:prSet>
      <dgm:spPr/>
    </dgm:pt>
    <dgm:pt modelId="{9C91A78E-4235-4014-AACD-3440C69880C5}" type="pres">
      <dgm:prSet presAssocID="{92DD5FE5-EE41-4475-A5D7-F7D2B9C9CB63}" presName="sibTrans" presStyleCnt="0"/>
      <dgm:spPr/>
    </dgm:pt>
    <dgm:pt modelId="{F0D43BAA-DA74-4708-A88D-4CC599D4BA45}" type="pres">
      <dgm:prSet presAssocID="{6414AD09-D289-4BF9-8E96-8C752C024723}" presName="node" presStyleLbl="node1" presStyleIdx="2" presStyleCnt="5">
        <dgm:presLayoutVars>
          <dgm:bulletEnabled val="1"/>
        </dgm:presLayoutVars>
      </dgm:prSet>
      <dgm:spPr/>
    </dgm:pt>
    <dgm:pt modelId="{2D8B0D9E-8E95-4AE1-B65C-2EB13AC98C91}" type="pres">
      <dgm:prSet presAssocID="{E14331B7-9C57-4925-AF4E-1A756AE87CB8}" presName="sibTrans" presStyleCnt="0"/>
      <dgm:spPr/>
    </dgm:pt>
    <dgm:pt modelId="{252C08C2-6F8F-421C-AE30-8ED70A1C2B07}" type="pres">
      <dgm:prSet presAssocID="{1C9DCC40-C5FF-40F2-AE2E-784D973750A2}" presName="node" presStyleLbl="node1" presStyleIdx="3" presStyleCnt="5">
        <dgm:presLayoutVars>
          <dgm:bulletEnabled val="1"/>
        </dgm:presLayoutVars>
      </dgm:prSet>
      <dgm:spPr/>
    </dgm:pt>
    <dgm:pt modelId="{9F793268-4EF7-4C05-BCCE-C039E8AA62FB}" type="pres">
      <dgm:prSet presAssocID="{DC22DC76-0441-49BA-9EB1-4427E5B1F1FF}" presName="sibTrans" presStyleCnt="0"/>
      <dgm:spPr/>
    </dgm:pt>
    <dgm:pt modelId="{190E6CD5-45C3-4384-9E39-A6E4432E1F35}" type="pres">
      <dgm:prSet presAssocID="{93FE1017-1983-481A-A46A-110C14DA2275}" presName="node" presStyleLbl="node1" presStyleIdx="4" presStyleCnt="5">
        <dgm:presLayoutVars>
          <dgm:bulletEnabled val="1"/>
        </dgm:presLayoutVars>
      </dgm:prSet>
      <dgm:spPr/>
    </dgm:pt>
  </dgm:ptLst>
  <dgm:cxnLst>
    <dgm:cxn modelId="{F7B5242D-7899-485A-BA22-10761D5C16DF}" srcId="{1D3AD7D8-5FC9-4DE8-9393-ADC99CECC2F4}" destId="{6414AD09-D289-4BF9-8E96-8C752C024723}" srcOrd="2" destOrd="0" parTransId="{19ACC62C-B651-4760-BB31-4C1302B2DA92}" sibTransId="{E14331B7-9C57-4925-AF4E-1A756AE87CB8}"/>
    <dgm:cxn modelId="{0CC91B44-A787-404C-AEF5-7F402EA152EB}" type="presOf" srcId="{93FE1017-1983-481A-A46A-110C14DA2275}" destId="{190E6CD5-45C3-4384-9E39-A6E4432E1F35}" srcOrd="0" destOrd="0" presId="urn:microsoft.com/office/officeart/2005/8/layout/default"/>
    <dgm:cxn modelId="{EA823E4A-6FD8-439D-B840-DC33C71A4847}" srcId="{1D3AD7D8-5FC9-4DE8-9393-ADC99CECC2F4}" destId="{554DD8EB-9C26-436D-A0F0-4B1F9E6B88AF}" srcOrd="1" destOrd="0" parTransId="{322A6181-6075-4A94-BF4D-70F65F7A452C}" sibTransId="{92DD5FE5-EE41-4475-A5D7-F7D2B9C9CB63}"/>
    <dgm:cxn modelId="{4AFE0E58-E732-43EB-B312-169FE05FF0C7}" type="presOf" srcId="{554DD8EB-9C26-436D-A0F0-4B1F9E6B88AF}" destId="{6E7CC64C-0CFC-424A-9575-F18EEBABC016}" srcOrd="0" destOrd="0" presId="urn:microsoft.com/office/officeart/2005/8/layout/default"/>
    <dgm:cxn modelId="{7FBA1779-ED75-48D9-A7D0-B3D819D7F5F2}" type="presOf" srcId="{6414AD09-D289-4BF9-8E96-8C752C024723}" destId="{F0D43BAA-DA74-4708-A88D-4CC599D4BA45}" srcOrd="0" destOrd="0" presId="urn:microsoft.com/office/officeart/2005/8/layout/default"/>
    <dgm:cxn modelId="{7E26F882-BFF1-4B38-9CFE-0F5A3811F163}" type="presOf" srcId="{4618AC7F-811C-4327-8107-10B3D0B6945C}" destId="{2869C2E2-DD97-4066-8EC2-495F9164EB95}" srcOrd="0" destOrd="0" presId="urn:microsoft.com/office/officeart/2005/8/layout/default"/>
    <dgm:cxn modelId="{B97032CB-9028-48D6-B2D7-FF7DFB4F1011}" type="presOf" srcId="{1D3AD7D8-5FC9-4DE8-9393-ADC99CECC2F4}" destId="{E2217F9D-55CA-41CC-9AF7-88F982EDBF0E}" srcOrd="0" destOrd="0" presId="urn:microsoft.com/office/officeart/2005/8/layout/default"/>
    <dgm:cxn modelId="{49D65ECF-F29F-454B-B086-9F11788EF202}" srcId="{1D3AD7D8-5FC9-4DE8-9393-ADC99CECC2F4}" destId="{4618AC7F-811C-4327-8107-10B3D0B6945C}" srcOrd="0" destOrd="0" parTransId="{1C8D9522-53D0-4518-A96E-826F81A2DE0F}" sibTransId="{BB6F2398-F878-4948-8122-C6DD43BC1D5F}"/>
    <dgm:cxn modelId="{2320A1DF-A0C6-4E7A-BB5F-F1AD5DFDA244}" type="presOf" srcId="{1C9DCC40-C5FF-40F2-AE2E-784D973750A2}" destId="{252C08C2-6F8F-421C-AE30-8ED70A1C2B07}" srcOrd="0" destOrd="0" presId="urn:microsoft.com/office/officeart/2005/8/layout/default"/>
    <dgm:cxn modelId="{9E466AEC-98AD-4840-9C5B-A3322C7200B6}" srcId="{1D3AD7D8-5FC9-4DE8-9393-ADC99CECC2F4}" destId="{93FE1017-1983-481A-A46A-110C14DA2275}" srcOrd="4" destOrd="0" parTransId="{BB9E2C46-1CF6-41C8-9410-7CDA658FA1A6}" sibTransId="{C0B86209-AA4F-404F-A98E-9BFDE5FC572C}"/>
    <dgm:cxn modelId="{1996F3F1-F618-4C72-B219-46937B4EC8FC}" srcId="{1D3AD7D8-5FC9-4DE8-9393-ADC99CECC2F4}" destId="{1C9DCC40-C5FF-40F2-AE2E-784D973750A2}" srcOrd="3" destOrd="0" parTransId="{6FD7031F-87C2-4345-8904-A00BF43AEE14}" sibTransId="{DC22DC76-0441-49BA-9EB1-4427E5B1F1FF}"/>
    <dgm:cxn modelId="{378009D9-66F4-4D0F-9E3D-2FA298352FF9}" type="presParOf" srcId="{E2217F9D-55CA-41CC-9AF7-88F982EDBF0E}" destId="{2869C2E2-DD97-4066-8EC2-495F9164EB95}" srcOrd="0" destOrd="0" presId="urn:microsoft.com/office/officeart/2005/8/layout/default"/>
    <dgm:cxn modelId="{B1809771-0332-4CCB-BB5E-08919ADB4DAC}" type="presParOf" srcId="{E2217F9D-55CA-41CC-9AF7-88F982EDBF0E}" destId="{C20CED58-7378-4869-83F4-71450F93A8B7}" srcOrd="1" destOrd="0" presId="urn:microsoft.com/office/officeart/2005/8/layout/default"/>
    <dgm:cxn modelId="{7AC32687-A8B1-4AAE-BD0E-5BC313388A76}" type="presParOf" srcId="{E2217F9D-55CA-41CC-9AF7-88F982EDBF0E}" destId="{6E7CC64C-0CFC-424A-9575-F18EEBABC016}" srcOrd="2" destOrd="0" presId="urn:microsoft.com/office/officeart/2005/8/layout/default"/>
    <dgm:cxn modelId="{C2E5C792-3F77-48B0-93D5-500D82031154}" type="presParOf" srcId="{E2217F9D-55CA-41CC-9AF7-88F982EDBF0E}" destId="{9C91A78E-4235-4014-AACD-3440C69880C5}" srcOrd="3" destOrd="0" presId="urn:microsoft.com/office/officeart/2005/8/layout/default"/>
    <dgm:cxn modelId="{C07E3264-27F3-4E8B-ACF7-EA54F8ABAE2E}" type="presParOf" srcId="{E2217F9D-55CA-41CC-9AF7-88F982EDBF0E}" destId="{F0D43BAA-DA74-4708-A88D-4CC599D4BA45}" srcOrd="4" destOrd="0" presId="urn:microsoft.com/office/officeart/2005/8/layout/default"/>
    <dgm:cxn modelId="{AA719E73-B50B-4CCE-8445-08166DAC3FAC}" type="presParOf" srcId="{E2217F9D-55CA-41CC-9AF7-88F982EDBF0E}" destId="{2D8B0D9E-8E95-4AE1-B65C-2EB13AC98C91}" srcOrd="5" destOrd="0" presId="urn:microsoft.com/office/officeart/2005/8/layout/default"/>
    <dgm:cxn modelId="{28FBE9CE-FB01-4103-871F-ED608E12F42E}" type="presParOf" srcId="{E2217F9D-55CA-41CC-9AF7-88F982EDBF0E}" destId="{252C08C2-6F8F-421C-AE30-8ED70A1C2B07}" srcOrd="6" destOrd="0" presId="urn:microsoft.com/office/officeart/2005/8/layout/default"/>
    <dgm:cxn modelId="{B4995AFD-E1CA-4356-90B1-B206590B3E05}" type="presParOf" srcId="{E2217F9D-55CA-41CC-9AF7-88F982EDBF0E}" destId="{9F793268-4EF7-4C05-BCCE-C039E8AA62FB}" srcOrd="7" destOrd="0" presId="urn:microsoft.com/office/officeart/2005/8/layout/default"/>
    <dgm:cxn modelId="{04AD577D-C89D-4142-B422-130D39344516}" type="presParOf" srcId="{E2217F9D-55CA-41CC-9AF7-88F982EDBF0E}" destId="{190E6CD5-45C3-4384-9E39-A6E4432E1F35}" srcOrd="8" destOrd="0" presId="urn:microsoft.com/office/officeart/2005/8/layout/default"/>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A63C85-C2B1-4702-8C98-129A2F201764}">
      <dsp:nvSpPr>
        <dsp:cNvPr id="0" name=""/>
        <dsp:cNvSpPr/>
      </dsp:nvSpPr>
      <dsp:spPr>
        <a:xfrm>
          <a:off x="3956896" y="969"/>
          <a:ext cx="1527661" cy="857014"/>
        </a:xfrm>
        <a:prstGeom prst="roundRect">
          <a:avLst/>
        </a:prstGeom>
        <a:solidFill>
          <a:srgbClr val="263E67"/>
        </a:solidFill>
        <a:ln w="12700" cap="flat" cmpd="sng" algn="ctr">
          <a:solidFill>
            <a:schemeClr val="tx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a:solidFill>
                <a:schemeClr val="bg2"/>
              </a:solidFill>
            </a:rPr>
            <a:t>Understand problem</a:t>
          </a:r>
        </a:p>
      </dsp:txBody>
      <dsp:txXfrm>
        <a:off x="3998732" y="42805"/>
        <a:ext cx="1443989" cy="773342"/>
      </dsp:txXfrm>
    </dsp:sp>
    <dsp:sp modelId="{93AE4088-0B87-404C-9919-605D038D11CF}">
      <dsp:nvSpPr>
        <dsp:cNvPr id="0" name=""/>
        <dsp:cNvSpPr/>
      </dsp:nvSpPr>
      <dsp:spPr>
        <a:xfrm>
          <a:off x="2698951" y="429477"/>
          <a:ext cx="4043551" cy="4043551"/>
        </a:xfrm>
        <a:custGeom>
          <a:avLst/>
          <a:gdLst/>
          <a:ahLst/>
          <a:cxnLst/>
          <a:rect l="0" t="0" r="0" b="0"/>
          <a:pathLst>
            <a:path>
              <a:moveTo>
                <a:pt x="2928649" y="214800"/>
              </a:moveTo>
              <a:arcTo wR="2021775" hR="2021775" stAng="17799053" swAng="810143"/>
            </a:path>
          </a:pathLst>
        </a:custGeom>
        <a:noFill/>
        <a:ln w="6350" cap="flat" cmpd="sng" algn="ctr">
          <a:solidFill>
            <a:schemeClr val="accent4">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9977A1BB-6C7C-475A-8969-3EB50D97445F}">
      <dsp:nvSpPr>
        <dsp:cNvPr id="0" name=""/>
        <dsp:cNvSpPr/>
      </dsp:nvSpPr>
      <dsp:spPr>
        <a:xfrm>
          <a:off x="5707805" y="1011857"/>
          <a:ext cx="1527661" cy="857014"/>
        </a:xfrm>
        <a:prstGeom prst="roundRect">
          <a:avLst/>
        </a:prstGeom>
        <a:solidFill>
          <a:srgbClr val="263E67"/>
        </a:solidFill>
        <a:ln w="12700" cap="flat" cmpd="sng" algn="ctr">
          <a:solidFill>
            <a:schemeClr val="tx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a:solidFill>
                <a:schemeClr val="bg2"/>
              </a:solidFill>
            </a:rPr>
            <a:t>Establish goals for improvement</a:t>
          </a:r>
        </a:p>
      </dsp:txBody>
      <dsp:txXfrm>
        <a:off x="5749641" y="1053693"/>
        <a:ext cx="1443989" cy="773342"/>
      </dsp:txXfrm>
    </dsp:sp>
    <dsp:sp modelId="{A315045C-FB7D-4D96-A60A-5C90DCB33944}">
      <dsp:nvSpPr>
        <dsp:cNvPr id="0" name=""/>
        <dsp:cNvSpPr/>
      </dsp:nvSpPr>
      <dsp:spPr>
        <a:xfrm>
          <a:off x="2698951" y="429477"/>
          <a:ext cx="4043551" cy="4043551"/>
        </a:xfrm>
        <a:custGeom>
          <a:avLst/>
          <a:gdLst/>
          <a:ahLst/>
          <a:cxnLst/>
          <a:rect l="0" t="0" r="0" b="0"/>
          <a:pathLst>
            <a:path>
              <a:moveTo>
                <a:pt x="4011974" y="1665842"/>
              </a:moveTo>
              <a:arcTo wR="2021775" hR="2021775" stAng="20991614" swAng="1216773"/>
            </a:path>
          </a:pathLst>
        </a:custGeom>
        <a:noFill/>
        <a:ln w="6350" cap="flat" cmpd="sng" algn="ctr">
          <a:solidFill>
            <a:schemeClr val="accent4">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42B00A90-49FC-4B16-BFB5-E6CE81C3569D}">
      <dsp:nvSpPr>
        <dsp:cNvPr id="0" name=""/>
        <dsp:cNvSpPr/>
      </dsp:nvSpPr>
      <dsp:spPr>
        <a:xfrm>
          <a:off x="5707805" y="3033633"/>
          <a:ext cx="1527661" cy="857014"/>
        </a:xfrm>
        <a:prstGeom prst="roundRect">
          <a:avLst/>
        </a:prstGeom>
        <a:solidFill>
          <a:srgbClr val="263E67"/>
        </a:solidFill>
        <a:ln w="381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a:solidFill>
                <a:schemeClr val="bg2"/>
              </a:solidFill>
            </a:rPr>
            <a:t>Find and Select EBIs</a:t>
          </a:r>
        </a:p>
      </dsp:txBody>
      <dsp:txXfrm>
        <a:off x="5749641" y="3075469"/>
        <a:ext cx="1443989" cy="773342"/>
      </dsp:txXfrm>
    </dsp:sp>
    <dsp:sp modelId="{3D61D92C-52E9-4070-A054-DF8606293766}">
      <dsp:nvSpPr>
        <dsp:cNvPr id="0" name=""/>
        <dsp:cNvSpPr/>
      </dsp:nvSpPr>
      <dsp:spPr>
        <a:xfrm>
          <a:off x="2698951" y="429477"/>
          <a:ext cx="4043551" cy="4043551"/>
        </a:xfrm>
        <a:custGeom>
          <a:avLst/>
          <a:gdLst/>
          <a:ahLst/>
          <a:cxnLst/>
          <a:rect l="0" t="0" r="0" b="0"/>
          <a:pathLst>
            <a:path>
              <a:moveTo>
                <a:pt x="3325486" y="3567064"/>
              </a:moveTo>
              <a:arcTo wR="2021775" hR="2021775" stAng="2990805" swAng="810143"/>
            </a:path>
          </a:pathLst>
        </a:custGeom>
        <a:noFill/>
        <a:ln w="6350" cap="flat" cmpd="sng" algn="ctr">
          <a:solidFill>
            <a:schemeClr val="accent4">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2FD33B52-D2D1-4296-A0EA-A705BDF395B4}">
      <dsp:nvSpPr>
        <dsp:cNvPr id="0" name=""/>
        <dsp:cNvSpPr/>
      </dsp:nvSpPr>
      <dsp:spPr>
        <a:xfrm>
          <a:off x="3956896" y="4044521"/>
          <a:ext cx="1527661" cy="857014"/>
        </a:xfrm>
        <a:prstGeom prst="roundRect">
          <a:avLst/>
        </a:prstGeom>
        <a:solidFill>
          <a:srgbClr val="263E67"/>
        </a:solidFill>
        <a:ln w="381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a:solidFill>
                <a:schemeClr val="bg2"/>
              </a:solidFill>
            </a:rPr>
            <a:t>Adapt EBIs</a:t>
          </a:r>
        </a:p>
      </dsp:txBody>
      <dsp:txXfrm>
        <a:off x="3998732" y="4086357"/>
        <a:ext cx="1443989" cy="773342"/>
      </dsp:txXfrm>
    </dsp:sp>
    <dsp:sp modelId="{5C4C6834-CFE1-4D8F-9E93-7BF9EBE10C9B}">
      <dsp:nvSpPr>
        <dsp:cNvPr id="0" name=""/>
        <dsp:cNvSpPr/>
      </dsp:nvSpPr>
      <dsp:spPr>
        <a:xfrm>
          <a:off x="2698951" y="429477"/>
          <a:ext cx="4043551" cy="4043551"/>
        </a:xfrm>
        <a:custGeom>
          <a:avLst/>
          <a:gdLst/>
          <a:ahLst/>
          <a:cxnLst/>
          <a:rect l="0" t="0" r="0" b="0"/>
          <a:pathLst>
            <a:path>
              <a:moveTo>
                <a:pt x="1114902" y="3828750"/>
              </a:moveTo>
              <a:arcTo wR="2021775" hR="2021775" stAng="6999053" swAng="810143"/>
            </a:path>
          </a:pathLst>
        </a:custGeom>
        <a:noFill/>
        <a:ln w="6350" cap="flat" cmpd="sng" algn="ctr">
          <a:solidFill>
            <a:schemeClr val="accent4">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0D6E494D-89C5-4494-8AD1-8D5A56250D8B}">
      <dsp:nvSpPr>
        <dsp:cNvPr id="0" name=""/>
        <dsp:cNvSpPr/>
      </dsp:nvSpPr>
      <dsp:spPr>
        <a:xfrm>
          <a:off x="2205987" y="3033633"/>
          <a:ext cx="1527661" cy="857014"/>
        </a:xfrm>
        <a:prstGeom prst="roundRect">
          <a:avLst/>
        </a:prstGeom>
        <a:solidFill>
          <a:srgbClr val="263E67"/>
        </a:solidFill>
        <a:ln w="38100" cap="flat" cmpd="sng" algn="ctr">
          <a:solidFill>
            <a:srgbClr val="0080E3"/>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a:solidFill>
                <a:schemeClr val="bg2"/>
              </a:solidFill>
            </a:rPr>
            <a:t>Implement EBIs</a:t>
          </a:r>
        </a:p>
      </dsp:txBody>
      <dsp:txXfrm>
        <a:off x="2247823" y="3075469"/>
        <a:ext cx="1443989" cy="773342"/>
      </dsp:txXfrm>
    </dsp:sp>
    <dsp:sp modelId="{622C4ADC-5C9D-49BC-831A-4F513095FBCF}">
      <dsp:nvSpPr>
        <dsp:cNvPr id="0" name=""/>
        <dsp:cNvSpPr/>
      </dsp:nvSpPr>
      <dsp:spPr>
        <a:xfrm>
          <a:off x="2698951" y="429477"/>
          <a:ext cx="4043551" cy="4043551"/>
        </a:xfrm>
        <a:custGeom>
          <a:avLst/>
          <a:gdLst/>
          <a:ahLst/>
          <a:cxnLst/>
          <a:rect l="0" t="0" r="0" b="0"/>
          <a:pathLst>
            <a:path>
              <a:moveTo>
                <a:pt x="31577" y="2377709"/>
              </a:moveTo>
              <a:arcTo wR="2021775" hR="2021775" stAng="10191614" swAng="1216773"/>
            </a:path>
          </a:pathLst>
        </a:custGeom>
        <a:noFill/>
        <a:ln w="6350" cap="flat" cmpd="sng" algn="ctr">
          <a:solidFill>
            <a:schemeClr val="accent4">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67455132-1615-439B-A018-AC0F0DBAFEB0}">
      <dsp:nvSpPr>
        <dsp:cNvPr id="0" name=""/>
        <dsp:cNvSpPr/>
      </dsp:nvSpPr>
      <dsp:spPr>
        <a:xfrm>
          <a:off x="2205987" y="1011857"/>
          <a:ext cx="1527661" cy="857014"/>
        </a:xfrm>
        <a:prstGeom prst="roundRect">
          <a:avLst/>
        </a:prstGeom>
        <a:solidFill>
          <a:srgbClr val="263E67"/>
        </a:solidFill>
        <a:ln w="12700" cap="flat" cmpd="sng" algn="ctr">
          <a:solidFill>
            <a:schemeClr val="tx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a:solidFill>
                <a:schemeClr val="bg2"/>
              </a:solidFill>
            </a:rPr>
            <a:t>Evaluate impact</a:t>
          </a:r>
        </a:p>
      </dsp:txBody>
      <dsp:txXfrm>
        <a:off x="2247823" y="1053693"/>
        <a:ext cx="1443989" cy="773342"/>
      </dsp:txXfrm>
    </dsp:sp>
    <dsp:sp modelId="{18E5F03D-6747-466C-9C77-DF4DFFA9C25A}">
      <dsp:nvSpPr>
        <dsp:cNvPr id="0" name=""/>
        <dsp:cNvSpPr/>
      </dsp:nvSpPr>
      <dsp:spPr>
        <a:xfrm>
          <a:off x="2698951" y="429477"/>
          <a:ext cx="4043551" cy="4043551"/>
        </a:xfrm>
        <a:custGeom>
          <a:avLst/>
          <a:gdLst/>
          <a:ahLst/>
          <a:cxnLst/>
          <a:rect l="0" t="0" r="0" b="0"/>
          <a:pathLst>
            <a:path>
              <a:moveTo>
                <a:pt x="718065" y="476487"/>
              </a:moveTo>
              <a:arcTo wR="2021775" hR="2021775" stAng="13790805" swAng="810143"/>
            </a:path>
          </a:pathLst>
        </a:custGeom>
        <a:noFill/>
        <a:ln w="6350" cap="flat" cmpd="sng" algn="ctr">
          <a:solidFill>
            <a:schemeClr val="accent4">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D208B69-B6F8-EA49-9817-2AAB0CCA010C}">
      <dsp:nvSpPr>
        <dsp:cNvPr id="0" name=""/>
        <dsp:cNvSpPr/>
      </dsp:nvSpPr>
      <dsp:spPr>
        <a:xfrm>
          <a:off x="0" y="1984"/>
          <a:ext cx="8204456" cy="0"/>
        </a:xfrm>
        <a:prstGeom prst="line">
          <a:avLst/>
        </a:prstGeom>
        <a:solidFill>
          <a:schemeClr val="accent3">
            <a:shade val="80000"/>
            <a:hueOff val="0"/>
            <a:satOff val="0"/>
            <a:lumOff val="0"/>
            <a:alphaOff val="0"/>
          </a:schemeClr>
        </a:solid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6D2926B-B551-2347-AE16-4BC123DDBF53}">
      <dsp:nvSpPr>
        <dsp:cNvPr id="0" name=""/>
        <dsp:cNvSpPr/>
      </dsp:nvSpPr>
      <dsp:spPr>
        <a:xfrm>
          <a:off x="0" y="1984"/>
          <a:ext cx="8204456" cy="6766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Font typeface="Arial" panose="020B0604020202020204" pitchFamily="34" charset="0"/>
            <a:buNone/>
          </a:pPr>
          <a:r>
            <a:rPr lang="en-US" sz="3200" kern="1200">
              <a:latin typeface="+mn-lt"/>
            </a:rPr>
            <a:t>1. Establish an implementation team</a:t>
          </a:r>
        </a:p>
      </dsp:txBody>
      <dsp:txXfrm>
        <a:off x="0" y="1984"/>
        <a:ext cx="8204456" cy="676671"/>
      </dsp:txXfrm>
    </dsp:sp>
    <dsp:sp modelId="{642CF650-14A6-4EA9-9EA2-FB29B7197234}">
      <dsp:nvSpPr>
        <dsp:cNvPr id="0" name=""/>
        <dsp:cNvSpPr/>
      </dsp:nvSpPr>
      <dsp:spPr>
        <a:xfrm>
          <a:off x="0" y="678656"/>
          <a:ext cx="8204456" cy="0"/>
        </a:xfrm>
        <a:prstGeom prst="line">
          <a:avLst/>
        </a:prstGeom>
        <a:solidFill>
          <a:schemeClr val="accent3">
            <a:shade val="80000"/>
            <a:hueOff val="5414"/>
            <a:satOff val="1957"/>
            <a:lumOff val="2707"/>
            <a:alphaOff val="0"/>
          </a:schemeClr>
        </a:solidFill>
        <a:ln w="12700" cap="flat" cmpd="sng" algn="ctr">
          <a:solidFill>
            <a:schemeClr val="accent3">
              <a:shade val="80000"/>
              <a:hueOff val="5414"/>
              <a:satOff val="1957"/>
              <a:lumOff val="2707"/>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8B4A194-CCB7-4360-B804-19DAD095D1C7}">
      <dsp:nvSpPr>
        <dsp:cNvPr id="0" name=""/>
        <dsp:cNvSpPr/>
      </dsp:nvSpPr>
      <dsp:spPr>
        <a:xfrm>
          <a:off x="0" y="678656"/>
          <a:ext cx="8204456" cy="6766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Font typeface="Arial" panose="020B0604020202020204" pitchFamily="34" charset="0"/>
            <a:buNone/>
          </a:pPr>
          <a:r>
            <a:rPr lang="en-US" sz="3200" kern="1200">
              <a:latin typeface="+mn-lt"/>
            </a:rPr>
            <a:t>2. Assess your readiness to implement</a:t>
          </a:r>
        </a:p>
      </dsp:txBody>
      <dsp:txXfrm>
        <a:off x="0" y="678656"/>
        <a:ext cx="8204456" cy="676671"/>
      </dsp:txXfrm>
    </dsp:sp>
    <dsp:sp modelId="{4707236C-1635-4893-839C-1F73D79BEA87}">
      <dsp:nvSpPr>
        <dsp:cNvPr id="0" name=""/>
        <dsp:cNvSpPr/>
      </dsp:nvSpPr>
      <dsp:spPr>
        <a:xfrm>
          <a:off x="0" y="1355328"/>
          <a:ext cx="8204456" cy="0"/>
        </a:xfrm>
        <a:prstGeom prst="line">
          <a:avLst/>
        </a:prstGeom>
        <a:solidFill>
          <a:schemeClr val="accent3">
            <a:shade val="80000"/>
            <a:hueOff val="10828"/>
            <a:satOff val="3913"/>
            <a:lumOff val="5414"/>
            <a:alphaOff val="0"/>
          </a:schemeClr>
        </a:solidFill>
        <a:ln w="12700" cap="flat" cmpd="sng" algn="ctr">
          <a:solidFill>
            <a:schemeClr val="accent3">
              <a:shade val="80000"/>
              <a:hueOff val="10828"/>
              <a:satOff val="3913"/>
              <a:lumOff val="5414"/>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B25C118-847C-4CFA-BDCC-5F48A4DB59E8}">
      <dsp:nvSpPr>
        <dsp:cNvPr id="0" name=""/>
        <dsp:cNvSpPr/>
      </dsp:nvSpPr>
      <dsp:spPr>
        <a:xfrm>
          <a:off x="0" y="1355328"/>
          <a:ext cx="8204456" cy="6766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Font typeface="Arial" panose="020B0604020202020204" pitchFamily="34" charset="0"/>
            <a:buNone/>
          </a:pPr>
          <a:r>
            <a:rPr lang="en-US" sz="3200" kern="1200">
              <a:latin typeface="+mn-lt"/>
            </a:rPr>
            <a:t>3. Select implementation strategies</a:t>
          </a:r>
        </a:p>
      </dsp:txBody>
      <dsp:txXfrm>
        <a:off x="0" y="1355328"/>
        <a:ext cx="8204456" cy="676671"/>
      </dsp:txXfrm>
    </dsp:sp>
    <dsp:sp modelId="{0758402D-7760-BF4B-990C-3B9900C29EB1}">
      <dsp:nvSpPr>
        <dsp:cNvPr id="0" name=""/>
        <dsp:cNvSpPr/>
      </dsp:nvSpPr>
      <dsp:spPr>
        <a:xfrm>
          <a:off x="0" y="2031999"/>
          <a:ext cx="8204456" cy="0"/>
        </a:xfrm>
        <a:prstGeom prst="line">
          <a:avLst/>
        </a:prstGeom>
        <a:solidFill>
          <a:schemeClr val="accent3">
            <a:shade val="80000"/>
            <a:hueOff val="16243"/>
            <a:satOff val="5870"/>
            <a:lumOff val="8121"/>
            <a:alphaOff val="0"/>
          </a:schemeClr>
        </a:solidFill>
        <a:ln w="12700" cap="flat" cmpd="sng" algn="ctr">
          <a:solidFill>
            <a:schemeClr val="accent3">
              <a:shade val="80000"/>
              <a:hueOff val="16243"/>
              <a:satOff val="5870"/>
              <a:lumOff val="8121"/>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5FC1116-D3E7-B04F-979B-B7968D3F191A}">
      <dsp:nvSpPr>
        <dsp:cNvPr id="0" name=""/>
        <dsp:cNvSpPr/>
      </dsp:nvSpPr>
      <dsp:spPr>
        <a:xfrm>
          <a:off x="0" y="2032000"/>
          <a:ext cx="8204456" cy="6766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Font typeface="Arial" panose="020B0604020202020204" pitchFamily="34" charset="0"/>
            <a:buNone/>
          </a:pPr>
          <a:r>
            <a:rPr lang="en-US" sz="3200" kern="1200">
              <a:latin typeface="+mn-lt"/>
            </a:rPr>
            <a:t>4. Create an implementation plan</a:t>
          </a:r>
        </a:p>
      </dsp:txBody>
      <dsp:txXfrm>
        <a:off x="0" y="2032000"/>
        <a:ext cx="8204456" cy="676671"/>
      </dsp:txXfrm>
    </dsp:sp>
    <dsp:sp modelId="{BD87B851-10BC-2F49-9CB9-153B3B3DEBB5}">
      <dsp:nvSpPr>
        <dsp:cNvPr id="0" name=""/>
        <dsp:cNvSpPr/>
      </dsp:nvSpPr>
      <dsp:spPr>
        <a:xfrm>
          <a:off x="0" y="2708671"/>
          <a:ext cx="8204456" cy="0"/>
        </a:xfrm>
        <a:prstGeom prst="line">
          <a:avLst/>
        </a:prstGeom>
        <a:solidFill>
          <a:schemeClr val="accent3">
            <a:shade val="80000"/>
            <a:hueOff val="21657"/>
            <a:satOff val="7826"/>
            <a:lumOff val="10828"/>
            <a:alphaOff val="0"/>
          </a:schemeClr>
        </a:solidFill>
        <a:ln w="12700" cap="flat" cmpd="sng" algn="ctr">
          <a:solidFill>
            <a:schemeClr val="accent3">
              <a:shade val="80000"/>
              <a:hueOff val="21657"/>
              <a:satOff val="7826"/>
              <a:lumOff val="1082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9367BA8-5233-B64D-9003-6C3DECB8321A}">
      <dsp:nvSpPr>
        <dsp:cNvPr id="0" name=""/>
        <dsp:cNvSpPr/>
      </dsp:nvSpPr>
      <dsp:spPr>
        <a:xfrm>
          <a:off x="0" y="2708671"/>
          <a:ext cx="8204456" cy="6766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Font typeface="Arial" panose="020B0604020202020204" pitchFamily="34" charset="0"/>
            <a:buNone/>
          </a:pPr>
          <a:r>
            <a:rPr lang="en-US" sz="3200" kern="1200">
              <a:latin typeface="+mn-lt"/>
            </a:rPr>
            <a:t>5. </a:t>
          </a:r>
          <a:r>
            <a:rPr lang="en-US" sz="3200" b="0" kern="1200">
              <a:latin typeface="+mn-lt"/>
            </a:rPr>
            <a:t>Conduct  Plan Do Study Act (PDSA) cycles</a:t>
          </a:r>
          <a:endParaRPr lang="en-US" sz="3200" kern="1200">
            <a:latin typeface="+mn-lt"/>
          </a:endParaRPr>
        </a:p>
      </dsp:txBody>
      <dsp:txXfrm>
        <a:off x="0" y="2708671"/>
        <a:ext cx="8204456" cy="676671"/>
      </dsp:txXfrm>
    </dsp:sp>
    <dsp:sp modelId="{727F4467-4A00-45B3-B100-A1ACF1937DD3}">
      <dsp:nvSpPr>
        <dsp:cNvPr id="0" name=""/>
        <dsp:cNvSpPr/>
      </dsp:nvSpPr>
      <dsp:spPr>
        <a:xfrm>
          <a:off x="0" y="3385343"/>
          <a:ext cx="8204456" cy="0"/>
        </a:xfrm>
        <a:prstGeom prst="line">
          <a:avLst/>
        </a:prstGeom>
        <a:solidFill>
          <a:schemeClr val="accent3">
            <a:shade val="80000"/>
            <a:hueOff val="27071"/>
            <a:satOff val="9783"/>
            <a:lumOff val="13535"/>
            <a:alphaOff val="0"/>
          </a:schemeClr>
        </a:solidFill>
        <a:ln w="12700" cap="flat" cmpd="sng" algn="ctr">
          <a:solidFill>
            <a:schemeClr val="accent3">
              <a:shade val="80000"/>
              <a:hueOff val="27071"/>
              <a:satOff val="9783"/>
              <a:lumOff val="13535"/>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DB0151B-57F3-4333-BA1B-CBABDCD0D0D3}">
      <dsp:nvSpPr>
        <dsp:cNvPr id="0" name=""/>
        <dsp:cNvSpPr/>
      </dsp:nvSpPr>
      <dsp:spPr>
        <a:xfrm>
          <a:off x="0" y="3385343"/>
          <a:ext cx="8204456" cy="6766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Font typeface="Arial" panose="020B0604020202020204" pitchFamily="34" charset="0"/>
            <a:buNone/>
          </a:pPr>
          <a:r>
            <a:rPr lang="en-US" sz="3200" kern="1200">
              <a:latin typeface="+mn-lt"/>
            </a:rPr>
            <a:t>6. </a:t>
          </a:r>
          <a:r>
            <a:rPr lang="en-US" sz="3200" b="1" kern="1200">
              <a:latin typeface="+mn-lt"/>
            </a:rPr>
            <a:t>Communicate with key stakeholders</a:t>
          </a:r>
        </a:p>
      </dsp:txBody>
      <dsp:txXfrm>
        <a:off x="0" y="3385343"/>
        <a:ext cx="8204456" cy="676671"/>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A63C85-C2B1-4702-8C98-129A2F201764}">
      <dsp:nvSpPr>
        <dsp:cNvPr id="0" name=""/>
        <dsp:cNvSpPr/>
      </dsp:nvSpPr>
      <dsp:spPr>
        <a:xfrm>
          <a:off x="3956896" y="969"/>
          <a:ext cx="1527661" cy="857014"/>
        </a:xfrm>
        <a:prstGeom prst="roundRect">
          <a:avLst/>
        </a:prstGeom>
        <a:solidFill>
          <a:srgbClr val="263E67"/>
        </a:solidFill>
        <a:ln w="12700" cap="flat" cmpd="sng" algn="ctr">
          <a:solidFill>
            <a:schemeClr val="tx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chemeClr val="bg2"/>
              </a:solidFill>
            </a:rPr>
            <a:t>Understand problem</a:t>
          </a:r>
        </a:p>
      </dsp:txBody>
      <dsp:txXfrm>
        <a:off x="3998732" y="42805"/>
        <a:ext cx="1443989" cy="773342"/>
      </dsp:txXfrm>
    </dsp:sp>
    <dsp:sp modelId="{93AE4088-0B87-404C-9919-605D038D11CF}">
      <dsp:nvSpPr>
        <dsp:cNvPr id="0" name=""/>
        <dsp:cNvSpPr/>
      </dsp:nvSpPr>
      <dsp:spPr>
        <a:xfrm>
          <a:off x="2698951" y="429477"/>
          <a:ext cx="4043551" cy="4043551"/>
        </a:xfrm>
        <a:custGeom>
          <a:avLst/>
          <a:gdLst/>
          <a:ahLst/>
          <a:cxnLst/>
          <a:rect l="0" t="0" r="0" b="0"/>
          <a:pathLst>
            <a:path>
              <a:moveTo>
                <a:pt x="2928649" y="214800"/>
              </a:moveTo>
              <a:arcTo wR="2021775" hR="2021775" stAng="17799053" swAng="810143"/>
            </a:path>
          </a:pathLst>
        </a:custGeom>
        <a:noFill/>
        <a:ln w="6350" cap="flat" cmpd="sng" algn="ctr">
          <a:solidFill>
            <a:schemeClr val="accent4">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9977A1BB-6C7C-475A-8969-3EB50D97445F}">
      <dsp:nvSpPr>
        <dsp:cNvPr id="0" name=""/>
        <dsp:cNvSpPr/>
      </dsp:nvSpPr>
      <dsp:spPr>
        <a:xfrm>
          <a:off x="5707805" y="1011857"/>
          <a:ext cx="1527661" cy="857014"/>
        </a:xfrm>
        <a:prstGeom prst="roundRect">
          <a:avLst/>
        </a:prstGeom>
        <a:solidFill>
          <a:srgbClr val="263E67"/>
        </a:solidFill>
        <a:ln w="12700" cap="flat" cmpd="sng" algn="ctr">
          <a:solidFill>
            <a:schemeClr val="tx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chemeClr val="bg2"/>
              </a:solidFill>
            </a:rPr>
            <a:t>Establish goals for improvement</a:t>
          </a:r>
        </a:p>
      </dsp:txBody>
      <dsp:txXfrm>
        <a:off x="5749641" y="1053693"/>
        <a:ext cx="1443989" cy="773342"/>
      </dsp:txXfrm>
    </dsp:sp>
    <dsp:sp modelId="{A315045C-FB7D-4D96-A60A-5C90DCB33944}">
      <dsp:nvSpPr>
        <dsp:cNvPr id="0" name=""/>
        <dsp:cNvSpPr/>
      </dsp:nvSpPr>
      <dsp:spPr>
        <a:xfrm>
          <a:off x="2698951" y="429477"/>
          <a:ext cx="4043551" cy="4043551"/>
        </a:xfrm>
        <a:custGeom>
          <a:avLst/>
          <a:gdLst/>
          <a:ahLst/>
          <a:cxnLst/>
          <a:rect l="0" t="0" r="0" b="0"/>
          <a:pathLst>
            <a:path>
              <a:moveTo>
                <a:pt x="4011974" y="1665842"/>
              </a:moveTo>
              <a:arcTo wR="2021775" hR="2021775" stAng="20991614" swAng="1216773"/>
            </a:path>
          </a:pathLst>
        </a:custGeom>
        <a:noFill/>
        <a:ln w="6350" cap="flat" cmpd="sng" algn="ctr">
          <a:solidFill>
            <a:schemeClr val="accent4">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42B00A90-49FC-4B16-BFB5-E6CE81C3569D}">
      <dsp:nvSpPr>
        <dsp:cNvPr id="0" name=""/>
        <dsp:cNvSpPr/>
      </dsp:nvSpPr>
      <dsp:spPr>
        <a:xfrm>
          <a:off x="5707805" y="3033633"/>
          <a:ext cx="1527661" cy="857014"/>
        </a:xfrm>
        <a:prstGeom prst="roundRect">
          <a:avLst/>
        </a:prstGeom>
        <a:solidFill>
          <a:srgbClr val="263E67"/>
        </a:solidFill>
        <a:ln w="381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chemeClr val="bg2"/>
              </a:solidFill>
            </a:rPr>
            <a:t>Find and Select EBIs</a:t>
          </a:r>
        </a:p>
      </dsp:txBody>
      <dsp:txXfrm>
        <a:off x="5749641" y="3075469"/>
        <a:ext cx="1443989" cy="773342"/>
      </dsp:txXfrm>
    </dsp:sp>
    <dsp:sp modelId="{3D61D92C-52E9-4070-A054-DF8606293766}">
      <dsp:nvSpPr>
        <dsp:cNvPr id="0" name=""/>
        <dsp:cNvSpPr/>
      </dsp:nvSpPr>
      <dsp:spPr>
        <a:xfrm>
          <a:off x="2698951" y="429477"/>
          <a:ext cx="4043551" cy="4043551"/>
        </a:xfrm>
        <a:custGeom>
          <a:avLst/>
          <a:gdLst/>
          <a:ahLst/>
          <a:cxnLst/>
          <a:rect l="0" t="0" r="0" b="0"/>
          <a:pathLst>
            <a:path>
              <a:moveTo>
                <a:pt x="3325486" y="3567064"/>
              </a:moveTo>
              <a:arcTo wR="2021775" hR="2021775" stAng="2990805" swAng="810143"/>
            </a:path>
          </a:pathLst>
        </a:custGeom>
        <a:noFill/>
        <a:ln w="6350" cap="flat" cmpd="sng" algn="ctr">
          <a:solidFill>
            <a:schemeClr val="accent4">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2FD33B52-D2D1-4296-A0EA-A705BDF395B4}">
      <dsp:nvSpPr>
        <dsp:cNvPr id="0" name=""/>
        <dsp:cNvSpPr/>
      </dsp:nvSpPr>
      <dsp:spPr>
        <a:xfrm>
          <a:off x="3956896" y="4044521"/>
          <a:ext cx="1527661" cy="857014"/>
        </a:xfrm>
        <a:prstGeom prst="roundRect">
          <a:avLst/>
        </a:prstGeom>
        <a:solidFill>
          <a:srgbClr val="263E67"/>
        </a:solidFill>
        <a:ln w="12700" cap="flat" cmpd="sng" algn="ctr">
          <a:solidFill>
            <a:schemeClr val="tx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chemeClr val="bg2"/>
              </a:solidFill>
            </a:rPr>
            <a:t>Adapt EBIs</a:t>
          </a:r>
        </a:p>
      </dsp:txBody>
      <dsp:txXfrm>
        <a:off x="3998732" y="4086357"/>
        <a:ext cx="1443989" cy="773342"/>
      </dsp:txXfrm>
    </dsp:sp>
    <dsp:sp modelId="{5C4C6834-CFE1-4D8F-9E93-7BF9EBE10C9B}">
      <dsp:nvSpPr>
        <dsp:cNvPr id="0" name=""/>
        <dsp:cNvSpPr/>
      </dsp:nvSpPr>
      <dsp:spPr>
        <a:xfrm>
          <a:off x="2698951" y="429477"/>
          <a:ext cx="4043551" cy="4043551"/>
        </a:xfrm>
        <a:custGeom>
          <a:avLst/>
          <a:gdLst/>
          <a:ahLst/>
          <a:cxnLst/>
          <a:rect l="0" t="0" r="0" b="0"/>
          <a:pathLst>
            <a:path>
              <a:moveTo>
                <a:pt x="1114902" y="3828750"/>
              </a:moveTo>
              <a:arcTo wR="2021775" hR="2021775" stAng="6999053" swAng="810143"/>
            </a:path>
          </a:pathLst>
        </a:custGeom>
        <a:noFill/>
        <a:ln w="6350" cap="flat" cmpd="sng" algn="ctr">
          <a:solidFill>
            <a:schemeClr val="accent4">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0D6E494D-89C5-4494-8AD1-8D5A56250D8B}">
      <dsp:nvSpPr>
        <dsp:cNvPr id="0" name=""/>
        <dsp:cNvSpPr/>
      </dsp:nvSpPr>
      <dsp:spPr>
        <a:xfrm>
          <a:off x="2205987" y="3033633"/>
          <a:ext cx="1527661" cy="857014"/>
        </a:xfrm>
        <a:prstGeom prst="roundRect">
          <a:avLst/>
        </a:prstGeom>
        <a:solidFill>
          <a:srgbClr val="263E67"/>
        </a:solidFill>
        <a:ln w="12700" cap="flat" cmpd="sng" algn="ctr">
          <a:solidFill>
            <a:schemeClr val="tx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chemeClr val="bg2"/>
              </a:solidFill>
            </a:rPr>
            <a:t>Implement EBIs</a:t>
          </a:r>
        </a:p>
      </dsp:txBody>
      <dsp:txXfrm>
        <a:off x="2247823" y="3075469"/>
        <a:ext cx="1443989" cy="773342"/>
      </dsp:txXfrm>
    </dsp:sp>
    <dsp:sp modelId="{622C4ADC-5C9D-49BC-831A-4F513095FBCF}">
      <dsp:nvSpPr>
        <dsp:cNvPr id="0" name=""/>
        <dsp:cNvSpPr/>
      </dsp:nvSpPr>
      <dsp:spPr>
        <a:xfrm>
          <a:off x="2698951" y="429477"/>
          <a:ext cx="4043551" cy="4043551"/>
        </a:xfrm>
        <a:custGeom>
          <a:avLst/>
          <a:gdLst/>
          <a:ahLst/>
          <a:cxnLst/>
          <a:rect l="0" t="0" r="0" b="0"/>
          <a:pathLst>
            <a:path>
              <a:moveTo>
                <a:pt x="31577" y="2377709"/>
              </a:moveTo>
              <a:arcTo wR="2021775" hR="2021775" stAng="10191614" swAng="1216773"/>
            </a:path>
          </a:pathLst>
        </a:custGeom>
        <a:noFill/>
        <a:ln w="6350" cap="flat" cmpd="sng" algn="ctr">
          <a:solidFill>
            <a:schemeClr val="accent4">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67455132-1615-439B-A018-AC0F0DBAFEB0}">
      <dsp:nvSpPr>
        <dsp:cNvPr id="0" name=""/>
        <dsp:cNvSpPr/>
      </dsp:nvSpPr>
      <dsp:spPr>
        <a:xfrm>
          <a:off x="2205987" y="1011857"/>
          <a:ext cx="1527661" cy="857014"/>
        </a:xfrm>
        <a:prstGeom prst="roundRect">
          <a:avLst/>
        </a:prstGeom>
        <a:solidFill>
          <a:srgbClr val="263E67"/>
        </a:solidFill>
        <a:ln w="12700" cap="flat" cmpd="sng" algn="ctr">
          <a:solidFill>
            <a:schemeClr val="tx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chemeClr val="bg2"/>
              </a:solidFill>
            </a:rPr>
            <a:t>Evaluate impact</a:t>
          </a:r>
        </a:p>
      </dsp:txBody>
      <dsp:txXfrm>
        <a:off x="2247823" y="1053693"/>
        <a:ext cx="1443989" cy="773342"/>
      </dsp:txXfrm>
    </dsp:sp>
    <dsp:sp modelId="{18E5F03D-6747-466C-9C77-DF4DFFA9C25A}">
      <dsp:nvSpPr>
        <dsp:cNvPr id="0" name=""/>
        <dsp:cNvSpPr/>
      </dsp:nvSpPr>
      <dsp:spPr>
        <a:xfrm>
          <a:off x="2698951" y="429477"/>
          <a:ext cx="4043551" cy="4043551"/>
        </a:xfrm>
        <a:custGeom>
          <a:avLst/>
          <a:gdLst/>
          <a:ahLst/>
          <a:cxnLst/>
          <a:rect l="0" t="0" r="0" b="0"/>
          <a:pathLst>
            <a:path>
              <a:moveTo>
                <a:pt x="718065" y="476487"/>
              </a:moveTo>
              <a:arcTo wR="2021775" hR="2021775" stAng="13790805" swAng="810143"/>
            </a:path>
          </a:pathLst>
        </a:custGeom>
        <a:noFill/>
        <a:ln w="6350" cap="flat" cmpd="sng" algn="ctr">
          <a:solidFill>
            <a:schemeClr val="accent4">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C71FD3-E6A2-824E-822F-00C511803B54}">
      <dsp:nvSpPr>
        <dsp:cNvPr id="0" name=""/>
        <dsp:cNvSpPr/>
      </dsp:nvSpPr>
      <dsp:spPr>
        <a:xfrm>
          <a:off x="3529" y="1302268"/>
          <a:ext cx="2209691" cy="1691238"/>
        </a:xfrm>
        <a:prstGeom prst="ellipse">
          <a:avLst/>
        </a:prstGeom>
        <a:solidFill>
          <a:srgbClr val="263E67"/>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US" sz="2000" kern="1200">
              <a:solidFill>
                <a:schemeClr val="bg1"/>
              </a:solidFill>
              <a:latin typeface="Century Gothic" panose="020B0502020202020204" pitchFamily="34" charset="0"/>
            </a:rPr>
            <a:t>Effective Intervention</a:t>
          </a:r>
        </a:p>
      </dsp:txBody>
      <dsp:txXfrm>
        <a:off x="327131" y="1549944"/>
        <a:ext cx="1562487" cy="1195886"/>
      </dsp:txXfrm>
    </dsp:sp>
    <dsp:sp modelId="{FBF63837-425A-6A4F-A409-6246A94BCB89}">
      <dsp:nvSpPr>
        <dsp:cNvPr id="0" name=""/>
        <dsp:cNvSpPr/>
      </dsp:nvSpPr>
      <dsp:spPr>
        <a:xfrm>
          <a:off x="2273746" y="1984282"/>
          <a:ext cx="432324" cy="432324"/>
        </a:xfrm>
        <a:prstGeom prst="mathPlus">
          <a:avLst/>
        </a:prstGeom>
        <a:solidFill>
          <a:schemeClr val="accent1">
            <a:alpha val="50196"/>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11150">
            <a:lnSpc>
              <a:spcPct val="90000"/>
            </a:lnSpc>
            <a:spcBef>
              <a:spcPct val="0"/>
            </a:spcBef>
            <a:spcAft>
              <a:spcPct val="35000"/>
            </a:spcAft>
            <a:buNone/>
          </a:pPr>
          <a:endParaRPr lang="en-US" sz="700" kern="1200"/>
        </a:p>
      </dsp:txBody>
      <dsp:txXfrm>
        <a:off x="2331051" y="2149603"/>
        <a:ext cx="317714" cy="101682"/>
      </dsp:txXfrm>
    </dsp:sp>
    <dsp:sp modelId="{D58D6C5A-05F1-574F-A4F4-3AF6F9B82764}">
      <dsp:nvSpPr>
        <dsp:cNvPr id="0" name=""/>
        <dsp:cNvSpPr/>
      </dsp:nvSpPr>
      <dsp:spPr>
        <a:xfrm>
          <a:off x="2766596" y="1302268"/>
          <a:ext cx="2998870" cy="1691238"/>
        </a:xfrm>
        <a:prstGeom prst="ellipse">
          <a:avLst/>
        </a:prstGeom>
        <a:solidFill>
          <a:srgbClr val="263E67"/>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US" sz="2000" kern="1200">
              <a:solidFill>
                <a:schemeClr val="bg1"/>
              </a:solidFill>
              <a:latin typeface="Century Gothic" panose="020B0502020202020204" pitchFamily="34" charset="0"/>
            </a:rPr>
            <a:t>Successful</a:t>
          </a:r>
          <a:br>
            <a:rPr lang="en-US" sz="2000" kern="1200">
              <a:solidFill>
                <a:schemeClr val="bg1"/>
              </a:solidFill>
              <a:latin typeface="Century Gothic" panose="020B0502020202020204" pitchFamily="34" charset="0"/>
            </a:rPr>
          </a:br>
          <a:r>
            <a:rPr lang="en-US" sz="2000" kern="1200">
              <a:solidFill>
                <a:schemeClr val="bg1"/>
              </a:solidFill>
              <a:latin typeface="Century Gothic" panose="020B0502020202020204" pitchFamily="34" charset="0"/>
            </a:rPr>
            <a:t>Implementation</a:t>
          </a:r>
        </a:p>
      </dsp:txBody>
      <dsp:txXfrm>
        <a:off x="3205770" y="1549944"/>
        <a:ext cx="2120522" cy="1195886"/>
      </dsp:txXfrm>
    </dsp:sp>
    <dsp:sp modelId="{FFA6FBFA-0AA9-6949-A4BA-262AA8AE0268}">
      <dsp:nvSpPr>
        <dsp:cNvPr id="0" name=""/>
        <dsp:cNvSpPr/>
      </dsp:nvSpPr>
      <dsp:spPr>
        <a:xfrm>
          <a:off x="5825992" y="1984282"/>
          <a:ext cx="432324" cy="432324"/>
        </a:xfrm>
        <a:prstGeom prst="mathEqual">
          <a:avLst/>
        </a:prstGeom>
        <a:solidFill>
          <a:schemeClr val="accent1">
            <a:alpha val="50196"/>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44550">
            <a:lnSpc>
              <a:spcPct val="90000"/>
            </a:lnSpc>
            <a:spcBef>
              <a:spcPct val="0"/>
            </a:spcBef>
            <a:spcAft>
              <a:spcPct val="35000"/>
            </a:spcAft>
            <a:buNone/>
          </a:pPr>
          <a:endParaRPr lang="en-US" sz="1900" kern="1200"/>
        </a:p>
      </dsp:txBody>
      <dsp:txXfrm>
        <a:off x="5883297" y="2073341"/>
        <a:ext cx="317714" cy="254206"/>
      </dsp:txXfrm>
    </dsp:sp>
    <dsp:sp modelId="{9461BBBB-A7C9-AA4F-998A-9F7B719601D1}">
      <dsp:nvSpPr>
        <dsp:cNvPr id="0" name=""/>
        <dsp:cNvSpPr/>
      </dsp:nvSpPr>
      <dsp:spPr>
        <a:xfrm>
          <a:off x="6318842" y="1302268"/>
          <a:ext cx="1929262" cy="1691238"/>
        </a:xfrm>
        <a:prstGeom prst="ellipse">
          <a:avLst/>
        </a:prstGeom>
        <a:solidFill>
          <a:srgbClr val="263E67"/>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US" sz="2000" kern="1200">
              <a:solidFill>
                <a:schemeClr val="bg1"/>
              </a:solidFill>
              <a:latin typeface="Century Gothic" panose="020B0502020202020204" pitchFamily="34" charset="0"/>
            </a:rPr>
            <a:t>Positive Outcomes</a:t>
          </a:r>
        </a:p>
      </dsp:txBody>
      <dsp:txXfrm>
        <a:off x="6601376" y="1549944"/>
        <a:ext cx="1364194" cy="119588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D208B69-B6F8-EA49-9817-2AAB0CCA010C}">
      <dsp:nvSpPr>
        <dsp:cNvPr id="0" name=""/>
        <dsp:cNvSpPr/>
      </dsp:nvSpPr>
      <dsp:spPr>
        <a:xfrm>
          <a:off x="0" y="1984"/>
          <a:ext cx="8204456" cy="0"/>
        </a:xfrm>
        <a:prstGeom prst="line">
          <a:avLst/>
        </a:prstGeom>
        <a:solidFill>
          <a:schemeClr val="accent3">
            <a:shade val="80000"/>
            <a:hueOff val="0"/>
            <a:satOff val="0"/>
            <a:lumOff val="0"/>
            <a:alphaOff val="0"/>
          </a:schemeClr>
        </a:solid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6D2926B-B551-2347-AE16-4BC123DDBF53}">
      <dsp:nvSpPr>
        <dsp:cNvPr id="0" name=""/>
        <dsp:cNvSpPr/>
      </dsp:nvSpPr>
      <dsp:spPr>
        <a:xfrm>
          <a:off x="0" y="1984"/>
          <a:ext cx="8204456" cy="6766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Font typeface="Arial" panose="020B0604020202020204" pitchFamily="34" charset="0"/>
            <a:buNone/>
          </a:pPr>
          <a:r>
            <a:rPr lang="en-US" sz="3200" kern="1200">
              <a:latin typeface="+mn-lt"/>
            </a:rPr>
            <a:t>1. Establish an implementation team</a:t>
          </a:r>
        </a:p>
      </dsp:txBody>
      <dsp:txXfrm>
        <a:off x="0" y="1984"/>
        <a:ext cx="8204456" cy="676671"/>
      </dsp:txXfrm>
    </dsp:sp>
    <dsp:sp modelId="{642CF650-14A6-4EA9-9EA2-FB29B7197234}">
      <dsp:nvSpPr>
        <dsp:cNvPr id="0" name=""/>
        <dsp:cNvSpPr/>
      </dsp:nvSpPr>
      <dsp:spPr>
        <a:xfrm>
          <a:off x="0" y="678656"/>
          <a:ext cx="8204456" cy="0"/>
        </a:xfrm>
        <a:prstGeom prst="line">
          <a:avLst/>
        </a:prstGeom>
        <a:solidFill>
          <a:schemeClr val="accent3">
            <a:shade val="80000"/>
            <a:hueOff val="5414"/>
            <a:satOff val="1957"/>
            <a:lumOff val="2707"/>
            <a:alphaOff val="0"/>
          </a:schemeClr>
        </a:solidFill>
        <a:ln w="12700" cap="flat" cmpd="sng" algn="ctr">
          <a:solidFill>
            <a:schemeClr val="accent3">
              <a:shade val="80000"/>
              <a:hueOff val="5414"/>
              <a:satOff val="1957"/>
              <a:lumOff val="2707"/>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8B4A194-CCB7-4360-B804-19DAD095D1C7}">
      <dsp:nvSpPr>
        <dsp:cNvPr id="0" name=""/>
        <dsp:cNvSpPr/>
      </dsp:nvSpPr>
      <dsp:spPr>
        <a:xfrm>
          <a:off x="0" y="678656"/>
          <a:ext cx="8204456" cy="6766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Font typeface="Arial" panose="020B0604020202020204" pitchFamily="34" charset="0"/>
            <a:buNone/>
          </a:pPr>
          <a:r>
            <a:rPr lang="en-US" sz="3200" kern="1200">
              <a:latin typeface="+mn-lt"/>
            </a:rPr>
            <a:t>2. Assess your readiness to implement</a:t>
          </a:r>
        </a:p>
      </dsp:txBody>
      <dsp:txXfrm>
        <a:off x="0" y="678656"/>
        <a:ext cx="8204456" cy="676671"/>
      </dsp:txXfrm>
    </dsp:sp>
    <dsp:sp modelId="{4707236C-1635-4893-839C-1F73D79BEA87}">
      <dsp:nvSpPr>
        <dsp:cNvPr id="0" name=""/>
        <dsp:cNvSpPr/>
      </dsp:nvSpPr>
      <dsp:spPr>
        <a:xfrm>
          <a:off x="0" y="1355328"/>
          <a:ext cx="8204456" cy="0"/>
        </a:xfrm>
        <a:prstGeom prst="line">
          <a:avLst/>
        </a:prstGeom>
        <a:solidFill>
          <a:schemeClr val="accent3">
            <a:shade val="80000"/>
            <a:hueOff val="10828"/>
            <a:satOff val="3913"/>
            <a:lumOff val="5414"/>
            <a:alphaOff val="0"/>
          </a:schemeClr>
        </a:solidFill>
        <a:ln w="12700" cap="flat" cmpd="sng" algn="ctr">
          <a:solidFill>
            <a:schemeClr val="accent3">
              <a:shade val="80000"/>
              <a:hueOff val="10828"/>
              <a:satOff val="3913"/>
              <a:lumOff val="5414"/>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B25C118-847C-4CFA-BDCC-5F48A4DB59E8}">
      <dsp:nvSpPr>
        <dsp:cNvPr id="0" name=""/>
        <dsp:cNvSpPr/>
      </dsp:nvSpPr>
      <dsp:spPr>
        <a:xfrm>
          <a:off x="0" y="1355328"/>
          <a:ext cx="8204456" cy="6766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Font typeface="Arial" panose="020B0604020202020204" pitchFamily="34" charset="0"/>
            <a:buNone/>
          </a:pPr>
          <a:r>
            <a:rPr lang="en-US" sz="3200" kern="1200">
              <a:latin typeface="+mn-lt"/>
            </a:rPr>
            <a:t>3. Select implementation strategies</a:t>
          </a:r>
        </a:p>
      </dsp:txBody>
      <dsp:txXfrm>
        <a:off x="0" y="1355328"/>
        <a:ext cx="8204456" cy="676671"/>
      </dsp:txXfrm>
    </dsp:sp>
    <dsp:sp modelId="{0758402D-7760-BF4B-990C-3B9900C29EB1}">
      <dsp:nvSpPr>
        <dsp:cNvPr id="0" name=""/>
        <dsp:cNvSpPr/>
      </dsp:nvSpPr>
      <dsp:spPr>
        <a:xfrm>
          <a:off x="0" y="2031999"/>
          <a:ext cx="8204456" cy="0"/>
        </a:xfrm>
        <a:prstGeom prst="line">
          <a:avLst/>
        </a:prstGeom>
        <a:solidFill>
          <a:schemeClr val="accent3">
            <a:shade val="80000"/>
            <a:hueOff val="16243"/>
            <a:satOff val="5870"/>
            <a:lumOff val="8121"/>
            <a:alphaOff val="0"/>
          </a:schemeClr>
        </a:solidFill>
        <a:ln w="12700" cap="flat" cmpd="sng" algn="ctr">
          <a:solidFill>
            <a:schemeClr val="accent3">
              <a:shade val="80000"/>
              <a:hueOff val="16243"/>
              <a:satOff val="5870"/>
              <a:lumOff val="8121"/>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5FC1116-D3E7-B04F-979B-B7968D3F191A}">
      <dsp:nvSpPr>
        <dsp:cNvPr id="0" name=""/>
        <dsp:cNvSpPr/>
      </dsp:nvSpPr>
      <dsp:spPr>
        <a:xfrm>
          <a:off x="0" y="2032000"/>
          <a:ext cx="8204456" cy="6766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Font typeface="Arial" panose="020B0604020202020204" pitchFamily="34" charset="0"/>
            <a:buNone/>
          </a:pPr>
          <a:r>
            <a:rPr lang="en-US" sz="3200" kern="1200">
              <a:latin typeface="+mn-lt"/>
            </a:rPr>
            <a:t>4. Create an implementation plan</a:t>
          </a:r>
        </a:p>
      </dsp:txBody>
      <dsp:txXfrm>
        <a:off x="0" y="2032000"/>
        <a:ext cx="8204456" cy="676671"/>
      </dsp:txXfrm>
    </dsp:sp>
    <dsp:sp modelId="{BD87B851-10BC-2F49-9CB9-153B3B3DEBB5}">
      <dsp:nvSpPr>
        <dsp:cNvPr id="0" name=""/>
        <dsp:cNvSpPr/>
      </dsp:nvSpPr>
      <dsp:spPr>
        <a:xfrm>
          <a:off x="0" y="2708671"/>
          <a:ext cx="8204456" cy="0"/>
        </a:xfrm>
        <a:prstGeom prst="line">
          <a:avLst/>
        </a:prstGeom>
        <a:solidFill>
          <a:schemeClr val="accent3">
            <a:shade val="80000"/>
            <a:hueOff val="21657"/>
            <a:satOff val="7826"/>
            <a:lumOff val="10828"/>
            <a:alphaOff val="0"/>
          </a:schemeClr>
        </a:solidFill>
        <a:ln w="12700" cap="flat" cmpd="sng" algn="ctr">
          <a:solidFill>
            <a:schemeClr val="accent3">
              <a:shade val="80000"/>
              <a:hueOff val="21657"/>
              <a:satOff val="7826"/>
              <a:lumOff val="1082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9367BA8-5233-B64D-9003-6C3DECB8321A}">
      <dsp:nvSpPr>
        <dsp:cNvPr id="0" name=""/>
        <dsp:cNvSpPr/>
      </dsp:nvSpPr>
      <dsp:spPr>
        <a:xfrm>
          <a:off x="0" y="2708671"/>
          <a:ext cx="8204456" cy="6766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Font typeface="Arial" panose="020B0604020202020204" pitchFamily="34" charset="0"/>
            <a:buNone/>
          </a:pPr>
          <a:r>
            <a:rPr lang="en-US" sz="3200" kern="1200">
              <a:latin typeface="+mn-lt"/>
            </a:rPr>
            <a:t>5. </a:t>
          </a:r>
          <a:r>
            <a:rPr lang="en-US" sz="3200" b="0" kern="1200">
              <a:latin typeface="+mn-lt"/>
            </a:rPr>
            <a:t>Conduct  Plan Do Study Act (PDSA) cycles</a:t>
          </a:r>
          <a:endParaRPr lang="en-US" sz="3200" kern="1200">
            <a:latin typeface="+mn-lt"/>
          </a:endParaRPr>
        </a:p>
      </dsp:txBody>
      <dsp:txXfrm>
        <a:off x="0" y="2708671"/>
        <a:ext cx="8204456" cy="676671"/>
      </dsp:txXfrm>
    </dsp:sp>
    <dsp:sp modelId="{727F4467-4A00-45B3-B100-A1ACF1937DD3}">
      <dsp:nvSpPr>
        <dsp:cNvPr id="0" name=""/>
        <dsp:cNvSpPr/>
      </dsp:nvSpPr>
      <dsp:spPr>
        <a:xfrm>
          <a:off x="0" y="3385343"/>
          <a:ext cx="8204456" cy="0"/>
        </a:xfrm>
        <a:prstGeom prst="line">
          <a:avLst/>
        </a:prstGeom>
        <a:solidFill>
          <a:schemeClr val="accent3">
            <a:shade val="80000"/>
            <a:hueOff val="27071"/>
            <a:satOff val="9783"/>
            <a:lumOff val="13535"/>
            <a:alphaOff val="0"/>
          </a:schemeClr>
        </a:solidFill>
        <a:ln w="12700" cap="flat" cmpd="sng" algn="ctr">
          <a:solidFill>
            <a:schemeClr val="accent3">
              <a:shade val="80000"/>
              <a:hueOff val="27071"/>
              <a:satOff val="9783"/>
              <a:lumOff val="13535"/>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DB0151B-57F3-4333-BA1B-CBABDCD0D0D3}">
      <dsp:nvSpPr>
        <dsp:cNvPr id="0" name=""/>
        <dsp:cNvSpPr/>
      </dsp:nvSpPr>
      <dsp:spPr>
        <a:xfrm>
          <a:off x="0" y="3385343"/>
          <a:ext cx="8204456" cy="6766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Font typeface="Arial" panose="020B0604020202020204" pitchFamily="34" charset="0"/>
            <a:buNone/>
          </a:pPr>
          <a:r>
            <a:rPr lang="en-US" sz="3200" kern="1200">
              <a:latin typeface="+mn-lt"/>
            </a:rPr>
            <a:t>6. Communicate with key stakeholders</a:t>
          </a:r>
        </a:p>
      </dsp:txBody>
      <dsp:txXfrm>
        <a:off x="0" y="3385343"/>
        <a:ext cx="8204456" cy="67667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D208B69-B6F8-EA49-9817-2AAB0CCA010C}">
      <dsp:nvSpPr>
        <dsp:cNvPr id="0" name=""/>
        <dsp:cNvSpPr/>
      </dsp:nvSpPr>
      <dsp:spPr>
        <a:xfrm>
          <a:off x="0" y="1984"/>
          <a:ext cx="8204456" cy="0"/>
        </a:xfrm>
        <a:prstGeom prst="line">
          <a:avLst/>
        </a:prstGeom>
        <a:solidFill>
          <a:schemeClr val="accent3">
            <a:shade val="80000"/>
            <a:hueOff val="0"/>
            <a:satOff val="0"/>
            <a:lumOff val="0"/>
            <a:alphaOff val="0"/>
          </a:schemeClr>
        </a:solid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6D2926B-B551-2347-AE16-4BC123DDBF53}">
      <dsp:nvSpPr>
        <dsp:cNvPr id="0" name=""/>
        <dsp:cNvSpPr/>
      </dsp:nvSpPr>
      <dsp:spPr>
        <a:xfrm>
          <a:off x="0" y="1984"/>
          <a:ext cx="8204456" cy="6766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Font typeface="Arial" panose="020B0604020202020204" pitchFamily="34" charset="0"/>
            <a:buNone/>
          </a:pPr>
          <a:r>
            <a:rPr lang="en-US" sz="3200" kern="1200">
              <a:latin typeface="+mn-lt"/>
            </a:rPr>
            <a:t>1. Establish an implementation team</a:t>
          </a:r>
        </a:p>
      </dsp:txBody>
      <dsp:txXfrm>
        <a:off x="0" y="1984"/>
        <a:ext cx="8204456" cy="676671"/>
      </dsp:txXfrm>
    </dsp:sp>
    <dsp:sp modelId="{642CF650-14A6-4EA9-9EA2-FB29B7197234}">
      <dsp:nvSpPr>
        <dsp:cNvPr id="0" name=""/>
        <dsp:cNvSpPr/>
      </dsp:nvSpPr>
      <dsp:spPr>
        <a:xfrm>
          <a:off x="0" y="678656"/>
          <a:ext cx="8204456" cy="0"/>
        </a:xfrm>
        <a:prstGeom prst="line">
          <a:avLst/>
        </a:prstGeom>
        <a:solidFill>
          <a:schemeClr val="accent3">
            <a:shade val="80000"/>
            <a:hueOff val="5414"/>
            <a:satOff val="1957"/>
            <a:lumOff val="2707"/>
            <a:alphaOff val="0"/>
          </a:schemeClr>
        </a:solidFill>
        <a:ln w="12700" cap="flat" cmpd="sng" algn="ctr">
          <a:solidFill>
            <a:schemeClr val="accent3">
              <a:shade val="80000"/>
              <a:hueOff val="5414"/>
              <a:satOff val="1957"/>
              <a:lumOff val="2707"/>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8B4A194-CCB7-4360-B804-19DAD095D1C7}">
      <dsp:nvSpPr>
        <dsp:cNvPr id="0" name=""/>
        <dsp:cNvSpPr/>
      </dsp:nvSpPr>
      <dsp:spPr>
        <a:xfrm>
          <a:off x="0" y="678656"/>
          <a:ext cx="8204456" cy="6766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Font typeface="Arial" panose="020B0604020202020204" pitchFamily="34" charset="0"/>
            <a:buNone/>
          </a:pPr>
          <a:r>
            <a:rPr lang="en-US" sz="3200" kern="1200">
              <a:latin typeface="+mn-lt"/>
            </a:rPr>
            <a:t>2. </a:t>
          </a:r>
          <a:r>
            <a:rPr lang="en-US" sz="3200" b="1" kern="1200">
              <a:latin typeface="+mn-lt"/>
            </a:rPr>
            <a:t>Assess your readiness to implement</a:t>
          </a:r>
        </a:p>
      </dsp:txBody>
      <dsp:txXfrm>
        <a:off x="0" y="678656"/>
        <a:ext cx="8204456" cy="676671"/>
      </dsp:txXfrm>
    </dsp:sp>
    <dsp:sp modelId="{4707236C-1635-4893-839C-1F73D79BEA87}">
      <dsp:nvSpPr>
        <dsp:cNvPr id="0" name=""/>
        <dsp:cNvSpPr/>
      </dsp:nvSpPr>
      <dsp:spPr>
        <a:xfrm>
          <a:off x="0" y="1355328"/>
          <a:ext cx="8204456" cy="0"/>
        </a:xfrm>
        <a:prstGeom prst="line">
          <a:avLst/>
        </a:prstGeom>
        <a:solidFill>
          <a:schemeClr val="accent3">
            <a:shade val="80000"/>
            <a:hueOff val="10828"/>
            <a:satOff val="3913"/>
            <a:lumOff val="5414"/>
            <a:alphaOff val="0"/>
          </a:schemeClr>
        </a:solidFill>
        <a:ln w="12700" cap="flat" cmpd="sng" algn="ctr">
          <a:solidFill>
            <a:schemeClr val="accent3">
              <a:shade val="80000"/>
              <a:hueOff val="10828"/>
              <a:satOff val="3913"/>
              <a:lumOff val="5414"/>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B25C118-847C-4CFA-BDCC-5F48A4DB59E8}">
      <dsp:nvSpPr>
        <dsp:cNvPr id="0" name=""/>
        <dsp:cNvSpPr/>
      </dsp:nvSpPr>
      <dsp:spPr>
        <a:xfrm>
          <a:off x="0" y="1355328"/>
          <a:ext cx="8204456" cy="6766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Font typeface="Arial" panose="020B0604020202020204" pitchFamily="34" charset="0"/>
            <a:buNone/>
          </a:pPr>
          <a:r>
            <a:rPr lang="en-US" sz="3200" kern="1200">
              <a:latin typeface="+mn-lt"/>
            </a:rPr>
            <a:t>3. Select implementation strategies</a:t>
          </a:r>
        </a:p>
      </dsp:txBody>
      <dsp:txXfrm>
        <a:off x="0" y="1355328"/>
        <a:ext cx="8204456" cy="676671"/>
      </dsp:txXfrm>
    </dsp:sp>
    <dsp:sp modelId="{0758402D-7760-BF4B-990C-3B9900C29EB1}">
      <dsp:nvSpPr>
        <dsp:cNvPr id="0" name=""/>
        <dsp:cNvSpPr/>
      </dsp:nvSpPr>
      <dsp:spPr>
        <a:xfrm>
          <a:off x="0" y="2031999"/>
          <a:ext cx="8204456" cy="0"/>
        </a:xfrm>
        <a:prstGeom prst="line">
          <a:avLst/>
        </a:prstGeom>
        <a:solidFill>
          <a:schemeClr val="accent3">
            <a:shade val="80000"/>
            <a:hueOff val="16243"/>
            <a:satOff val="5870"/>
            <a:lumOff val="8121"/>
            <a:alphaOff val="0"/>
          </a:schemeClr>
        </a:solidFill>
        <a:ln w="12700" cap="flat" cmpd="sng" algn="ctr">
          <a:solidFill>
            <a:schemeClr val="accent3">
              <a:shade val="80000"/>
              <a:hueOff val="16243"/>
              <a:satOff val="5870"/>
              <a:lumOff val="8121"/>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5FC1116-D3E7-B04F-979B-B7968D3F191A}">
      <dsp:nvSpPr>
        <dsp:cNvPr id="0" name=""/>
        <dsp:cNvSpPr/>
      </dsp:nvSpPr>
      <dsp:spPr>
        <a:xfrm>
          <a:off x="0" y="2032000"/>
          <a:ext cx="8204456" cy="6766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Font typeface="Arial" panose="020B0604020202020204" pitchFamily="34" charset="0"/>
            <a:buNone/>
          </a:pPr>
          <a:r>
            <a:rPr lang="en-US" sz="3200" kern="1200">
              <a:latin typeface="+mn-lt"/>
            </a:rPr>
            <a:t>4. Create an implementation plan</a:t>
          </a:r>
        </a:p>
      </dsp:txBody>
      <dsp:txXfrm>
        <a:off x="0" y="2032000"/>
        <a:ext cx="8204456" cy="676671"/>
      </dsp:txXfrm>
    </dsp:sp>
    <dsp:sp modelId="{BD87B851-10BC-2F49-9CB9-153B3B3DEBB5}">
      <dsp:nvSpPr>
        <dsp:cNvPr id="0" name=""/>
        <dsp:cNvSpPr/>
      </dsp:nvSpPr>
      <dsp:spPr>
        <a:xfrm>
          <a:off x="0" y="2708671"/>
          <a:ext cx="8204456" cy="0"/>
        </a:xfrm>
        <a:prstGeom prst="line">
          <a:avLst/>
        </a:prstGeom>
        <a:solidFill>
          <a:schemeClr val="accent3">
            <a:shade val="80000"/>
            <a:hueOff val="21657"/>
            <a:satOff val="7826"/>
            <a:lumOff val="10828"/>
            <a:alphaOff val="0"/>
          </a:schemeClr>
        </a:solidFill>
        <a:ln w="12700" cap="flat" cmpd="sng" algn="ctr">
          <a:solidFill>
            <a:schemeClr val="accent3">
              <a:shade val="80000"/>
              <a:hueOff val="21657"/>
              <a:satOff val="7826"/>
              <a:lumOff val="1082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9367BA8-5233-B64D-9003-6C3DECB8321A}">
      <dsp:nvSpPr>
        <dsp:cNvPr id="0" name=""/>
        <dsp:cNvSpPr/>
      </dsp:nvSpPr>
      <dsp:spPr>
        <a:xfrm>
          <a:off x="0" y="2708671"/>
          <a:ext cx="8204456" cy="6766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Font typeface="Arial" panose="020B0604020202020204" pitchFamily="34" charset="0"/>
            <a:buNone/>
          </a:pPr>
          <a:r>
            <a:rPr lang="en-US" sz="3200" kern="1200">
              <a:latin typeface="+mn-lt"/>
            </a:rPr>
            <a:t>5. </a:t>
          </a:r>
          <a:r>
            <a:rPr lang="en-US" sz="3200" b="0" kern="1200">
              <a:latin typeface="+mn-lt"/>
            </a:rPr>
            <a:t>Conduct  Plan Do Study Act (PDSA) cycles</a:t>
          </a:r>
          <a:endParaRPr lang="en-US" sz="3200" kern="1200">
            <a:latin typeface="+mn-lt"/>
          </a:endParaRPr>
        </a:p>
      </dsp:txBody>
      <dsp:txXfrm>
        <a:off x="0" y="2708671"/>
        <a:ext cx="8204456" cy="676671"/>
      </dsp:txXfrm>
    </dsp:sp>
    <dsp:sp modelId="{727F4467-4A00-45B3-B100-A1ACF1937DD3}">
      <dsp:nvSpPr>
        <dsp:cNvPr id="0" name=""/>
        <dsp:cNvSpPr/>
      </dsp:nvSpPr>
      <dsp:spPr>
        <a:xfrm>
          <a:off x="0" y="3385343"/>
          <a:ext cx="8204456" cy="0"/>
        </a:xfrm>
        <a:prstGeom prst="line">
          <a:avLst/>
        </a:prstGeom>
        <a:solidFill>
          <a:schemeClr val="accent3">
            <a:shade val="80000"/>
            <a:hueOff val="27071"/>
            <a:satOff val="9783"/>
            <a:lumOff val="13535"/>
            <a:alphaOff val="0"/>
          </a:schemeClr>
        </a:solidFill>
        <a:ln w="12700" cap="flat" cmpd="sng" algn="ctr">
          <a:solidFill>
            <a:schemeClr val="accent3">
              <a:shade val="80000"/>
              <a:hueOff val="27071"/>
              <a:satOff val="9783"/>
              <a:lumOff val="13535"/>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DB0151B-57F3-4333-BA1B-CBABDCD0D0D3}">
      <dsp:nvSpPr>
        <dsp:cNvPr id="0" name=""/>
        <dsp:cNvSpPr/>
      </dsp:nvSpPr>
      <dsp:spPr>
        <a:xfrm>
          <a:off x="0" y="3385343"/>
          <a:ext cx="8204456" cy="6766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Font typeface="Arial" panose="020B0604020202020204" pitchFamily="34" charset="0"/>
            <a:buNone/>
          </a:pPr>
          <a:r>
            <a:rPr lang="en-US" sz="3200" kern="1200">
              <a:latin typeface="+mn-lt"/>
            </a:rPr>
            <a:t>6. Communicate with key stakeholders</a:t>
          </a:r>
        </a:p>
      </dsp:txBody>
      <dsp:txXfrm>
        <a:off x="0" y="3385343"/>
        <a:ext cx="8204456" cy="67667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6558313-5C42-4441-B054-37DF019DA903}">
      <dsp:nvSpPr>
        <dsp:cNvPr id="0" name=""/>
        <dsp:cNvSpPr/>
      </dsp:nvSpPr>
      <dsp:spPr>
        <a:xfrm>
          <a:off x="0" y="118377"/>
          <a:ext cx="4954238" cy="938787"/>
        </a:xfrm>
        <a:prstGeom prst="roundRect">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n-US" sz="2800" kern="1200" dirty="0"/>
            <a:t>Does leadership support the intervention?</a:t>
          </a:r>
        </a:p>
      </dsp:txBody>
      <dsp:txXfrm>
        <a:off x="45828" y="164205"/>
        <a:ext cx="4862582" cy="847131"/>
      </dsp:txXfrm>
    </dsp:sp>
    <dsp:sp modelId="{C289102E-6B3D-4425-85EF-EA3A220BBDFC}">
      <dsp:nvSpPr>
        <dsp:cNvPr id="0" name=""/>
        <dsp:cNvSpPr/>
      </dsp:nvSpPr>
      <dsp:spPr>
        <a:xfrm>
          <a:off x="0" y="977368"/>
          <a:ext cx="4954238" cy="938787"/>
        </a:xfrm>
        <a:prstGeom prst="roundRect">
          <a:avLst/>
        </a:prstGeom>
        <a:solidFill>
          <a:schemeClr val="accent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rtl="0">
            <a:lnSpc>
              <a:spcPct val="90000"/>
            </a:lnSpc>
            <a:spcBef>
              <a:spcPct val="0"/>
            </a:spcBef>
            <a:spcAft>
              <a:spcPct val="35000"/>
            </a:spcAft>
            <a:buNone/>
          </a:pPr>
          <a:r>
            <a:rPr lang="en-US" sz="2800" kern="1200" dirty="0">
              <a:latin typeface="Franklin Gothic Medium" panose="020B0603020102020204"/>
            </a:rPr>
            <a:t>Have we identified staff to</a:t>
          </a:r>
          <a:r>
            <a:rPr lang="en-US" sz="2800" kern="1200" dirty="0"/>
            <a:t> deliver the intervention?</a:t>
          </a:r>
        </a:p>
      </dsp:txBody>
      <dsp:txXfrm>
        <a:off x="45828" y="1023196"/>
        <a:ext cx="4862582" cy="847131"/>
      </dsp:txXfrm>
    </dsp:sp>
    <dsp:sp modelId="{90C3B03E-899E-4137-9255-768467782099}">
      <dsp:nvSpPr>
        <dsp:cNvPr id="0" name=""/>
        <dsp:cNvSpPr/>
      </dsp:nvSpPr>
      <dsp:spPr>
        <a:xfrm>
          <a:off x="0" y="1906280"/>
          <a:ext cx="4954238" cy="938787"/>
        </a:xfrm>
        <a:prstGeom prst="roundRect">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rtl="0">
            <a:lnSpc>
              <a:spcPct val="90000"/>
            </a:lnSpc>
            <a:spcBef>
              <a:spcPct val="0"/>
            </a:spcBef>
            <a:spcAft>
              <a:spcPct val="35000"/>
            </a:spcAft>
            <a:buNone/>
          </a:pPr>
          <a:r>
            <a:rPr lang="en-US" sz="2800" kern="1200" dirty="0">
              <a:latin typeface="Franklin Gothic Medium" panose="020B0603020102020204"/>
            </a:rPr>
            <a:t> Do we have plans for educating &amp; supporting staff</a:t>
          </a:r>
          <a:r>
            <a:rPr lang="en-US" sz="2800" kern="1200" dirty="0"/>
            <a:t>?</a:t>
          </a:r>
          <a:r>
            <a:rPr lang="en-US" kern="1200" dirty="0">
              <a:latin typeface="Franklin Gothic Medium" panose="020B0603020102020204"/>
            </a:rPr>
            <a:t> </a:t>
          </a:r>
          <a:endParaRPr lang="en-US" sz="2800" kern="1200" dirty="0"/>
        </a:p>
      </dsp:txBody>
      <dsp:txXfrm>
        <a:off x="45828" y="1952108"/>
        <a:ext cx="4862582" cy="847131"/>
      </dsp:txXfrm>
    </dsp:sp>
    <dsp:sp modelId="{B35F2D77-1E43-4F93-9640-9FFFF3B57446}">
      <dsp:nvSpPr>
        <dsp:cNvPr id="0" name=""/>
        <dsp:cNvSpPr/>
      </dsp:nvSpPr>
      <dsp:spPr>
        <a:xfrm>
          <a:off x="0" y="2859158"/>
          <a:ext cx="4954238" cy="938787"/>
        </a:xfrm>
        <a:prstGeom prst="roundRect">
          <a:avLst/>
        </a:prstGeom>
        <a:solidFill>
          <a:schemeClr val="accent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n-US" sz="2800" kern="1200" dirty="0"/>
            <a:t>What space, equipment, and materials are needed?</a:t>
          </a:r>
        </a:p>
      </dsp:txBody>
      <dsp:txXfrm>
        <a:off x="45828" y="2904986"/>
        <a:ext cx="4862582" cy="847131"/>
      </dsp:txXfrm>
    </dsp:sp>
    <dsp:sp modelId="{EFC40603-41ED-4A6A-830A-E138FD37A658}">
      <dsp:nvSpPr>
        <dsp:cNvPr id="0" name=""/>
        <dsp:cNvSpPr/>
      </dsp:nvSpPr>
      <dsp:spPr>
        <a:xfrm>
          <a:off x="0" y="3812037"/>
          <a:ext cx="4954238" cy="938787"/>
        </a:xfrm>
        <a:prstGeom prst="roundRect">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rtl="0">
            <a:lnSpc>
              <a:spcPct val="90000"/>
            </a:lnSpc>
            <a:spcBef>
              <a:spcPct val="0"/>
            </a:spcBef>
            <a:spcAft>
              <a:spcPct val="35000"/>
            </a:spcAft>
            <a:buNone/>
          </a:pPr>
          <a:r>
            <a:rPr lang="en-US" sz="2800" kern="1200" dirty="0"/>
            <a:t>Do we </a:t>
          </a:r>
          <a:r>
            <a:rPr lang="en-US" sz="2800" kern="1200" dirty="0">
              <a:latin typeface="Franklin Gothic Medium" panose="020B0603020102020204"/>
            </a:rPr>
            <a:t>have a plan for</a:t>
          </a:r>
          <a:r>
            <a:rPr lang="en-US" sz="2800" kern="1200" dirty="0"/>
            <a:t> </a:t>
          </a:r>
          <a:r>
            <a:rPr lang="en-US" sz="2800" kern="1200" dirty="0">
              <a:latin typeface="Franklin Gothic Medium" panose="020B0603020102020204"/>
            </a:rPr>
            <a:t>recruiting patients?</a:t>
          </a:r>
          <a:endParaRPr lang="en-US" sz="2800" kern="1200" dirty="0"/>
        </a:p>
      </dsp:txBody>
      <dsp:txXfrm>
        <a:off x="45828" y="3857865"/>
        <a:ext cx="4862582" cy="847131"/>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D208B69-B6F8-EA49-9817-2AAB0CCA010C}">
      <dsp:nvSpPr>
        <dsp:cNvPr id="0" name=""/>
        <dsp:cNvSpPr/>
      </dsp:nvSpPr>
      <dsp:spPr>
        <a:xfrm>
          <a:off x="0" y="1984"/>
          <a:ext cx="8204456" cy="0"/>
        </a:xfrm>
        <a:prstGeom prst="line">
          <a:avLst/>
        </a:prstGeom>
        <a:solidFill>
          <a:schemeClr val="accent3">
            <a:shade val="80000"/>
            <a:hueOff val="0"/>
            <a:satOff val="0"/>
            <a:lumOff val="0"/>
            <a:alphaOff val="0"/>
          </a:schemeClr>
        </a:solid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6D2926B-B551-2347-AE16-4BC123DDBF53}">
      <dsp:nvSpPr>
        <dsp:cNvPr id="0" name=""/>
        <dsp:cNvSpPr/>
      </dsp:nvSpPr>
      <dsp:spPr>
        <a:xfrm>
          <a:off x="0" y="1984"/>
          <a:ext cx="8204456" cy="6766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Font typeface="Arial" panose="020B0604020202020204" pitchFamily="34" charset="0"/>
            <a:buNone/>
          </a:pPr>
          <a:r>
            <a:rPr lang="en-US" sz="3200" kern="1200">
              <a:latin typeface="+mn-lt"/>
            </a:rPr>
            <a:t>1. Establish an implementation team</a:t>
          </a:r>
        </a:p>
      </dsp:txBody>
      <dsp:txXfrm>
        <a:off x="0" y="1984"/>
        <a:ext cx="8204456" cy="676671"/>
      </dsp:txXfrm>
    </dsp:sp>
    <dsp:sp modelId="{642CF650-14A6-4EA9-9EA2-FB29B7197234}">
      <dsp:nvSpPr>
        <dsp:cNvPr id="0" name=""/>
        <dsp:cNvSpPr/>
      </dsp:nvSpPr>
      <dsp:spPr>
        <a:xfrm>
          <a:off x="0" y="678656"/>
          <a:ext cx="8204456" cy="0"/>
        </a:xfrm>
        <a:prstGeom prst="line">
          <a:avLst/>
        </a:prstGeom>
        <a:solidFill>
          <a:schemeClr val="accent3">
            <a:shade val="80000"/>
            <a:hueOff val="5414"/>
            <a:satOff val="1957"/>
            <a:lumOff val="2707"/>
            <a:alphaOff val="0"/>
          </a:schemeClr>
        </a:solidFill>
        <a:ln w="12700" cap="flat" cmpd="sng" algn="ctr">
          <a:solidFill>
            <a:schemeClr val="accent3">
              <a:shade val="80000"/>
              <a:hueOff val="5414"/>
              <a:satOff val="1957"/>
              <a:lumOff val="2707"/>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8B4A194-CCB7-4360-B804-19DAD095D1C7}">
      <dsp:nvSpPr>
        <dsp:cNvPr id="0" name=""/>
        <dsp:cNvSpPr/>
      </dsp:nvSpPr>
      <dsp:spPr>
        <a:xfrm>
          <a:off x="0" y="678656"/>
          <a:ext cx="8204456" cy="6766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Font typeface="Arial" panose="020B0604020202020204" pitchFamily="34" charset="0"/>
            <a:buNone/>
          </a:pPr>
          <a:r>
            <a:rPr lang="en-US" sz="3200" kern="1200">
              <a:latin typeface="+mn-lt"/>
            </a:rPr>
            <a:t>2. Assess your readiness to implement</a:t>
          </a:r>
        </a:p>
      </dsp:txBody>
      <dsp:txXfrm>
        <a:off x="0" y="678656"/>
        <a:ext cx="8204456" cy="676671"/>
      </dsp:txXfrm>
    </dsp:sp>
    <dsp:sp modelId="{4707236C-1635-4893-839C-1F73D79BEA87}">
      <dsp:nvSpPr>
        <dsp:cNvPr id="0" name=""/>
        <dsp:cNvSpPr/>
      </dsp:nvSpPr>
      <dsp:spPr>
        <a:xfrm>
          <a:off x="0" y="1355328"/>
          <a:ext cx="8204456" cy="0"/>
        </a:xfrm>
        <a:prstGeom prst="line">
          <a:avLst/>
        </a:prstGeom>
        <a:solidFill>
          <a:schemeClr val="accent3">
            <a:shade val="80000"/>
            <a:hueOff val="10828"/>
            <a:satOff val="3913"/>
            <a:lumOff val="5414"/>
            <a:alphaOff val="0"/>
          </a:schemeClr>
        </a:solidFill>
        <a:ln w="12700" cap="flat" cmpd="sng" algn="ctr">
          <a:solidFill>
            <a:schemeClr val="accent3">
              <a:shade val="80000"/>
              <a:hueOff val="10828"/>
              <a:satOff val="3913"/>
              <a:lumOff val="5414"/>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B25C118-847C-4CFA-BDCC-5F48A4DB59E8}">
      <dsp:nvSpPr>
        <dsp:cNvPr id="0" name=""/>
        <dsp:cNvSpPr/>
      </dsp:nvSpPr>
      <dsp:spPr>
        <a:xfrm>
          <a:off x="0" y="1355328"/>
          <a:ext cx="8204456" cy="6766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Font typeface="Arial" panose="020B0604020202020204" pitchFamily="34" charset="0"/>
            <a:buNone/>
          </a:pPr>
          <a:r>
            <a:rPr lang="en-US" sz="3200" b="1" kern="1200">
              <a:latin typeface="+mn-lt"/>
            </a:rPr>
            <a:t>3. Select implementation strategies</a:t>
          </a:r>
        </a:p>
      </dsp:txBody>
      <dsp:txXfrm>
        <a:off x="0" y="1355328"/>
        <a:ext cx="8204456" cy="676671"/>
      </dsp:txXfrm>
    </dsp:sp>
    <dsp:sp modelId="{0758402D-7760-BF4B-990C-3B9900C29EB1}">
      <dsp:nvSpPr>
        <dsp:cNvPr id="0" name=""/>
        <dsp:cNvSpPr/>
      </dsp:nvSpPr>
      <dsp:spPr>
        <a:xfrm>
          <a:off x="0" y="2031999"/>
          <a:ext cx="8204456" cy="0"/>
        </a:xfrm>
        <a:prstGeom prst="line">
          <a:avLst/>
        </a:prstGeom>
        <a:solidFill>
          <a:schemeClr val="accent3">
            <a:shade val="80000"/>
            <a:hueOff val="16243"/>
            <a:satOff val="5870"/>
            <a:lumOff val="8121"/>
            <a:alphaOff val="0"/>
          </a:schemeClr>
        </a:solidFill>
        <a:ln w="12700" cap="flat" cmpd="sng" algn="ctr">
          <a:solidFill>
            <a:schemeClr val="accent3">
              <a:shade val="80000"/>
              <a:hueOff val="16243"/>
              <a:satOff val="5870"/>
              <a:lumOff val="8121"/>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5FC1116-D3E7-B04F-979B-B7968D3F191A}">
      <dsp:nvSpPr>
        <dsp:cNvPr id="0" name=""/>
        <dsp:cNvSpPr/>
      </dsp:nvSpPr>
      <dsp:spPr>
        <a:xfrm>
          <a:off x="0" y="2032000"/>
          <a:ext cx="8204456" cy="6766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Font typeface="Arial" panose="020B0604020202020204" pitchFamily="34" charset="0"/>
            <a:buNone/>
          </a:pPr>
          <a:r>
            <a:rPr lang="en-US" sz="3200" kern="1200">
              <a:latin typeface="+mn-lt"/>
            </a:rPr>
            <a:t>4. Create an implementation plan</a:t>
          </a:r>
        </a:p>
      </dsp:txBody>
      <dsp:txXfrm>
        <a:off x="0" y="2032000"/>
        <a:ext cx="8204456" cy="676671"/>
      </dsp:txXfrm>
    </dsp:sp>
    <dsp:sp modelId="{BD87B851-10BC-2F49-9CB9-153B3B3DEBB5}">
      <dsp:nvSpPr>
        <dsp:cNvPr id="0" name=""/>
        <dsp:cNvSpPr/>
      </dsp:nvSpPr>
      <dsp:spPr>
        <a:xfrm>
          <a:off x="0" y="2708671"/>
          <a:ext cx="8204456" cy="0"/>
        </a:xfrm>
        <a:prstGeom prst="line">
          <a:avLst/>
        </a:prstGeom>
        <a:solidFill>
          <a:schemeClr val="accent3">
            <a:shade val="80000"/>
            <a:hueOff val="21657"/>
            <a:satOff val="7826"/>
            <a:lumOff val="10828"/>
            <a:alphaOff val="0"/>
          </a:schemeClr>
        </a:solidFill>
        <a:ln w="12700" cap="flat" cmpd="sng" algn="ctr">
          <a:solidFill>
            <a:schemeClr val="accent3">
              <a:shade val="80000"/>
              <a:hueOff val="21657"/>
              <a:satOff val="7826"/>
              <a:lumOff val="1082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9367BA8-5233-B64D-9003-6C3DECB8321A}">
      <dsp:nvSpPr>
        <dsp:cNvPr id="0" name=""/>
        <dsp:cNvSpPr/>
      </dsp:nvSpPr>
      <dsp:spPr>
        <a:xfrm>
          <a:off x="0" y="2708671"/>
          <a:ext cx="8204456" cy="6766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Font typeface="Arial" panose="020B0604020202020204" pitchFamily="34" charset="0"/>
            <a:buNone/>
          </a:pPr>
          <a:r>
            <a:rPr lang="en-US" sz="3200" kern="1200">
              <a:latin typeface="+mn-lt"/>
            </a:rPr>
            <a:t>5. </a:t>
          </a:r>
          <a:r>
            <a:rPr lang="en-US" sz="3200" b="0" kern="1200">
              <a:latin typeface="+mn-lt"/>
            </a:rPr>
            <a:t>Conduct  Plan Do Study Act (PDSA) cycles</a:t>
          </a:r>
          <a:endParaRPr lang="en-US" sz="3200" kern="1200">
            <a:latin typeface="+mn-lt"/>
          </a:endParaRPr>
        </a:p>
      </dsp:txBody>
      <dsp:txXfrm>
        <a:off x="0" y="2708671"/>
        <a:ext cx="8204456" cy="676671"/>
      </dsp:txXfrm>
    </dsp:sp>
    <dsp:sp modelId="{727F4467-4A00-45B3-B100-A1ACF1937DD3}">
      <dsp:nvSpPr>
        <dsp:cNvPr id="0" name=""/>
        <dsp:cNvSpPr/>
      </dsp:nvSpPr>
      <dsp:spPr>
        <a:xfrm>
          <a:off x="0" y="3385343"/>
          <a:ext cx="8204456" cy="0"/>
        </a:xfrm>
        <a:prstGeom prst="line">
          <a:avLst/>
        </a:prstGeom>
        <a:solidFill>
          <a:schemeClr val="accent3">
            <a:shade val="80000"/>
            <a:hueOff val="27071"/>
            <a:satOff val="9783"/>
            <a:lumOff val="13535"/>
            <a:alphaOff val="0"/>
          </a:schemeClr>
        </a:solidFill>
        <a:ln w="12700" cap="flat" cmpd="sng" algn="ctr">
          <a:solidFill>
            <a:schemeClr val="accent3">
              <a:shade val="80000"/>
              <a:hueOff val="27071"/>
              <a:satOff val="9783"/>
              <a:lumOff val="13535"/>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DB0151B-57F3-4333-BA1B-CBABDCD0D0D3}">
      <dsp:nvSpPr>
        <dsp:cNvPr id="0" name=""/>
        <dsp:cNvSpPr/>
      </dsp:nvSpPr>
      <dsp:spPr>
        <a:xfrm>
          <a:off x="0" y="3385343"/>
          <a:ext cx="8204456" cy="6766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Font typeface="Arial" panose="020B0604020202020204" pitchFamily="34" charset="0"/>
            <a:buNone/>
          </a:pPr>
          <a:r>
            <a:rPr lang="en-US" sz="3200" kern="1200">
              <a:latin typeface="+mn-lt"/>
            </a:rPr>
            <a:t>6. Communicate with key stakeholders</a:t>
          </a:r>
        </a:p>
      </dsp:txBody>
      <dsp:txXfrm>
        <a:off x="0" y="3385343"/>
        <a:ext cx="8204456" cy="676671"/>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D208B69-B6F8-EA49-9817-2AAB0CCA010C}">
      <dsp:nvSpPr>
        <dsp:cNvPr id="0" name=""/>
        <dsp:cNvSpPr/>
      </dsp:nvSpPr>
      <dsp:spPr>
        <a:xfrm>
          <a:off x="0" y="1984"/>
          <a:ext cx="8204456" cy="0"/>
        </a:xfrm>
        <a:prstGeom prst="line">
          <a:avLst/>
        </a:prstGeom>
        <a:solidFill>
          <a:schemeClr val="accent3">
            <a:shade val="80000"/>
            <a:hueOff val="0"/>
            <a:satOff val="0"/>
            <a:lumOff val="0"/>
            <a:alphaOff val="0"/>
          </a:schemeClr>
        </a:solid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6D2926B-B551-2347-AE16-4BC123DDBF53}">
      <dsp:nvSpPr>
        <dsp:cNvPr id="0" name=""/>
        <dsp:cNvSpPr/>
      </dsp:nvSpPr>
      <dsp:spPr>
        <a:xfrm>
          <a:off x="0" y="1984"/>
          <a:ext cx="8204456" cy="6766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Font typeface="Arial" panose="020B0604020202020204" pitchFamily="34" charset="0"/>
            <a:buNone/>
          </a:pPr>
          <a:r>
            <a:rPr lang="en-US" sz="3200" kern="1200">
              <a:latin typeface="+mn-lt"/>
            </a:rPr>
            <a:t>1. Establish an implementation team</a:t>
          </a:r>
        </a:p>
      </dsp:txBody>
      <dsp:txXfrm>
        <a:off x="0" y="1984"/>
        <a:ext cx="8204456" cy="676671"/>
      </dsp:txXfrm>
    </dsp:sp>
    <dsp:sp modelId="{642CF650-14A6-4EA9-9EA2-FB29B7197234}">
      <dsp:nvSpPr>
        <dsp:cNvPr id="0" name=""/>
        <dsp:cNvSpPr/>
      </dsp:nvSpPr>
      <dsp:spPr>
        <a:xfrm>
          <a:off x="0" y="678656"/>
          <a:ext cx="8204456" cy="0"/>
        </a:xfrm>
        <a:prstGeom prst="line">
          <a:avLst/>
        </a:prstGeom>
        <a:solidFill>
          <a:schemeClr val="accent3">
            <a:shade val="80000"/>
            <a:hueOff val="5414"/>
            <a:satOff val="1957"/>
            <a:lumOff val="2707"/>
            <a:alphaOff val="0"/>
          </a:schemeClr>
        </a:solidFill>
        <a:ln w="12700" cap="flat" cmpd="sng" algn="ctr">
          <a:solidFill>
            <a:schemeClr val="accent3">
              <a:shade val="80000"/>
              <a:hueOff val="5414"/>
              <a:satOff val="1957"/>
              <a:lumOff val="2707"/>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8B4A194-CCB7-4360-B804-19DAD095D1C7}">
      <dsp:nvSpPr>
        <dsp:cNvPr id="0" name=""/>
        <dsp:cNvSpPr/>
      </dsp:nvSpPr>
      <dsp:spPr>
        <a:xfrm>
          <a:off x="0" y="678656"/>
          <a:ext cx="8204456" cy="6766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Font typeface="Arial" panose="020B0604020202020204" pitchFamily="34" charset="0"/>
            <a:buNone/>
          </a:pPr>
          <a:r>
            <a:rPr lang="en-US" sz="3200" kern="1200">
              <a:latin typeface="+mn-lt"/>
            </a:rPr>
            <a:t>2. Assess your readiness to implement</a:t>
          </a:r>
        </a:p>
      </dsp:txBody>
      <dsp:txXfrm>
        <a:off x="0" y="678656"/>
        <a:ext cx="8204456" cy="676671"/>
      </dsp:txXfrm>
    </dsp:sp>
    <dsp:sp modelId="{4707236C-1635-4893-839C-1F73D79BEA87}">
      <dsp:nvSpPr>
        <dsp:cNvPr id="0" name=""/>
        <dsp:cNvSpPr/>
      </dsp:nvSpPr>
      <dsp:spPr>
        <a:xfrm>
          <a:off x="0" y="1355328"/>
          <a:ext cx="8204456" cy="0"/>
        </a:xfrm>
        <a:prstGeom prst="line">
          <a:avLst/>
        </a:prstGeom>
        <a:solidFill>
          <a:schemeClr val="accent3">
            <a:shade val="80000"/>
            <a:hueOff val="10828"/>
            <a:satOff val="3913"/>
            <a:lumOff val="5414"/>
            <a:alphaOff val="0"/>
          </a:schemeClr>
        </a:solidFill>
        <a:ln w="12700" cap="flat" cmpd="sng" algn="ctr">
          <a:solidFill>
            <a:schemeClr val="accent3">
              <a:shade val="80000"/>
              <a:hueOff val="10828"/>
              <a:satOff val="3913"/>
              <a:lumOff val="5414"/>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B25C118-847C-4CFA-BDCC-5F48A4DB59E8}">
      <dsp:nvSpPr>
        <dsp:cNvPr id="0" name=""/>
        <dsp:cNvSpPr/>
      </dsp:nvSpPr>
      <dsp:spPr>
        <a:xfrm>
          <a:off x="0" y="1355328"/>
          <a:ext cx="8204456" cy="6766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Font typeface="Arial" panose="020B0604020202020204" pitchFamily="34" charset="0"/>
            <a:buNone/>
          </a:pPr>
          <a:r>
            <a:rPr lang="en-US" sz="3200" kern="1200">
              <a:latin typeface="+mn-lt"/>
            </a:rPr>
            <a:t>3. Select implementation strategies</a:t>
          </a:r>
        </a:p>
      </dsp:txBody>
      <dsp:txXfrm>
        <a:off x="0" y="1355328"/>
        <a:ext cx="8204456" cy="676671"/>
      </dsp:txXfrm>
    </dsp:sp>
    <dsp:sp modelId="{0758402D-7760-BF4B-990C-3B9900C29EB1}">
      <dsp:nvSpPr>
        <dsp:cNvPr id="0" name=""/>
        <dsp:cNvSpPr/>
      </dsp:nvSpPr>
      <dsp:spPr>
        <a:xfrm>
          <a:off x="0" y="2031999"/>
          <a:ext cx="8204456" cy="0"/>
        </a:xfrm>
        <a:prstGeom prst="line">
          <a:avLst/>
        </a:prstGeom>
        <a:solidFill>
          <a:schemeClr val="accent3">
            <a:shade val="80000"/>
            <a:hueOff val="16243"/>
            <a:satOff val="5870"/>
            <a:lumOff val="8121"/>
            <a:alphaOff val="0"/>
          </a:schemeClr>
        </a:solidFill>
        <a:ln w="12700" cap="flat" cmpd="sng" algn="ctr">
          <a:solidFill>
            <a:schemeClr val="accent3">
              <a:shade val="80000"/>
              <a:hueOff val="16243"/>
              <a:satOff val="5870"/>
              <a:lumOff val="8121"/>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5FC1116-D3E7-B04F-979B-B7968D3F191A}">
      <dsp:nvSpPr>
        <dsp:cNvPr id="0" name=""/>
        <dsp:cNvSpPr/>
      </dsp:nvSpPr>
      <dsp:spPr>
        <a:xfrm>
          <a:off x="0" y="2032000"/>
          <a:ext cx="8204456" cy="6766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Font typeface="Arial" panose="020B0604020202020204" pitchFamily="34" charset="0"/>
            <a:buNone/>
          </a:pPr>
          <a:r>
            <a:rPr lang="en-US" sz="3200" kern="1200">
              <a:latin typeface="+mn-lt"/>
            </a:rPr>
            <a:t>4. </a:t>
          </a:r>
          <a:r>
            <a:rPr lang="en-US" sz="3200" b="1" kern="1200">
              <a:latin typeface="+mn-lt"/>
            </a:rPr>
            <a:t>Create an implementation plan</a:t>
          </a:r>
        </a:p>
      </dsp:txBody>
      <dsp:txXfrm>
        <a:off x="0" y="2032000"/>
        <a:ext cx="8204456" cy="676671"/>
      </dsp:txXfrm>
    </dsp:sp>
    <dsp:sp modelId="{BD87B851-10BC-2F49-9CB9-153B3B3DEBB5}">
      <dsp:nvSpPr>
        <dsp:cNvPr id="0" name=""/>
        <dsp:cNvSpPr/>
      </dsp:nvSpPr>
      <dsp:spPr>
        <a:xfrm>
          <a:off x="0" y="2708671"/>
          <a:ext cx="8204456" cy="0"/>
        </a:xfrm>
        <a:prstGeom prst="line">
          <a:avLst/>
        </a:prstGeom>
        <a:solidFill>
          <a:schemeClr val="accent3">
            <a:shade val="80000"/>
            <a:hueOff val="21657"/>
            <a:satOff val="7826"/>
            <a:lumOff val="10828"/>
            <a:alphaOff val="0"/>
          </a:schemeClr>
        </a:solidFill>
        <a:ln w="12700" cap="flat" cmpd="sng" algn="ctr">
          <a:solidFill>
            <a:schemeClr val="accent3">
              <a:shade val="80000"/>
              <a:hueOff val="21657"/>
              <a:satOff val="7826"/>
              <a:lumOff val="1082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9367BA8-5233-B64D-9003-6C3DECB8321A}">
      <dsp:nvSpPr>
        <dsp:cNvPr id="0" name=""/>
        <dsp:cNvSpPr/>
      </dsp:nvSpPr>
      <dsp:spPr>
        <a:xfrm>
          <a:off x="0" y="2708671"/>
          <a:ext cx="8204456" cy="6766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Font typeface="Arial" panose="020B0604020202020204" pitchFamily="34" charset="0"/>
            <a:buNone/>
          </a:pPr>
          <a:r>
            <a:rPr lang="en-US" sz="3200" kern="1200">
              <a:latin typeface="+mn-lt"/>
            </a:rPr>
            <a:t>5. </a:t>
          </a:r>
          <a:r>
            <a:rPr lang="en-US" sz="3200" b="0" kern="1200">
              <a:latin typeface="+mn-lt"/>
            </a:rPr>
            <a:t>Conduct  Plan Do Study Act (PDSA) cycles</a:t>
          </a:r>
          <a:endParaRPr lang="en-US" sz="3200" kern="1200">
            <a:latin typeface="+mn-lt"/>
          </a:endParaRPr>
        </a:p>
      </dsp:txBody>
      <dsp:txXfrm>
        <a:off x="0" y="2708671"/>
        <a:ext cx="8204456" cy="676671"/>
      </dsp:txXfrm>
    </dsp:sp>
    <dsp:sp modelId="{727F4467-4A00-45B3-B100-A1ACF1937DD3}">
      <dsp:nvSpPr>
        <dsp:cNvPr id="0" name=""/>
        <dsp:cNvSpPr/>
      </dsp:nvSpPr>
      <dsp:spPr>
        <a:xfrm>
          <a:off x="0" y="3385343"/>
          <a:ext cx="8204456" cy="0"/>
        </a:xfrm>
        <a:prstGeom prst="line">
          <a:avLst/>
        </a:prstGeom>
        <a:solidFill>
          <a:schemeClr val="accent3">
            <a:shade val="80000"/>
            <a:hueOff val="27071"/>
            <a:satOff val="9783"/>
            <a:lumOff val="13535"/>
            <a:alphaOff val="0"/>
          </a:schemeClr>
        </a:solidFill>
        <a:ln w="12700" cap="flat" cmpd="sng" algn="ctr">
          <a:solidFill>
            <a:schemeClr val="accent3">
              <a:shade val="80000"/>
              <a:hueOff val="27071"/>
              <a:satOff val="9783"/>
              <a:lumOff val="13535"/>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DB0151B-57F3-4333-BA1B-CBABDCD0D0D3}">
      <dsp:nvSpPr>
        <dsp:cNvPr id="0" name=""/>
        <dsp:cNvSpPr/>
      </dsp:nvSpPr>
      <dsp:spPr>
        <a:xfrm>
          <a:off x="0" y="3385343"/>
          <a:ext cx="8204456" cy="6766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Font typeface="Arial" panose="020B0604020202020204" pitchFamily="34" charset="0"/>
            <a:buNone/>
          </a:pPr>
          <a:r>
            <a:rPr lang="en-US" sz="3200" kern="1200">
              <a:latin typeface="+mn-lt"/>
            </a:rPr>
            <a:t>6. Communicate with key stakeholders</a:t>
          </a:r>
        </a:p>
      </dsp:txBody>
      <dsp:txXfrm>
        <a:off x="0" y="3385343"/>
        <a:ext cx="8204456" cy="676671"/>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D208B69-B6F8-EA49-9817-2AAB0CCA010C}">
      <dsp:nvSpPr>
        <dsp:cNvPr id="0" name=""/>
        <dsp:cNvSpPr/>
      </dsp:nvSpPr>
      <dsp:spPr>
        <a:xfrm>
          <a:off x="0" y="1984"/>
          <a:ext cx="8204456" cy="0"/>
        </a:xfrm>
        <a:prstGeom prst="line">
          <a:avLst/>
        </a:prstGeom>
        <a:solidFill>
          <a:schemeClr val="accent3">
            <a:shade val="80000"/>
            <a:hueOff val="0"/>
            <a:satOff val="0"/>
            <a:lumOff val="0"/>
            <a:alphaOff val="0"/>
          </a:schemeClr>
        </a:solid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6D2926B-B551-2347-AE16-4BC123DDBF53}">
      <dsp:nvSpPr>
        <dsp:cNvPr id="0" name=""/>
        <dsp:cNvSpPr/>
      </dsp:nvSpPr>
      <dsp:spPr>
        <a:xfrm>
          <a:off x="0" y="1984"/>
          <a:ext cx="8204456" cy="6766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Font typeface="Arial" panose="020B0604020202020204" pitchFamily="34" charset="0"/>
            <a:buNone/>
          </a:pPr>
          <a:r>
            <a:rPr lang="en-US" sz="3200" kern="1200">
              <a:latin typeface="+mn-lt"/>
            </a:rPr>
            <a:t>1. Establish an implementation team</a:t>
          </a:r>
        </a:p>
      </dsp:txBody>
      <dsp:txXfrm>
        <a:off x="0" y="1984"/>
        <a:ext cx="8204456" cy="676671"/>
      </dsp:txXfrm>
    </dsp:sp>
    <dsp:sp modelId="{642CF650-14A6-4EA9-9EA2-FB29B7197234}">
      <dsp:nvSpPr>
        <dsp:cNvPr id="0" name=""/>
        <dsp:cNvSpPr/>
      </dsp:nvSpPr>
      <dsp:spPr>
        <a:xfrm>
          <a:off x="0" y="678656"/>
          <a:ext cx="8204456" cy="0"/>
        </a:xfrm>
        <a:prstGeom prst="line">
          <a:avLst/>
        </a:prstGeom>
        <a:solidFill>
          <a:schemeClr val="accent3">
            <a:shade val="80000"/>
            <a:hueOff val="5414"/>
            <a:satOff val="1957"/>
            <a:lumOff val="2707"/>
            <a:alphaOff val="0"/>
          </a:schemeClr>
        </a:solidFill>
        <a:ln w="12700" cap="flat" cmpd="sng" algn="ctr">
          <a:solidFill>
            <a:schemeClr val="accent3">
              <a:shade val="80000"/>
              <a:hueOff val="5414"/>
              <a:satOff val="1957"/>
              <a:lumOff val="2707"/>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8B4A194-CCB7-4360-B804-19DAD095D1C7}">
      <dsp:nvSpPr>
        <dsp:cNvPr id="0" name=""/>
        <dsp:cNvSpPr/>
      </dsp:nvSpPr>
      <dsp:spPr>
        <a:xfrm>
          <a:off x="0" y="678656"/>
          <a:ext cx="8204456" cy="6766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Font typeface="Arial" panose="020B0604020202020204" pitchFamily="34" charset="0"/>
            <a:buNone/>
          </a:pPr>
          <a:r>
            <a:rPr lang="en-US" sz="3200" kern="1200">
              <a:latin typeface="+mn-lt"/>
            </a:rPr>
            <a:t>2. Assess your readiness to implement</a:t>
          </a:r>
        </a:p>
      </dsp:txBody>
      <dsp:txXfrm>
        <a:off x="0" y="678656"/>
        <a:ext cx="8204456" cy="676671"/>
      </dsp:txXfrm>
    </dsp:sp>
    <dsp:sp modelId="{4707236C-1635-4893-839C-1F73D79BEA87}">
      <dsp:nvSpPr>
        <dsp:cNvPr id="0" name=""/>
        <dsp:cNvSpPr/>
      </dsp:nvSpPr>
      <dsp:spPr>
        <a:xfrm>
          <a:off x="0" y="1355328"/>
          <a:ext cx="8204456" cy="0"/>
        </a:xfrm>
        <a:prstGeom prst="line">
          <a:avLst/>
        </a:prstGeom>
        <a:solidFill>
          <a:schemeClr val="accent3">
            <a:shade val="80000"/>
            <a:hueOff val="10828"/>
            <a:satOff val="3913"/>
            <a:lumOff val="5414"/>
            <a:alphaOff val="0"/>
          </a:schemeClr>
        </a:solidFill>
        <a:ln w="12700" cap="flat" cmpd="sng" algn="ctr">
          <a:solidFill>
            <a:schemeClr val="accent3">
              <a:shade val="80000"/>
              <a:hueOff val="10828"/>
              <a:satOff val="3913"/>
              <a:lumOff val="5414"/>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B25C118-847C-4CFA-BDCC-5F48A4DB59E8}">
      <dsp:nvSpPr>
        <dsp:cNvPr id="0" name=""/>
        <dsp:cNvSpPr/>
      </dsp:nvSpPr>
      <dsp:spPr>
        <a:xfrm>
          <a:off x="0" y="1355328"/>
          <a:ext cx="8204456" cy="6766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Font typeface="Arial" panose="020B0604020202020204" pitchFamily="34" charset="0"/>
            <a:buNone/>
          </a:pPr>
          <a:r>
            <a:rPr lang="en-US" sz="3200" kern="1200">
              <a:latin typeface="+mn-lt"/>
            </a:rPr>
            <a:t>3. Select implementation strategies</a:t>
          </a:r>
        </a:p>
      </dsp:txBody>
      <dsp:txXfrm>
        <a:off x="0" y="1355328"/>
        <a:ext cx="8204456" cy="676671"/>
      </dsp:txXfrm>
    </dsp:sp>
    <dsp:sp modelId="{0758402D-7760-BF4B-990C-3B9900C29EB1}">
      <dsp:nvSpPr>
        <dsp:cNvPr id="0" name=""/>
        <dsp:cNvSpPr/>
      </dsp:nvSpPr>
      <dsp:spPr>
        <a:xfrm>
          <a:off x="0" y="2031999"/>
          <a:ext cx="8204456" cy="0"/>
        </a:xfrm>
        <a:prstGeom prst="line">
          <a:avLst/>
        </a:prstGeom>
        <a:solidFill>
          <a:schemeClr val="accent3">
            <a:shade val="80000"/>
            <a:hueOff val="16243"/>
            <a:satOff val="5870"/>
            <a:lumOff val="8121"/>
            <a:alphaOff val="0"/>
          </a:schemeClr>
        </a:solidFill>
        <a:ln w="12700" cap="flat" cmpd="sng" algn="ctr">
          <a:solidFill>
            <a:schemeClr val="accent3">
              <a:shade val="80000"/>
              <a:hueOff val="16243"/>
              <a:satOff val="5870"/>
              <a:lumOff val="8121"/>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5FC1116-D3E7-B04F-979B-B7968D3F191A}">
      <dsp:nvSpPr>
        <dsp:cNvPr id="0" name=""/>
        <dsp:cNvSpPr/>
      </dsp:nvSpPr>
      <dsp:spPr>
        <a:xfrm>
          <a:off x="0" y="2032000"/>
          <a:ext cx="8204456" cy="6766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Font typeface="Arial" panose="020B0604020202020204" pitchFamily="34" charset="0"/>
            <a:buNone/>
          </a:pPr>
          <a:r>
            <a:rPr lang="en-US" sz="3200" kern="1200">
              <a:latin typeface="+mn-lt"/>
            </a:rPr>
            <a:t>4. Create an implementation plan</a:t>
          </a:r>
        </a:p>
      </dsp:txBody>
      <dsp:txXfrm>
        <a:off x="0" y="2032000"/>
        <a:ext cx="8204456" cy="676671"/>
      </dsp:txXfrm>
    </dsp:sp>
    <dsp:sp modelId="{BD87B851-10BC-2F49-9CB9-153B3B3DEBB5}">
      <dsp:nvSpPr>
        <dsp:cNvPr id="0" name=""/>
        <dsp:cNvSpPr/>
      </dsp:nvSpPr>
      <dsp:spPr>
        <a:xfrm>
          <a:off x="0" y="2708671"/>
          <a:ext cx="8204456" cy="0"/>
        </a:xfrm>
        <a:prstGeom prst="line">
          <a:avLst/>
        </a:prstGeom>
        <a:solidFill>
          <a:schemeClr val="accent3">
            <a:shade val="80000"/>
            <a:hueOff val="21657"/>
            <a:satOff val="7826"/>
            <a:lumOff val="10828"/>
            <a:alphaOff val="0"/>
          </a:schemeClr>
        </a:solidFill>
        <a:ln w="12700" cap="flat" cmpd="sng" algn="ctr">
          <a:solidFill>
            <a:schemeClr val="accent3">
              <a:shade val="80000"/>
              <a:hueOff val="21657"/>
              <a:satOff val="7826"/>
              <a:lumOff val="1082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9367BA8-5233-B64D-9003-6C3DECB8321A}">
      <dsp:nvSpPr>
        <dsp:cNvPr id="0" name=""/>
        <dsp:cNvSpPr/>
      </dsp:nvSpPr>
      <dsp:spPr>
        <a:xfrm>
          <a:off x="0" y="2708671"/>
          <a:ext cx="8204456" cy="6766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Font typeface="Arial" panose="020B0604020202020204" pitchFamily="34" charset="0"/>
            <a:buNone/>
          </a:pPr>
          <a:r>
            <a:rPr lang="en-US" sz="3200" kern="1200">
              <a:latin typeface="+mn-lt"/>
            </a:rPr>
            <a:t>5. </a:t>
          </a:r>
          <a:r>
            <a:rPr lang="en-US" sz="3200" b="1" kern="1200">
              <a:latin typeface="+mn-lt"/>
            </a:rPr>
            <a:t>Conduct  Plan Do Study Act (PDSA) cycles</a:t>
          </a:r>
        </a:p>
      </dsp:txBody>
      <dsp:txXfrm>
        <a:off x="0" y="2708671"/>
        <a:ext cx="8204456" cy="676671"/>
      </dsp:txXfrm>
    </dsp:sp>
    <dsp:sp modelId="{727F4467-4A00-45B3-B100-A1ACF1937DD3}">
      <dsp:nvSpPr>
        <dsp:cNvPr id="0" name=""/>
        <dsp:cNvSpPr/>
      </dsp:nvSpPr>
      <dsp:spPr>
        <a:xfrm>
          <a:off x="0" y="3385343"/>
          <a:ext cx="8204456" cy="0"/>
        </a:xfrm>
        <a:prstGeom prst="line">
          <a:avLst/>
        </a:prstGeom>
        <a:solidFill>
          <a:schemeClr val="accent3">
            <a:shade val="80000"/>
            <a:hueOff val="27071"/>
            <a:satOff val="9783"/>
            <a:lumOff val="13535"/>
            <a:alphaOff val="0"/>
          </a:schemeClr>
        </a:solidFill>
        <a:ln w="12700" cap="flat" cmpd="sng" algn="ctr">
          <a:solidFill>
            <a:schemeClr val="accent3">
              <a:shade val="80000"/>
              <a:hueOff val="27071"/>
              <a:satOff val="9783"/>
              <a:lumOff val="13535"/>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DB0151B-57F3-4333-BA1B-CBABDCD0D0D3}">
      <dsp:nvSpPr>
        <dsp:cNvPr id="0" name=""/>
        <dsp:cNvSpPr/>
      </dsp:nvSpPr>
      <dsp:spPr>
        <a:xfrm>
          <a:off x="0" y="3385343"/>
          <a:ext cx="8204456" cy="6766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Font typeface="Arial" panose="020B0604020202020204" pitchFamily="34" charset="0"/>
            <a:buNone/>
          </a:pPr>
          <a:r>
            <a:rPr lang="en-US" sz="3200" kern="1200">
              <a:latin typeface="+mn-lt"/>
            </a:rPr>
            <a:t>6. Communicate with key stakeholders</a:t>
          </a:r>
        </a:p>
      </dsp:txBody>
      <dsp:txXfrm>
        <a:off x="0" y="3385343"/>
        <a:ext cx="8204456" cy="676671"/>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69C2E2-DD97-4066-8EC2-495F9164EB95}">
      <dsp:nvSpPr>
        <dsp:cNvPr id="0" name=""/>
        <dsp:cNvSpPr/>
      </dsp:nvSpPr>
      <dsp:spPr>
        <a:xfrm>
          <a:off x="0" y="301059"/>
          <a:ext cx="2204212" cy="1322527"/>
        </a:xfrm>
        <a:prstGeom prst="rect">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US" sz="2300" kern="1200"/>
            <a:t>Characteristics of the Intervention  </a:t>
          </a:r>
        </a:p>
      </dsp:txBody>
      <dsp:txXfrm>
        <a:off x="0" y="301059"/>
        <a:ext cx="2204212" cy="1322527"/>
      </dsp:txXfrm>
    </dsp:sp>
    <dsp:sp modelId="{6E7CC64C-0CFC-424A-9575-F18EEBABC016}">
      <dsp:nvSpPr>
        <dsp:cNvPr id="0" name=""/>
        <dsp:cNvSpPr/>
      </dsp:nvSpPr>
      <dsp:spPr>
        <a:xfrm>
          <a:off x="2424633" y="301059"/>
          <a:ext cx="2204212" cy="1322527"/>
        </a:xfrm>
        <a:prstGeom prst="rect">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US" sz="2300" kern="1200"/>
            <a:t>Outer Setting</a:t>
          </a:r>
        </a:p>
      </dsp:txBody>
      <dsp:txXfrm>
        <a:off x="2424633" y="301059"/>
        <a:ext cx="2204212" cy="1322527"/>
      </dsp:txXfrm>
    </dsp:sp>
    <dsp:sp modelId="{F0D43BAA-DA74-4708-A88D-4CC599D4BA45}">
      <dsp:nvSpPr>
        <dsp:cNvPr id="0" name=""/>
        <dsp:cNvSpPr/>
      </dsp:nvSpPr>
      <dsp:spPr>
        <a:xfrm>
          <a:off x="4849266" y="301059"/>
          <a:ext cx="2204212" cy="1322527"/>
        </a:xfrm>
        <a:prstGeom prst="rect">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US" sz="2300" kern="1200"/>
            <a:t>Inner Setting</a:t>
          </a:r>
        </a:p>
      </dsp:txBody>
      <dsp:txXfrm>
        <a:off x="4849266" y="301059"/>
        <a:ext cx="2204212" cy="1322527"/>
      </dsp:txXfrm>
    </dsp:sp>
    <dsp:sp modelId="{252C08C2-6F8F-421C-AE30-8ED70A1C2B07}">
      <dsp:nvSpPr>
        <dsp:cNvPr id="0" name=""/>
        <dsp:cNvSpPr/>
      </dsp:nvSpPr>
      <dsp:spPr>
        <a:xfrm>
          <a:off x="1212316" y="1844008"/>
          <a:ext cx="2204212" cy="1322527"/>
        </a:xfrm>
        <a:prstGeom prst="rect">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US" sz="2300" kern="1200"/>
            <a:t>Individuals </a:t>
          </a:r>
        </a:p>
      </dsp:txBody>
      <dsp:txXfrm>
        <a:off x="1212316" y="1844008"/>
        <a:ext cx="2204212" cy="1322527"/>
      </dsp:txXfrm>
    </dsp:sp>
    <dsp:sp modelId="{190E6CD5-45C3-4384-9E39-A6E4432E1F35}">
      <dsp:nvSpPr>
        <dsp:cNvPr id="0" name=""/>
        <dsp:cNvSpPr/>
      </dsp:nvSpPr>
      <dsp:spPr>
        <a:xfrm>
          <a:off x="3636950" y="1844008"/>
          <a:ext cx="2204212" cy="1322527"/>
        </a:xfrm>
        <a:prstGeom prst="rect">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US" sz="2300" kern="1200"/>
            <a:t>Implementation Processes</a:t>
          </a:r>
        </a:p>
      </dsp:txBody>
      <dsp:txXfrm>
        <a:off x="3636950" y="1844008"/>
        <a:ext cx="2204212" cy="1322527"/>
      </dsp:txXfrm>
    </dsp:sp>
  </dsp:spTree>
</dsp:drawing>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10.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7.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8.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9.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6BCBF4D-A853-BA45-87EC-100B59234410}" type="datetimeFigureOut">
              <a:rPr lang="en-US" smtClean="0"/>
              <a:t>6/24/2021</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95068A5-8C81-1946-A3F2-2DAC8D58D688}" type="slidenum">
              <a:rPr lang="en-US" smtClean="0"/>
              <a:t>‹#›</a:t>
            </a:fld>
            <a:endParaRPr lang="en-US"/>
          </a:p>
        </p:txBody>
      </p:sp>
    </p:spTree>
    <p:extLst>
      <p:ext uri="{BB962C8B-B14F-4D97-AF65-F5344CB8AC3E}">
        <p14:creationId xmlns:p14="http://schemas.microsoft.com/office/powerpoint/2010/main" val="16911862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5068A5-8C81-1946-A3F2-2DAC8D58D68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483850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95068A5-8C81-1946-A3F2-2DAC8D58D688}" type="slidenum">
              <a:rPr lang="en-US" smtClean="0"/>
              <a:t>34</a:t>
            </a:fld>
            <a:endParaRPr lang="en-US"/>
          </a:p>
        </p:txBody>
      </p:sp>
    </p:spTree>
    <p:extLst>
      <p:ext uri="{BB962C8B-B14F-4D97-AF65-F5344CB8AC3E}">
        <p14:creationId xmlns:p14="http://schemas.microsoft.com/office/powerpoint/2010/main" val="2823311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t> </a:t>
            </a:r>
            <a:r>
              <a:rPr lang="en-US" b="1" u="sng"/>
              <a:t>Talking Points:</a:t>
            </a:r>
          </a:p>
          <a:p>
            <a:endParaRPr lang="en-US"/>
          </a:p>
          <a:p>
            <a:r>
              <a:rPr lang="en-US" b="1" i="1"/>
              <a:t>Using same list of audiences from prior</a:t>
            </a:r>
            <a:r>
              <a:rPr lang="en-US" b="1" i="1" baseline="0"/>
              <a:t> slide, talk about channels that might be most effective.</a:t>
            </a:r>
            <a:endParaRPr lang="en-US" b="1" i="1"/>
          </a:p>
        </p:txBody>
      </p:sp>
      <p:sp>
        <p:nvSpPr>
          <p:cNvPr id="4" name="Slide Number Placeholder 3"/>
          <p:cNvSpPr>
            <a:spLocks noGrp="1"/>
          </p:cNvSpPr>
          <p:nvPr>
            <p:ph type="sldNum" sz="quarter" idx="10"/>
          </p:nvPr>
        </p:nvSpPr>
        <p:spPr/>
        <p:txBody>
          <a:bodyPr/>
          <a:lstStyle/>
          <a:p>
            <a:fld id="{26656114-1D70-4D64-852C-D181A1E80028}" type="slidenum">
              <a:rPr lang="en-US" smtClean="0"/>
              <a:pPr/>
              <a:t>41</a:t>
            </a:fld>
            <a:endParaRPr lang="en-US"/>
          </a:p>
        </p:txBody>
      </p:sp>
    </p:spTree>
    <p:extLst>
      <p:ext uri="{BB962C8B-B14F-4D97-AF65-F5344CB8AC3E}">
        <p14:creationId xmlns:p14="http://schemas.microsoft.com/office/powerpoint/2010/main" val="10815150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5068A5-8C81-1946-A3F2-2DAC8D58D68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795344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95068A5-8C81-1946-A3F2-2DAC8D58D688}" type="slidenum">
              <a:rPr lang="en-US" smtClean="0"/>
              <a:t>2</a:t>
            </a:fld>
            <a:endParaRPr lang="en-US"/>
          </a:p>
        </p:txBody>
      </p:sp>
    </p:spTree>
    <p:extLst>
      <p:ext uri="{BB962C8B-B14F-4D97-AF65-F5344CB8AC3E}">
        <p14:creationId xmlns:p14="http://schemas.microsoft.com/office/powerpoint/2010/main" val="9096442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95068A5-8C81-1946-A3F2-2DAC8D58D688}" type="slidenum">
              <a:rPr lang="en-US" smtClean="0"/>
              <a:t>3</a:t>
            </a:fld>
            <a:endParaRPr lang="en-US"/>
          </a:p>
        </p:txBody>
      </p:sp>
    </p:spTree>
    <p:extLst>
      <p:ext uri="{BB962C8B-B14F-4D97-AF65-F5344CB8AC3E}">
        <p14:creationId xmlns:p14="http://schemas.microsoft.com/office/powerpoint/2010/main" val="40342257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7840769-7474-4F2A-B86F-7006D1FAE3C9}" type="slidenum">
              <a:rPr lang="en-US" smtClean="0"/>
              <a:t>5</a:t>
            </a:fld>
            <a:endParaRPr lang="en-US"/>
          </a:p>
        </p:txBody>
      </p:sp>
    </p:spTree>
    <p:extLst>
      <p:ext uri="{BB962C8B-B14F-4D97-AF65-F5344CB8AC3E}">
        <p14:creationId xmlns:p14="http://schemas.microsoft.com/office/powerpoint/2010/main" val="30002921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95068A5-8C81-1946-A3F2-2DAC8D58D688}" type="slidenum">
              <a:rPr lang="en-US" smtClean="0"/>
              <a:t>16</a:t>
            </a:fld>
            <a:endParaRPr lang="en-US"/>
          </a:p>
        </p:txBody>
      </p:sp>
    </p:spTree>
    <p:extLst>
      <p:ext uri="{BB962C8B-B14F-4D97-AF65-F5344CB8AC3E}">
        <p14:creationId xmlns:p14="http://schemas.microsoft.com/office/powerpoint/2010/main" val="11833803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a:t>Talking Points:</a:t>
            </a:r>
            <a:endParaRPr lang="en-US"/>
          </a:p>
          <a:p>
            <a:pPr marL="177296"/>
            <a:r>
              <a:rPr lang="en-US"/>
              <a:t>•A work plan can be developed by considering the </a:t>
            </a:r>
            <a:endParaRPr/>
          </a:p>
          <a:p>
            <a:pPr marL="643183"/>
            <a:r>
              <a:rPr lang="en-US"/>
              <a:t>•original program materials, </a:t>
            </a:r>
            <a:endParaRPr/>
          </a:p>
          <a:p>
            <a:pPr marL="643183"/>
            <a:r>
              <a:rPr lang="en-US"/>
              <a:t>•readiness assessment, </a:t>
            </a:r>
            <a:endParaRPr/>
          </a:p>
          <a:p>
            <a:pPr marL="643183"/>
            <a:r>
              <a:rPr lang="en-US"/>
              <a:t>•selection, and </a:t>
            </a:r>
            <a:endParaRPr/>
          </a:p>
          <a:p>
            <a:pPr marL="643183"/>
            <a:r>
              <a:rPr lang="en-US"/>
              <a:t>•adaptation tools.</a:t>
            </a:r>
            <a:endParaRPr/>
          </a:p>
          <a:p>
            <a:pPr marL="177296"/>
            <a:r>
              <a:rPr lang="en-US"/>
              <a:t>•Ideas about adaptation should be incorporated in the work plan.</a:t>
            </a:r>
            <a:endParaRPr/>
          </a:p>
          <a:p>
            <a:endParaRPr lang="en-US"/>
          </a:p>
        </p:txBody>
      </p:sp>
      <p:sp>
        <p:nvSpPr>
          <p:cNvPr id="4" name="Slide Number Placeholder 3"/>
          <p:cNvSpPr>
            <a:spLocks noGrp="1"/>
          </p:cNvSpPr>
          <p:nvPr>
            <p:ph type="sldNum" sz="quarter" idx="10"/>
          </p:nvPr>
        </p:nvSpPr>
        <p:spPr/>
        <p:txBody>
          <a:bodyPr/>
          <a:lstStyle/>
          <a:p>
            <a:fld id="{EB425539-E251-4053-9A4D-8F8D7FFF5CE1}" type="slidenum">
              <a:rPr lang="en-US" smtClean="0"/>
              <a:pPr/>
              <a:t>23</a:t>
            </a:fld>
            <a:endParaRPr lang="en-US"/>
          </a:p>
        </p:txBody>
      </p:sp>
    </p:spTree>
    <p:extLst>
      <p:ext uri="{BB962C8B-B14F-4D97-AF65-F5344CB8AC3E}">
        <p14:creationId xmlns:p14="http://schemas.microsoft.com/office/powerpoint/2010/main" val="11560090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95068A5-8C81-1946-A3F2-2DAC8D58D688}" type="slidenum">
              <a:rPr lang="en-US" smtClean="0"/>
              <a:t>25</a:t>
            </a:fld>
            <a:endParaRPr lang="en-US"/>
          </a:p>
        </p:txBody>
      </p:sp>
    </p:spTree>
    <p:extLst>
      <p:ext uri="{BB962C8B-B14F-4D97-AF65-F5344CB8AC3E}">
        <p14:creationId xmlns:p14="http://schemas.microsoft.com/office/powerpoint/2010/main" val="22539740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95068A5-8C81-1946-A3F2-2DAC8D58D688}" type="slidenum">
              <a:rPr lang="en-US" smtClean="0"/>
              <a:t>26</a:t>
            </a:fld>
            <a:endParaRPr lang="en-US"/>
          </a:p>
        </p:txBody>
      </p:sp>
    </p:spTree>
    <p:extLst>
      <p:ext uri="{BB962C8B-B14F-4D97-AF65-F5344CB8AC3E}">
        <p14:creationId xmlns:p14="http://schemas.microsoft.com/office/powerpoint/2010/main" val="6619731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95068A5-8C81-1946-A3F2-2DAC8D58D688}" type="slidenum">
              <a:rPr lang="en-US" smtClean="0"/>
              <a:t>31</a:t>
            </a:fld>
            <a:endParaRPr lang="en-US"/>
          </a:p>
        </p:txBody>
      </p:sp>
    </p:spTree>
    <p:extLst>
      <p:ext uri="{BB962C8B-B14F-4D97-AF65-F5344CB8AC3E}">
        <p14:creationId xmlns:p14="http://schemas.microsoft.com/office/powerpoint/2010/main" val="353705618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232749"/>
            <a:ext cx="6858000" cy="2277213"/>
          </a:xfrm>
        </p:spPr>
        <p:txBody>
          <a:bodyPr anchor="b"/>
          <a:lstStyle>
            <a:lvl1pPr algn="ctr">
              <a:defRPr sz="45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solidFill>
                  <a:schemeClr val="accent4"/>
                </a:solidFill>
              </a:defRPr>
            </a:lvl1pPr>
            <a:lvl2pPr marL="342892" indent="0" algn="ctr">
              <a:buNone/>
              <a:defRPr sz="1500"/>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en-US"/>
              <a:t>Click to edit Master subtitle style</a:t>
            </a:r>
          </a:p>
        </p:txBody>
      </p:sp>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41350"/>
          </a:xfrm>
          <a:prstGeom prst="rect">
            <a:avLst/>
          </a:prstGeom>
        </p:spPr>
      </p:pic>
      <p:grpSp>
        <p:nvGrpSpPr>
          <p:cNvPr id="5" name="Group 4"/>
          <p:cNvGrpSpPr/>
          <p:nvPr userDrawn="1"/>
        </p:nvGrpSpPr>
        <p:grpSpPr>
          <a:xfrm>
            <a:off x="6394451" y="237785"/>
            <a:ext cx="2476500" cy="807129"/>
            <a:chOff x="9607550" y="-2693101"/>
            <a:chExt cx="2476500" cy="807129"/>
          </a:xfrm>
        </p:grpSpPr>
        <p:sp>
          <p:nvSpPr>
            <p:cNvPr id="6" name="Rectangle 5"/>
            <p:cNvSpPr/>
            <p:nvPr/>
          </p:nvSpPr>
          <p:spPr>
            <a:xfrm>
              <a:off x="9607550" y="-2693101"/>
              <a:ext cx="2476500" cy="807129"/>
            </a:xfrm>
            <a:prstGeom prst="rect">
              <a:avLst/>
            </a:prstGeom>
            <a:solidFill>
              <a:schemeClr val="bg1"/>
            </a:solidFill>
            <a:ln w="25400">
              <a:solidFill>
                <a:srgbClr val="485C7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02800" y="-2605353"/>
              <a:ext cx="2286000" cy="606232"/>
            </a:xfrm>
            <a:prstGeom prst="rect">
              <a:avLst/>
            </a:prstGeom>
          </p:spPr>
        </p:pic>
      </p:grpSp>
      <p:pic>
        <p:nvPicPr>
          <p:cNvPr id="4" name="Picture 3">
            <a:extLst>
              <a:ext uri="{FF2B5EF4-FFF2-40B4-BE49-F238E27FC236}">
                <a16:creationId xmlns:a16="http://schemas.microsoft.com/office/drawing/2014/main" id="{B69B980A-90B6-4D7A-9887-FCA1927C5D3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211792"/>
            <a:ext cx="9144000" cy="641350"/>
          </a:xfrm>
          <a:prstGeom prst="rect">
            <a:avLst/>
          </a:prstGeom>
        </p:spPr>
      </p:pic>
    </p:spTree>
    <p:extLst>
      <p:ext uri="{BB962C8B-B14F-4D97-AF65-F5344CB8AC3E}">
        <p14:creationId xmlns:p14="http://schemas.microsoft.com/office/powerpoint/2010/main" val="37132889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6374699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987429"/>
            <a:ext cx="2949178" cy="1069975"/>
          </a:xfrm>
          <a:solidFill>
            <a:schemeClr val="accent2"/>
          </a:solidFill>
        </p:spPr>
        <p:txBody>
          <a:bodyPr anchor="b"/>
          <a:lstStyle>
            <a:lvl1pPr>
              <a:defRPr sz="2400">
                <a:solidFill>
                  <a:schemeClr val="bg2"/>
                </a:solidFill>
              </a:defRPr>
            </a:lvl1pPr>
          </a:lstStyle>
          <a:p>
            <a:r>
              <a:rPr lang="en-US"/>
              <a:t>Click to edit Master title style</a:t>
            </a:r>
          </a:p>
        </p:txBody>
      </p:sp>
      <p:sp>
        <p:nvSpPr>
          <p:cNvPr id="3" name="Content Placeholder 2"/>
          <p:cNvSpPr>
            <a:spLocks noGrp="1"/>
          </p:cNvSpPr>
          <p:nvPr>
            <p:ph idx="1"/>
          </p:nvPr>
        </p:nvSpPr>
        <p:spPr>
          <a:xfrm>
            <a:off x="3887391" y="987426"/>
            <a:ext cx="4629150" cy="4672824"/>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892" indent="0">
              <a:buNone/>
              <a:defRPr sz="1050"/>
            </a:lvl2pPr>
            <a:lvl3pPr marL="685783" indent="0">
              <a:buNone/>
              <a:defRPr sz="900"/>
            </a:lvl3pPr>
            <a:lvl4pPr marL="1028675" indent="0">
              <a:buNone/>
              <a:defRPr sz="750"/>
            </a:lvl4pPr>
            <a:lvl5pPr marL="1371566" indent="0">
              <a:buNone/>
              <a:defRPr sz="750"/>
            </a:lvl5pPr>
            <a:lvl6pPr marL="1714457" indent="0">
              <a:buNone/>
              <a:defRPr sz="750"/>
            </a:lvl6pPr>
            <a:lvl7pPr marL="2057348" indent="0">
              <a:buNone/>
              <a:defRPr sz="750"/>
            </a:lvl7pPr>
            <a:lvl8pPr marL="2400240" indent="0">
              <a:buNone/>
              <a:defRPr sz="750"/>
            </a:lvl8pPr>
            <a:lvl9pPr marL="2743132" indent="0">
              <a:buNone/>
              <a:defRPr sz="750"/>
            </a:lvl9pPr>
          </a:lstStyle>
          <a:p>
            <a:pPr lvl="0"/>
            <a:r>
              <a:rPr lang="en-US"/>
              <a:t>Click to edit Master text styles</a:t>
            </a:r>
          </a:p>
        </p:txBody>
      </p:sp>
      <p:pic>
        <p:nvPicPr>
          <p:cNvPr id="9" name="Picture 8"/>
          <p:cNvPicPr>
            <a:picLocks noChangeAspect="1"/>
          </p:cNvPicPr>
          <p:nvPr userDrawn="1"/>
        </p:nvPicPr>
        <p:blipFill>
          <a:blip r:embed="rId2"/>
          <a:stretch>
            <a:fillRect/>
          </a:stretch>
        </p:blipFill>
        <p:spPr>
          <a:xfrm>
            <a:off x="6556971" y="5924701"/>
            <a:ext cx="2320544" cy="611239"/>
          </a:xfrm>
          <a:prstGeom prst="rect">
            <a:avLst/>
          </a:prstGeom>
        </p:spPr>
      </p:pic>
      <p:cxnSp>
        <p:nvCxnSpPr>
          <p:cNvPr id="10" name="Straight Connector 9"/>
          <p:cNvCxnSpPr/>
          <p:nvPr userDrawn="1"/>
        </p:nvCxnSpPr>
        <p:spPr>
          <a:xfrm flipH="1">
            <a:off x="292100" y="6514542"/>
            <a:ext cx="6239473" cy="0"/>
          </a:xfrm>
          <a:prstGeom prst="line">
            <a:avLst/>
          </a:prstGeom>
          <a:ln w="38100">
            <a:solidFill>
              <a:srgbClr val="263E67"/>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787400"/>
            <a:ext cx="2949178" cy="1270000"/>
          </a:xfrm>
          <a:solidFill>
            <a:schemeClr val="accent2"/>
          </a:solidFill>
        </p:spPr>
        <p:txBody>
          <a:bodyPr anchor="b"/>
          <a:lstStyle>
            <a:lvl1pPr>
              <a:defRPr sz="2400">
                <a:solidFill>
                  <a:schemeClr val="bg2"/>
                </a:solidFill>
              </a:defRPr>
            </a:lvl1pPr>
          </a:lstStyle>
          <a:p>
            <a:r>
              <a:rPr lang="en-US"/>
              <a:t>Click to edit Master title style</a:t>
            </a:r>
          </a:p>
        </p:txBody>
      </p:sp>
      <p:sp>
        <p:nvSpPr>
          <p:cNvPr id="3" name="Picture Placeholder 2"/>
          <p:cNvSpPr>
            <a:spLocks noGrp="1"/>
          </p:cNvSpPr>
          <p:nvPr>
            <p:ph type="pic" idx="1"/>
          </p:nvPr>
        </p:nvSpPr>
        <p:spPr>
          <a:xfrm>
            <a:off x="3887391" y="787400"/>
            <a:ext cx="4629150" cy="4872850"/>
          </a:xfrm>
        </p:spPr>
        <p:txBody>
          <a:bodyPr/>
          <a:lstStyle>
            <a:lvl1pPr marL="0" indent="0">
              <a:buNone/>
              <a:defRPr sz="2400"/>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r>
              <a:rPr lang="en-US"/>
              <a:t>Click icon to add picture</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892" indent="0">
              <a:buNone/>
              <a:defRPr sz="1050"/>
            </a:lvl2pPr>
            <a:lvl3pPr marL="685783" indent="0">
              <a:buNone/>
              <a:defRPr sz="900"/>
            </a:lvl3pPr>
            <a:lvl4pPr marL="1028675" indent="0">
              <a:buNone/>
              <a:defRPr sz="750"/>
            </a:lvl4pPr>
            <a:lvl5pPr marL="1371566" indent="0">
              <a:buNone/>
              <a:defRPr sz="750"/>
            </a:lvl5pPr>
            <a:lvl6pPr marL="1714457" indent="0">
              <a:buNone/>
              <a:defRPr sz="750"/>
            </a:lvl6pPr>
            <a:lvl7pPr marL="2057348" indent="0">
              <a:buNone/>
              <a:defRPr sz="750"/>
            </a:lvl7pPr>
            <a:lvl8pPr marL="2400240" indent="0">
              <a:buNone/>
              <a:defRPr sz="750"/>
            </a:lvl8pPr>
            <a:lvl9pPr marL="2743132" indent="0">
              <a:buNone/>
              <a:defRPr sz="750"/>
            </a:lvl9pPr>
          </a:lstStyle>
          <a:p>
            <a:pPr lvl="0"/>
            <a:r>
              <a:rPr lang="en-US"/>
              <a:t>Click to edit Master text styles</a:t>
            </a:r>
          </a:p>
        </p:txBody>
      </p:sp>
      <p:pic>
        <p:nvPicPr>
          <p:cNvPr id="9" name="Picture 8"/>
          <p:cNvPicPr>
            <a:picLocks noChangeAspect="1"/>
          </p:cNvPicPr>
          <p:nvPr userDrawn="1"/>
        </p:nvPicPr>
        <p:blipFill>
          <a:blip r:embed="rId2"/>
          <a:stretch>
            <a:fillRect/>
          </a:stretch>
        </p:blipFill>
        <p:spPr>
          <a:xfrm>
            <a:off x="6556971" y="5924701"/>
            <a:ext cx="2320544" cy="611239"/>
          </a:xfrm>
          <a:prstGeom prst="rect">
            <a:avLst/>
          </a:prstGeom>
        </p:spPr>
      </p:pic>
      <p:cxnSp>
        <p:nvCxnSpPr>
          <p:cNvPr id="10" name="Straight Connector 9"/>
          <p:cNvCxnSpPr/>
          <p:nvPr userDrawn="1"/>
        </p:nvCxnSpPr>
        <p:spPr>
          <a:xfrm flipH="1">
            <a:off x="292100" y="6514542"/>
            <a:ext cx="6239473" cy="0"/>
          </a:xfrm>
          <a:prstGeom prst="line">
            <a:avLst/>
          </a:prstGeom>
          <a:ln w="38100">
            <a:solidFill>
              <a:srgbClr val="263E67"/>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232749"/>
            <a:ext cx="6858000" cy="2277213"/>
          </a:xfrm>
        </p:spPr>
        <p:txBody>
          <a:bodyPr anchor="b"/>
          <a:lstStyle>
            <a:lvl1pPr algn="ctr">
              <a:defRPr sz="45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solidFill>
                  <a:schemeClr val="accent4"/>
                </a:solidFill>
              </a:defRPr>
            </a:lvl1pPr>
            <a:lvl2pPr marL="342892" indent="0" algn="ctr">
              <a:buNone/>
              <a:defRPr sz="1500"/>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en-US"/>
              <a:t>Click to edit Master subtitle style</a:t>
            </a:r>
          </a:p>
        </p:txBody>
      </p:sp>
      <p:pic>
        <p:nvPicPr>
          <p:cNvPr id="12" name="Picture 11"/>
          <p:cNvPicPr>
            <a:picLocks noChangeAspect="1"/>
          </p:cNvPicPr>
          <p:nvPr userDrawn="1"/>
        </p:nvPicPr>
        <p:blipFill>
          <a:blip r:embed="rId2"/>
          <a:stretch>
            <a:fillRect/>
          </a:stretch>
        </p:blipFill>
        <p:spPr>
          <a:xfrm>
            <a:off x="266700" y="230133"/>
            <a:ext cx="2320544" cy="611239"/>
          </a:xfrm>
          <a:prstGeom prst="rect">
            <a:avLst/>
          </a:prstGeom>
        </p:spPr>
      </p:pic>
      <p:cxnSp>
        <p:nvCxnSpPr>
          <p:cNvPr id="13" name="Straight Connector 12"/>
          <p:cNvCxnSpPr/>
          <p:nvPr userDrawn="1"/>
        </p:nvCxnSpPr>
        <p:spPr>
          <a:xfrm flipH="1">
            <a:off x="2599944" y="794574"/>
            <a:ext cx="6239473" cy="0"/>
          </a:xfrm>
          <a:prstGeom prst="line">
            <a:avLst/>
          </a:prstGeom>
          <a:ln w="38100">
            <a:solidFill>
              <a:srgbClr val="263E67"/>
            </a:solidFill>
          </a:ln>
        </p:spPr>
        <p:style>
          <a:lnRef idx="1">
            <a:schemeClr val="accent1"/>
          </a:lnRef>
          <a:fillRef idx="0">
            <a:schemeClr val="accent1"/>
          </a:fillRef>
          <a:effectRef idx="0">
            <a:schemeClr val="accent1"/>
          </a:effectRef>
          <a:fontRef idx="minor">
            <a:schemeClr val="tx1"/>
          </a:fontRef>
        </p:style>
      </p:cxnSp>
      <p:pic>
        <p:nvPicPr>
          <p:cNvPr id="5" name="Picture 4" descr="A picture containing object, light, drawing, clock&#10;&#10;Description automatically generated">
            <a:extLst>
              <a:ext uri="{FF2B5EF4-FFF2-40B4-BE49-F238E27FC236}">
                <a16:creationId xmlns:a16="http://schemas.microsoft.com/office/drawing/2014/main" id="{C63652FC-F8D4-458A-A36D-33801A60355F}"/>
              </a:ext>
            </a:extLst>
          </p:cNvPr>
          <p:cNvPicPr>
            <a:picLocks noChangeAspect="1"/>
          </p:cNvPicPr>
          <p:nvPr userDrawn="1"/>
        </p:nvPicPr>
        <p:blipFill>
          <a:blip r:embed="rId3"/>
          <a:stretch>
            <a:fillRect/>
          </a:stretch>
        </p:blipFill>
        <p:spPr>
          <a:xfrm>
            <a:off x="6437743" y="5987252"/>
            <a:ext cx="2534160" cy="748135"/>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628650" y="1825630"/>
            <a:ext cx="7886700" cy="38334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8" name="Picture 7"/>
          <p:cNvPicPr>
            <a:picLocks noChangeAspect="1"/>
          </p:cNvPicPr>
          <p:nvPr userDrawn="1"/>
        </p:nvPicPr>
        <p:blipFill>
          <a:blip r:embed="rId2"/>
          <a:stretch>
            <a:fillRect/>
          </a:stretch>
        </p:blipFill>
        <p:spPr>
          <a:xfrm>
            <a:off x="6556971" y="5924701"/>
            <a:ext cx="2320544" cy="611239"/>
          </a:xfrm>
          <a:prstGeom prst="rect">
            <a:avLst/>
          </a:prstGeom>
        </p:spPr>
      </p:pic>
      <p:cxnSp>
        <p:nvCxnSpPr>
          <p:cNvPr id="9" name="Straight Connector 8"/>
          <p:cNvCxnSpPr/>
          <p:nvPr userDrawn="1"/>
        </p:nvCxnSpPr>
        <p:spPr>
          <a:xfrm flipH="1">
            <a:off x="292100" y="6514542"/>
            <a:ext cx="6239473" cy="0"/>
          </a:xfrm>
          <a:prstGeom prst="line">
            <a:avLst/>
          </a:prstGeom>
          <a:ln w="38100">
            <a:solidFill>
              <a:srgbClr val="263E67"/>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1_Section Header">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72B9209-B437-4FEF-A906-B0DC8425AFE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197609"/>
            <a:ext cx="9144000" cy="641350"/>
          </a:xfrm>
          <a:prstGeom prst="rect">
            <a:avLst/>
          </a:prstGeom>
        </p:spPr>
      </p:pic>
      <p:sp>
        <p:nvSpPr>
          <p:cNvPr id="2" name="Title 1"/>
          <p:cNvSpPr>
            <a:spLocks noGrp="1"/>
          </p:cNvSpPr>
          <p:nvPr>
            <p:ph type="title"/>
          </p:nvPr>
        </p:nvSpPr>
        <p:spPr>
          <a:xfrm>
            <a:off x="623888" y="1112843"/>
            <a:ext cx="7886700" cy="2852737"/>
          </a:xfr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3992568"/>
            <a:ext cx="7886700" cy="1500187"/>
          </a:xfrm>
        </p:spPr>
        <p:txBody>
          <a:bodyPr/>
          <a:lstStyle>
            <a:lvl1pPr marL="0" indent="0">
              <a:buNone/>
              <a:defRPr sz="1800">
                <a:solidFill>
                  <a:schemeClr val="accent4"/>
                </a:solidFill>
              </a:defRPr>
            </a:lvl1pPr>
            <a:lvl2pPr marL="342892" indent="0">
              <a:buNone/>
              <a:defRPr sz="1500">
                <a:solidFill>
                  <a:schemeClr val="tx1">
                    <a:tint val="75000"/>
                  </a:schemeClr>
                </a:solidFill>
              </a:defRPr>
            </a:lvl2pPr>
            <a:lvl3pPr marL="685783" indent="0">
              <a:buNone/>
              <a:defRPr sz="1350">
                <a:solidFill>
                  <a:schemeClr val="tx1">
                    <a:tint val="75000"/>
                  </a:schemeClr>
                </a:solidFill>
              </a:defRPr>
            </a:lvl3pPr>
            <a:lvl4pPr marL="1028675" indent="0">
              <a:buNone/>
              <a:defRPr sz="1200">
                <a:solidFill>
                  <a:schemeClr val="tx1">
                    <a:tint val="75000"/>
                  </a:schemeClr>
                </a:solidFill>
              </a:defRPr>
            </a:lvl4pPr>
            <a:lvl5pPr marL="1371566" indent="0">
              <a:buNone/>
              <a:defRPr sz="1200">
                <a:solidFill>
                  <a:schemeClr val="tx1">
                    <a:tint val="75000"/>
                  </a:schemeClr>
                </a:solidFill>
              </a:defRPr>
            </a:lvl5pPr>
            <a:lvl6pPr marL="1714457" indent="0">
              <a:buNone/>
              <a:defRPr sz="1200">
                <a:solidFill>
                  <a:schemeClr val="tx1">
                    <a:tint val="75000"/>
                  </a:schemeClr>
                </a:solidFill>
              </a:defRPr>
            </a:lvl6pPr>
            <a:lvl7pPr marL="2057348" indent="0">
              <a:buNone/>
              <a:defRPr sz="1200">
                <a:solidFill>
                  <a:schemeClr val="tx1">
                    <a:tint val="75000"/>
                  </a:schemeClr>
                </a:solidFill>
              </a:defRPr>
            </a:lvl7pPr>
            <a:lvl8pPr marL="2400240" indent="0">
              <a:buNone/>
              <a:defRPr sz="1200">
                <a:solidFill>
                  <a:schemeClr val="tx1">
                    <a:tint val="75000"/>
                  </a:schemeClr>
                </a:solidFill>
              </a:defRPr>
            </a:lvl8pPr>
            <a:lvl9pPr marL="2743132" indent="0">
              <a:buNone/>
              <a:defRPr sz="1200">
                <a:solidFill>
                  <a:schemeClr val="tx1">
                    <a:tint val="75000"/>
                  </a:schemeClr>
                </a:solidFill>
              </a:defRPr>
            </a:lvl9pPr>
          </a:lstStyle>
          <a:p>
            <a:pPr lvl="0"/>
            <a:r>
              <a:rPr lang="en-US"/>
              <a:t>Click to edit Master text styles</a:t>
            </a:r>
          </a:p>
        </p:txBody>
      </p:sp>
      <p:grpSp>
        <p:nvGrpSpPr>
          <p:cNvPr id="30" name="Group 29"/>
          <p:cNvGrpSpPr/>
          <p:nvPr userDrawn="1"/>
        </p:nvGrpSpPr>
        <p:grpSpPr>
          <a:xfrm>
            <a:off x="6394451" y="5794045"/>
            <a:ext cx="2476500" cy="807129"/>
            <a:chOff x="9607550" y="-2693101"/>
            <a:chExt cx="2476500" cy="807129"/>
          </a:xfrm>
        </p:grpSpPr>
        <p:sp>
          <p:nvSpPr>
            <p:cNvPr id="31" name="Rectangle 30"/>
            <p:cNvSpPr/>
            <p:nvPr/>
          </p:nvSpPr>
          <p:spPr>
            <a:xfrm>
              <a:off x="9607550" y="-2693101"/>
              <a:ext cx="2476500" cy="807129"/>
            </a:xfrm>
            <a:prstGeom prst="rect">
              <a:avLst/>
            </a:prstGeom>
            <a:solidFill>
              <a:schemeClr val="bg1"/>
            </a:solidFill>
            <a:ln w="25400">
              <a:solidFill>
                <a:srgbClr val="485C7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32" name="Picture 3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02800" y="-2605353"/>
              <a:ext cx="2286000" cy="606232"/>
            </a:xfrm>
            <a:prstGeom prst="rect">
              <a:avLst/>
            </a:prstGeom>
          </p:spPr>
        </p:pic>
      </p:grp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41350"/>
          </a:xfrm>
          <a:prstGeom prst="rect">
            <a:avLst/>
          </a:prstGeom>
        </p:spPr>
      </p:pic>
    </p:spTree>
    <p:extLst>
      <p:ext uri="{BB962C8B-B14F-4D97-AF65-F5344CB8AC3E}">
        <p14:creationId xmlns:p14="http://schemas.microsoft.com/office/powerpoint/2010/main" val="11826217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112843"/>
            <a:ext cx="7886700" cy="2852737"/>
          </a:xfr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3992568"/>
            <a:ext cx="7886700" cy="1500187"/>
          </a:xfrm>
        </p:spPr>
        <p:txBody>
          <a:bodyPr/>
          <a:lstStyle>
            <a:lvl1pPr marL="0" indent="0">
              <a:buNone/>
              <a:defRPr sz="1800">
                <a:solidFill>
                  <a:schemeClr val="accent4"/>
                </a:solidFill>
              </a:defRPr>
            </a:lvl1pPr>
            <a:lvl2pPr marL="342892" indent="0">
              <a:buNone/>
              <a:defRPr sz="1500">
                <a:solidFill>
                  <a:schemeClr val="tx1">
                    <a:tint val="75000"/>
                  </a:schemeClr>
                </a:solidFill>
              </a:defRPr>
            </a:lvl2pPr>
            <a:lvl3pPr marL="685783" indent="0">
              <a:buNone/>
              <a:defRPr sz="1350">
                <a:solidFill>
                  <a:schemeClr val="tx1">
                    <a:tint val="75000"/>
                  </a:schemeClr>
                </a:solidFill>
              </a:defRPr>
            </a:lvl3pPr>
            <a:lvl4pPr marL="1028675" indent="0">
              <a:buNone/>
              <a:defRPr sz="1200">
                <a:solidFill>
                  <a:schemeClr val="tx1">
                    <a:tint val="75000"/>
                  </a:schemeClr>
                </a:solidFill>
              </a:defRPr>
            </a:lvl4pPr>
            <a:lvl5pPr marL="1371566" indent="0">
              <a:buNone/>
              <a:defRPr sz="1200">
                <a:solidFill>
                  <a:schemeClr val="tx1">
                    <a:tint val="75000"/>
                  </a:schemeClr>
                </a:solidFill>
              </a:defRPr>
            </a:lvl5pPr>
            <a:lvl6pPr marL="1714457" indent="0">
              <a:buNone/>
              <a:defRPr sz="1200">
                <a:solidFill>
                  <a:schemeClr val="tx1">
                    <a:tint val="75000"/>
                  </a:schemeClr>
                </a:solidFill>
              </a:defRPr>
            </a:lvl6pPr>
            <a:lvl7pPr marL="2057348" indent="0">
              <a:buNone/>
              <a:defRPr sz="1200">
                <a:solidFill>
                  <a:schemeClr val="tx1">
                    <a:tint val="75000"/>
                  </a:schemeClr>
                </a:solidFill>
              </a:defRPr>
            </a:lvl7pPr>
            <a:lvl8pPr marL="2400240" indent="0">
              <a:buNone/>
              <a:defRPr sz="1200">
                <a:solidFill>
                  <a:schemeClr val="tx1">
                    <a:tint val="75000"/>
                  </a:schemeClr>
                </a:solidFill>
              </a:defRPr>
            </a:lvl8pPr>
            <a:lvl9pPr marL="2743132" indent="0">
              <a:buNone/>
              <a:defRPr sz="1200">
                <a:solidFill>
                  <a:schemeClr val="tx1">
                    <a:tint val="75000"/>
                  </a:schemeClr>
                </a:solidFill>
              </a:defRPr>
            </a:lvl9pPr>
          </a:lstStyle>
          <a:p>
            <a:pPr lvl="0"/>
            <a:r>
              <a:rPr lang="en-US"/>
              <a:t>Click to edit Master text styles</a:t>
            </a:r>
          </a:p>
        </p:txBody>
      </p:sp>
      <p:pic>
        <p:nvPicPr>
          <p:cNvPr id="8" name="Picture 7"/>
          <p:cNvPicPr>
            <a:picLocks noChangeAspect="1"/>
          </p:cNvPicPr>
          <p:nvPr userDrawn="1"/>
        </p:nvPicPr>
        <p:blipFill>
          <a:blip r:embed="rId2"/>
          <a:stretch>
            <a:fillRect/>
          </a:stretch>
        </p:blipFill>
        <p:spPr>
          <a:xfrm>
            <a:off x="6556971" y="5924701"/>
            <a:ext cx="2320544" cy="611239"/>
          </a:xfrm>
          <a:prstGeom prst="rect">
            <a:avLst/>
          </a:prstGeom>
        </p:spPr>
      </p:pic>
      <p:cxnSp>
        <p:nvCxnSpPr>
          <p:cNvPr id="9" name="Straight Connector 8"/>
          <p:cNvCxnSpPr/>
          <p:nvPr userDrawn="1"/>
        </p:nvCxnSpPr>
        <p:spPr>
          <a:xfrm flipH="1">
            <a:off x="292100" y="6514542"/>
            <a:ext cx="6239473" cy="0"/>
          </a:xfrm>
          <a:prstGeom prst="line">
            <a:avLst/>
          </a:prstGeom>
          <a:ln w="38100">
            <a:solidFill>
              <a:srgbClr val="263E67"/>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37983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9" name="Picture 8"/>
          <p:cNvPicPr>
            <a:picLocks noChangeAspect="1"/>
          </p:cNvPicPr>
          <p:nvPr userDrawn="1"/>
        </p:nvPicPr>
        <p:blipFill>
          <a:blip r:embed="rId2"/>
          <a:stretch>
            <a:fillRect/>
          </a:stretch>
        </p:blipFill>
        <p:spPr>
          <a:xfrm>
            <a:off x="6556971" y="5924701"/>
            <a:ext cx="2320544" cy="611239"/>
          </a:xfrm>
          <a:prstGeom prst="rect">
            <a:avLst/>
          </a:prstGeom>
        </p:spPr>
      </p:pic>
      <p:cxnSp>
        <p:nvCxnSpPr>
          <p:cNvPr id="10" name="Straight Connector 9"/>
          <p:cNvCxnSpPr/>
          <p:nvPr userDrawn="1"/>
        </p:nvCxnSpPr>
        <p:spPr>
          <a:xfrm flipH="1">
            <a:off x="292100" y="6514542"/>
            <a:ext cx="6239473" cy="0"/>
          </a:xfrm>
          <a:prstGeom prst="line">
            <a:avLst/>
          </a:prstGeom>
          <a:ln w="38100">
            <a:solidFill>
              <a:srgbClr val="263E67"/>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609600"/>
            <a:ext cx="7886700" cy="1081088"/>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a:solidFill>
            <a:schemeClr val="accent2"/>
          </a:solidFill>
        </p:spPr>
        <p:txBody>
          <a:bodyPr anchor="b"/>
          <a:lstStyle>
            <a:lvl1pPr marL="0" indent="0">
              <a:buNone/>
              <a:defRPr sz="1800" b="1">
                <a:solidFill>
                  <a:schemeClr val="bg2"/>
                </a:solidFill>
              </a:defRPr>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2" y="1690687"/>
            <a:ext cx="3887391" cy="814387"/>
          </a:xfrm>
          <a:solidFill>
            <a:schemeClr val="accent2"/>
          </a:solidFill>
        </p:spPr>
        <p:txBody>
          <a:bodyPr anchor="b"/>
          <a:lstStyle>
            <a:lvl1pPr marL="0" indent="0">
              <a:buNone/>
              <a:defRPr sz="1800" b="1">
                <a:solidFill>
                  <a:schemeClr val="bg2"/>
                </a:solidFill>
              </a:defRPr>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2" y="2505075"/>
            <a:ext cx="3887391" cy="311886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1" name="Picture 10"/>
          <p:cNvPicPr>
            <a:picLocks noChangeAspect="1"/>
          </p:cNvPicPr>
          <p:nvPr userDrawn="1"/>
        </p:nvPicPr>
        <p:blipFill>
          <a:blip r:embed="rId2"/>
          <a:stretch>
            <a:fillRect/>
          </a:stretch>
        </p:blipFill>
        <p:spPr>
          <a:xfrm>
            <a:off x="6556971" y="5924701"/>
            <a:ext cx="2320544" cy="611239"/>
          </a:xfrm>
          <a:prstGeom prst="rect">
            <a:avLst/>
          </a:prstGeom>
        </p:spPr>
      </p:pic>
      <p:cxnSp>
        <p:nvCxnSpPr>
          <p:cNvPr id="12" name="Straight Connector 11"/>
          <p:cNvCxnSpPr/>
          <p:nvPr userDrawn="1"/>
        </p:nvCxnSpPr>
        <p:spPr>
          <a:xfrm flipH="1">
            <a:off x="292100" y="6514542"/>
            <a:ext cx="6239473" cy="0"/>
          </a:xfrm>
          <a:prstGeom prst="line">
            <a:avLst/>
          </a:prstGeom>
          <a:ln w="38100">
            <a:solidFill>
              <a:srgbClr val="263E67"/>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pic>
        <p:nvPicPr>
          <p:cNvPr id="7" name="Picture 6"/>
          <p:cNvPicPr>
            <a:picLocks noChangeAspect="1"/>
          </p:cNvPicPr>
          <p:nvPr userDrawn="1"/>
        </p:nvPicPr>
        <p:blipFill>
          <a:blip r:embed="rId2"/>
          <a:stretch>
            <a:fillRect/>
          </a:stretch>
        </p:blipFill>
        <p:spPr>
          <a:xfrm>
            <a:off x="6556971" y="5924701"/>
            <a:ext cx="2320544" cy="611239"/>
          </a:xfrm>
          <a:prstGeom prst="rect">
            <a:avLst/>
          </a:prstGeom>
        </p:spPr>
      </p:pic>
      <p:cxnSp>
        <p:nvCxnSpPr>
          <p:cNvPr id="8" name="Straight Connector 7"/>
          <p:cNvCxnSpPr/>
          <p:nvPr userDrawn="1"/>
        </p:nvCxnSpPr>
        <p:spPr>
          <a:xfrm flipH="1">
            <a:off x="292100" y="6514542"/>
            <a:ext cx="6239473" cy="0"/>
          </a:xfrm>
          <a:prstGeom prst="line">
            <a:avLst/>
          </a:prstGeom>
          <a:ln w="38100">
            <a:solidFill>
              <a:srgbClr val="263E67"/>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stretch>
            <a:fillRect/>
          </a:stretch>
        </p:blipFill>
        <p:spPr>
          <a:xfrm>
            <a:off x="6556971" y="5924701"/>
            <a:ext cx="2320544" cy="611239"/>
          </a:xfrm>
          <a:prstGeom prst="rect">
            <a:avLst/>
          </a:prstGeom>
        </p:spPr>
      </p:pic>
      <p:cxnSp>
        <p:nvCxnSpPr>
          <p:cNvPr id="7" name="Straight Connector 6"/>
          <p:cNvCxnSpPr/>
          <p:nvPr userDrawn="1"/>
        </p:nvCxnSpPr>
        <p:spPr>
          <a:xfrm flipH="1">
            <a:off x="292100" y="6514542"/>
            <a:ext cx="6239473" cy="0"/>
          </a:xfrm>
          <a:prstGeom prst="line">
            <a:avLst/>
          </a:prstGeom>
          <a:ln w="38100">
            <a:solidFill>
              <a:srgbClr val="263E67"/>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629594"/>
            <a:ext cx="7886700" cy="1061094"/>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6914611"/>
      </p:ext>
    </p:extLst>
  </p:cSld>
  <p:clrMap bg1="lt1" tx1="dk1" bg2="lt2" tx2="dk2" accent1="accent1" accent2="accent2" accent3="accent3" accent4="accent4" accent5="accent5" accent6="accent6" hlink="hlink" folHlink="folHlink"/>
  <p:sldLayoutIdLst>
    <p:sldLayoutId id="2147483668" r:id="rId1"/>
    <p:sldLayoutId id="2147483659" r:id="rId2"/>
    <p:sldLayoutId id="2147483660" r:id="rId3"/>
    <p:sldLayoutId id="2147483670" r:id="rId4"/>
    <p:sldLayoutId id="2147483661" r:id="rId5"/>
    <p:sldLayoutId id="2147483662" r:id="rId6"/>
    <p:sldLayoutId id="2147483663" r:id="rId7"/>
    <p:sldLayoutId id="2147483664" r:id="rId8"/>
    <p:sldLayoutId id="2147483665" r:id="rId9"/>
    <p:sldLayoutId id="2147483669" r:id="rId10"/>
    <p:sldLayoutId id="2147483666" r:id="rId11"/>
    <p:sldLayoutId id="2147483667" r:id="rId12"/>
  </p:sldLayoutIdLst>
  <p:txStyles>
    <p:titleStyle>
      <a:lvl1pPr algn="l" defTabSz="685783" rtl="0" eaLnBrk="1" latinLnBrk="0" hangingPunct="1">
        <a:lnSpc>
          <a:spcPct val="90000"/>
        </a:lnSpc>
        <a:spcBef>
          <a:spcPct val="0"/>
        </a:spcBef>
        <a:buNone/>
        <a:defRPr sz="3300" kern="1200">
          <a:solidFill>
            <a:schemeClr val="tx2"/>
          </a:solidFill>
          <a:latin typeface="+mj-lt"/>
          <a:ea typeface="+mj-ea"/>
          <a:cs typeface="+mj-cs"/>
        </a:defRPr>
      </a:lvl1pPr>
    </p:titleStyle>
    <p:bodyStyle>
      <a:lvl1pPr marL="171446" indent="-171446" algn="l" defTabSz="685783" rtl="0" eaLnBrk="1" latinLnBrk="0" hangingPunct="1">
        <a:lnSpc>
          <a:spcPct val="90000"/>
        </a:lnSpc>
        <a:spcBef>
          <a:spcPts val="750"/>
        </a:spcBef>
        <a:buFontTx/>
        <a:buBlip>
          <a:blip r:embed="rId14"/>
        </a:buBlip>
        <a:defRPr sz="2100" kern="1200">
          <a:solidFill>
            <a:schemeClr val="tx1"/>
          </a:solidFill>
          <a:latin typeface="+mn-lt"/>
          <a:ea typeface="+mn-ea"/>
          <a:cs typeface="+mn-cs"/>
        </a:defRPr>
      </a:lvl1pPr>
      <a:lvl2pPr marL="514337" indent="-171446" algn="l" defTabSz="685783" rtl="0" eaLnBrk="1" latinLnBrk="0" hangingPunct="1">
        <a:lnSpc>
          <a:spcPct val="90000"/>
        </a:lnSpc>
        <a:spcBef>
          <a:spcPts val="375"/>
        </a:spcBef>
        <a:buClr>
          <a:srgbClr val="263E67"/>
        </a:buClr>
        <a:buFont typeface="Arial"/>
        <a:buChar char="•"/>
        <a:defRPr sz="1800" kern="1200">
          <a:solidFill>
            <a:schemeClr val="tx1"/>
          </a:solidFill>
          <a:latin typeface="+mn-lt"/>
          <a:ea typeface="+mn-ea"/>
          <a:cs typeface="+mn-cs"/>
        </a:defRPr>
      </a:lvl2pPr>
      <a:lvl3pPr marL="857228" indent="-171446" algn="l" defTabSz="685783" rtl="0" eaLnBrk="1" latinLnBrk="0" hangingPunct="1">
        <a:lnSpc>
          <a:spcPct val="90000"/>
        </a:lnSpc>
        <a:spcBef>
          <a:spcPts val="375"/>
        </a:spcBef>
        <a:buClr>
          <a:srgbClr val="263E67"/>
        </a:buClr>
        <a:buFont typeface="Arial"/>
        <a:buChar char="•"/>
        <a:defRPr sz="1500" kern="1200">
          <a:solidFill>
            <a:schemeClr val="tx1"/>
          </a:solidFill>
          <a:latin typeface="+mn-lt"/>
          <a:ea typeface="+mn-ea"/>
          <a:cs typeface="+mn-cs"/>
        </a:defRPr>
      </a:lvl3pPr>
      <a:lvl4pPr marL="1200120" indent="-171446" algn="l" defTabSz="685783" rtl="0" eaLnBrk="1" latinLnBrk="0" hangingPunct="1">
        <a:lnSpc>
          <a:spcPct val="90000"/>
        </a:lnSpc>
        <a:spcBef>
          <a:spcPts val="375"/>
        </a:spcBef>
        <a:buClr>
          <a:srgbClr val="263E67"/>
        </a:buClr>
        <a:buFont typeface="Arial"/>
        <a:buChar char="•"/>
        <a:defRPr sz="1350" kern="1200">
          <a:solidFill>
            <a:schemeClr val="tx1"/>
          </a:solidFill>
          <a:latin typeface="+mn-lt"/>
          <a:ea typeface="+mn-ea"/>
          <a:cs typeface="+mn-cs"/>
        </a:defRPr>
      </a:lvl4pPr>
      <a:lvl5pPr marL="1543012" indent="-171446" algn="l" defTabSz="685783" rtl="0" eaLnBrk="1" latinLnBrk="0" hangingPunct="1">
        <a:lnSpc>
          <a:spcPct val="90000"/>
        </a:lnSpc>
        <a:spcBef>
          <a:spcPts val="375"/>
        </a:spcBef>
        <a:buClr>
          <a:srgbClr val="263E67"/>
        </a:buClr>
        <a:buFont typeface="Arial"/>
        <a:buChar char="•"/>
        <a:defRPr sz="1350" kern="120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3.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3.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3.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2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10.xml"/><Relationship Id="rId1" Type="http://schemas.openxmlformats.org/officeDocument/2006/relationships/slideLayout" Target="../slideLayouts/slideLayout3.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3.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3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3.xml"/><Relationship Id="rId1" Type="http://schemas.openxmlformats.org/officeDocument/2006/relationships/tags" Target="../tags/tag1.xml"/></Relationships>
</file>

<file path=ppt/slides/_rels/slide42.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12.xml"/><Relationship Id="rId1" Type="http://schemas.openxmlformats.org/officeDocument/2006/relationships/slideLayout" Target="../slideLayouts/slideLayout3.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3.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svg"/><Relationship Id="rId7" Type="http://schemas.openxmlformats.org/officeDocument/2006/relationships/image" Target="../media/image14.svg"/><Relationship Id="rId2" Type="http://schemas.openxmlformats.org/officeDocument/2006/relationships/image" Target="../media/image9.png"/><Relationship Id="rId1" Type="http://schemas.openxmlformats.org/officeDocument/2006/relationships/slideLayout" Target="../slideLayouts/slideLayout3.xml"/><Relationship Id="rId6" Type="http://schemas.openxmlformats.org/officeDocument/2006/relationships/image" Target="../media/image13.png"/><Relationship Id="rId5" Type="http://schemas.openxmlformats.org/officeDocument/2006/relationships/image" Target="../media/image12.svg"/><Relationship Id="rId4" Type="http://schemas.openxmlformats.org/officeDocument/2006/relationships/image" Target="../media/image11.png"/><Relationship Id="rId9" Type="http://schemas.openxmlformats.org/officeDocument/2006/relationships/image" Target="../media/image16.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2D652B-1192-4149-B954-E587E086836E}"/>
              </a:ext>
            </a:extLst>
          </p:cNvPr>
          <p:cNvSpPr>
            <a:spLocks noGrp="1"/>
          </p:cNvSpPr>
          <p:nvPr>
            <p:ph type="title"/>
          </p:nvPr>
        </p:nvSpPr>
        <p:spPr>
          <a:xfrm>
            <a:off x="623887" y="1112843"/>
            <a:ext cx="8239557" cy="2239957"/>
          </a:xfrm>
        </p:spPr>
        <p:txBody>
          <a:bodyPr>
            <a:normAutofit/>
          </a:bodyPr>
          <a:lstStyle/>
          <a:p>
            <a:r>
              <a:rPr lang="en-US" sz="4800" dirty="0"/>
              <a:t>PUTTING PUBLIC HEALTH EVIDENCE IN ACTION</a:t>
            </a:r>
          </a:p>
        </p:txBody>
      </p:sp>
      <p:sp>
        <p:nvSpPr>
          <p:cNvPr id="5" name="TextBox 4">
            <a:extLst>
              <a:ext uri="{FF2B5EF4-FFF2-40B4-BE49-F238E27FC236}">
                <a16:creationId xmlns:a16="http://schemas.microsoft.com/office/drawing/2014/main" id="{C2FCC88D-8BB0-4CA5-AC57-8C8B9CCB8C17}"/>
              </a:ext>
            </a:extLst>
          </p:cNvPr>
          <p:cNvSpPr txBox="1"/>
          <p:nvPr/>
        </p:nvSpPr>
        <p:spPr>
          <a:xfrm>
            <a:off x="0" y="5484836"/>
            <a:ext cx="6390968" cy="70788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Franklin Gothic Book" panose="020B0503020102020204"/>
                <a:ea typeface="+mn-ea"/>
                <a:cs typeface="+mn-cs"/>
              </a:rPr>
              <a:t>This training is supported by the Centers for Disease Control and Prevention of the U.S. Department of Health and Human Services (HHS) as part of financial assistance awards (cooperative agreement numbers U48 DP006400 and U48 DP006377). The contents are those of the author(s) and do not necessarily represent the official views of, nor an endorsement, by CDC/HHS, or the U.S. Government.</a:t>
            </a:r>
          </a:p>
        </p:txBody>
      </p:sp>
      <p:pic>
        <p:nvPicPr>
          <p:cNvPr id="4" name="Picture 3">
            <a:extLst>
              <a:ext uri="{FF2B5EF4-FFF2-40B4-BE49-F238E27FC236}">
                <a16:creationId xmlns:a16="http://schemas.microsoft.com/office/drawing/2014/main" id="{6FEE6B25-2EBD-4F5B-8CD0-C9E14202A7A6}"/>
              </a:ext>
            </a:extLst>
          </p:cNvPr>
          <p:cNvPicPr>
            <a:picLocks noChangeAspect="1"/>
          </p:cNvPicPr>
          <p:nvPr/>
        </p:nvPicPr>
        <p:blipFill>
          <a:blip r:embed="rId3"/>
          <a:stretch>
            <a:fillRect/>
          </a:stretch>
        </p:blipFill>
        <p:spPr>
          <a:xfrm>
            <a:off x="6611785" y="4434190"/>
            <a:ext cx="1908327" cy="1096912"/>
          </a:xfrm>
          <a:prstGeom prst="rect">
            <a:avLst/>
          </a:prstGeom>
        </p:spPr>
      </p:pic>
      <p:sp>
        <p:nvSpPr>
          <p:cNvPr id="7" name="TextBox 6">
            <a:extLst>
              <a:ext uri="{FF2B5EF4-FFF2-40B4-BE49-F238E27FC236}">
                <a16:creationId xmlns:a16="http://schemas.microsoft.com/office/drawing/2014/main" id="{003D60B4-5C88-468D-9964-9423FF036625}"/>
              </a:ext>
            </a:extLst>
          </p:cNvPr>
          <p:cNvSpPr txBox="1"/>
          <p:nvPr/>
        </p:nvSpPr>
        <p:spPr>
          <a:xfrm>
            <a:off x="623888" y="3291145"/>
            <a:ext cx="6390968"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0439DF"/>
                </a:solidFill>
                <a:effectLst/>
                <a:uLnTx/>
                <a:uFillTx/>
                <a:latin typeface="Franklin Gothic Book" panose="020B0503020102020204"/>
                <a:ea typeface="+mn-ea"/>
                <a:cs typeface="+mn-cs"/>
              </a:rPr>
              <a:t>Implement Evidence-Based Interventions</a:t>
            </a:r>
          </a:p>
        </p:txBody>
      </p:sp>
    </p:spTree>
    <p:extLst>
      <p:ext uri="{BB962C8B-B14F-4D97-AF65-F5344CB8AC3E}">
        <p14:creationId xmlns:p14="http://schemas.microsoft.com/office/powerpoint/2010/main" val="16893147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Graphical user interface, text, email&#10;&#10;Description automatically generated">
            <a:extLst>
              <a:ext uri="{FF2B5EF4-FFF2-40B4-BE49-F238E27FC236}">
                <a16:creationId xmlns:a16="http://schemas.microsoft.com/office/drawing/2014/main" id="{7E6A7AEE-3FF1-4DD2-8F40-1C51C14C32B7}"/>
              </a:ext>
            </a:extLst>
          </p:cNvPr>
          <p:cNvPicPr>
            <a:picLocks noChangeAspect="1"/>
          </p:cNvPicPr>
          <p:nvPr/>
        </p:nvPicPr>
        <p:blipFill>
          <a:blip r:embed="rId2"/>
          <a:stretch>
            <a:fillRect/>
          </a:stretch>
        </p:blipFill>
        <p:spPr>
          <a:xfrm>
            <a:off x="3179524" y="81741"/>
            <a:ext cx="5906021" cy="7049422"/>
          </a:xfrm>
          <a:prstGeom prst="rect">
            <a:avLst/>
          </a:prstGeom>
        </p:spPr>
      </p:pic>
      <p:sp>
        <p:nvSpPr>
          <p:cNvPr id="3" name="TextBox 2">
            <a:extLst>
              <a:ext uri="{FF2B5EF4-FFF2-40B4-BE49-F238E27FC236}">
                <a16:creationId xmlns:a16="http://schemas.microsoft.com/office/drawing/2014/main" id="{F1610AFF-C60C-45A8-A0DA-5266A890C684}"/>
              </a:ext>
            </a:extLst>
          </p:cNvPr>
          <p:cNvSpPr txBox="1"/>
          <p:nvPr/>
        </p:nvSpPr>
        <p:spPr>
          <a:xfrm>
            <a:off x="601249" y="1530263"/>
            <a:ext cx="2743200"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b="1">
                <a:solidFill>
                  <a:srgbClr val="0070C0"/>
                </a:solidFill>
              </a:rPr>
              <a:t>Handout #1</a:t>
            </a:r>
          </a:p>
        </p:txBody>
      </p:sp>
    </p:spTree>
    <p:extLst>
      <p:ext uri="{BB962C8B-B14F-4D97-AF65-F5344CB8AC3E}">
        <p14:creationId xmlns:p14="http://schemas.microsoft.com/office/powerpoint/2010/main" val="36025341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0EE7CC-F4AD-4B34-A9EA-F83120952CFB}"/>
              </a:ext>
            </a:extLst>
          </p:cNvPr>
          <p:cNvSpPr>
            <a:spLocks noGrp="1"/>
          </p:cNvSpPr>
          <p:nvPr>
            <p:ph type="title"/>
          </p:nvPr>
        </p:nvSpPr>
        <p:spPr/>
        <p:txBody>
          <a:bodyPr>
            <a:normAutofit/>
          </a:bodyPr>
          <a:lstStyle/>
          <a:p>
            <a:r>
              <a:rPr lang="en-US" sz="3200"/>
              <a:t>Aim Statement and Measurable Objectives</a:t>
            </a:r>
          </a:p>
        </p:txBody>
      </p:sp>
      <p:sp>
        <p:nvSpPr>
          <p:cNvPr id="3" name="Content Placeholder 2">
            <a:extLst>
              <a:ext uri="{FF2B5EF4-FFF2-40B4-BE49-F238E27FC236}">
                <a16:creationId xmlns:a16="http://schemas.microsoft.com/office/drawing/2014/main" id="{B614468B-1FD3-4990-B281-B777675F6F90}"/>
              </a:ext>
            </a:extLst>
          </p:cNvPr>
          <p:cNvSpPr>
            <a:spLocks noGrp="1"/>
          </p:cNvSpPr>
          <p:nvPr>
            <p:ph idx="1"/>
          </p:nvPr>
        </p:nvSpPr>
        <p:spPr>
          <a:xfrm>
            <a:off x="451198" y="1689931"/>
            <a:ext cx="8231165" cy="3833473"/>
          </a:xfrm>
        </p:spPr>
        <p:txBody>
          <a:bodyPr vert="horz" lIns="91440" tIns="45720" rIns="91440" bIns="45720" rtlCol="0" anchor="t">
            <a:noAutofit/>
          </a:bodyPr>
          <a:lstStyle/>
          <a:p>
            <a:pPr marL="0" indent="0">
              <a:buNone/>
            </a:pPr>
            <a:r>
              <a:rPr lang="en-US" sz="2000" b="1" dirty="0"/>
              <a:t>Aim Statement</a:t>
            </a:r>
            <a:r>
              <a:rPr lang="en-US" sz="2000" dirty="0"/>
              <a:t>:</a:t>
            </a:r>
            <a:r>
              <a:rPr lang="en-US" sz="1800" dirty="0"/>
              <a:t> </a:t>
            </a:r>
            <a:r>
              <a:rPr lang="en-US" sz="2000" dirty="0"/>
              <a:t> Increase colorectal cancer screening rates through high quality implementation of the evidence-based Flu FIT Program.</a:t>
            </a:r>
          </a:p>
          <a:p>
            <a:pPr marL="0" indent="0">
              <a:buNone/>
            </a:pPr>
            <a:endParaRPr lang="en-US" sz="1800" dirty="0"/>
          </a:p>
          <a:p>
            <a:pPr marL="0" indent="0">
              <a:buNone/>
            </a:pPr>
            <a:r>
              <a:rPr lang="en-US" sz="1800" b="1" dirty="0"/>
              <a:t>Measurable Objectives</a:t>
            </a:r>
          </a:p>
          <a:p>
            <a:pPr marL="170815" indent="-170815">
              <a:lnSpc>
                <a:spcPct val="110000"/>
              </a:lnSpc>
              <a:buFont typeface="Arial" panose="020B0604020202020204" pitchFamily="34" charset="0"/>
              <a:buChar char="•"/>
            </a:pPr>
            <a:r>
              <a:rPr lang="en-US" sz="2000" dirty="0"/>
              <a:t>Provide a FIT testing kit and recommendation to at least 80% of patients who participate in t</a:t>
            </a:r>
            <a:r>
              <a:rPr lang="en-US" sz="1800" dirty="0"/>
              <a:t>he September 2021 FLU </a:t>
            </a:r>
            <a:r>
              <a:rPr lang="en-US" sz="2000" dirty="0"/>
              <a:t>clinic and are due for colorectal screening.</a:t>
            </a:r>
          </a:p>
          <a:p>
            <a:pPr marL="170815" indent="-170815">
              <a:lnSpc>
                <a:spcPct val="110000"/>
              </a:lnSpc>
              <a:buFont typeface="Arial" panose="020B0604020202020204" pitchFamily="34" charset="0"/>
              <a:buChar char="•"/>
            </a:pPr>
            <a:r>
              <a:rPr lang="en-US" sz="2000" dirty="0"/>
              <a:t>At least 7</a:t>
            </a:r>
            <a:r>
              <a:rPr lang="en-US" sz="2400" dirty="0"/>
              <a:t>5</a:t>
            </a:r>
            <a:r>
              <a:rPr lang="en-US" sz="2000" dirty="0"/>
              <a:t>% of patients who receive a kit will return the kit by December 30, 2021.</a:t>
            </a:r>
          </a:p>
          <a:p>
            <a:pPr marL="170815" indent="-170815">
              <a:lnSpc>
                <a:spcPct val="110000"/>
              </a:lnSpc>
              <a:buFont typeface="Arial" panose="020B0604020202020204" pitchFamily="34" charset="0"/>
              <a:buChar char="•"/>
            </a:pPr>
            <a:r>
              <a:rPr lang="en-US" sz="2000" dirty="0"/>
              <a:t>100% of patients with positive results will get follow-up diagnostic testing.</a:t>
            </a:r>
          </a:p>
          <a:p>
            <a:pPr marL="0" indent="0">
              <a:lnSpc>
                <a:spcPct val="110000"/>
              </a:lnSpc>
              <a:buNone/>
            </a:pPr>
            <a:endParaRPr lang="en-US" sz="2000" dirty="0"/>
          </a:p>
        </p:txBody>
      </p:sp>
    </p:spTree>
    <p:extLst>
      <p:ext uri="{BB962C8B-B14F-4D97-AF65-F5344CB8AC3E}">
        <p14:creationId xmlns:p14="http://schemas.microsoft.com/office/powerpoint/2010/main" val="32810811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F1C966-CA1C-41F4-BAAB-F0292B4EE14A}"/>
              </a:ext>
            </a:extLst>
          </p:cNvPr>
          <p:cNvSpPr>
            <a:spLocks noGrp="1"/>
          </p:cNvSpPr>
          <p:nvPr>
            <p:ph type="title"/>
          </p:nvPr>
        </p:nvSpPr>
        <p:spPr/>
        <p:txBody>
          <a:bodyPr/>
          <a:lstStyle/>
          <a:p>
            <a:r>
              <a:rPr lang="en-US"/>
              <a:t> Team Members for Flu-FIT Program</a:t>
            </a:r>
          </a:p>
        </p:txBody>
      </p:sp>
      <p:sp>
        <p:nvSpPr>
          <p:cNvPr id="3" name="Content Placeholder 2">
            <a:extLst>
              <a:ext uri="{FF2B5EF4-FFF2-40B4-BE49-F238E27FC236}">
                <a16:creationId xmlns:a16="http://schemas.microsoft.com/office/drawing/2014/main" id="{75168316-91F1-4B88-A297-AF0416EB6F48}"/>
              </a:ext>
            </a:extLst>
          </p:cNvPr>
          <p:cNvSpPr>
            <a:spLocks noGrp="1"/>
          </p:cNvSpPr>
          <p:nvPr>
            <p:ph idx="1"/>
          </p:nvPr>
        </p:nvSpPr>
        <p:spPr>
          <a:xfrm>
            <a:off x="680842" y="1815192"/>
            <a:ext cx="7886700" cy="3833473"/>
          </a:xfrm>
        </p:spPr>
        <p:txBody>
          <a:bodyPr vert="horz" lIns="91440" tIns="45720" rIns="91440" bIns="45720" rtlCol="0" anchor="t">
            <a:normAutofit/>
          </a:bodyPr>
          <a:lstStyle/>
          <a:p>
            <a:pPr marL="0" indent="0">
              <a:buNone/>
            </a:pPr>
            <a:r>
              <a:rPr lang="en-US" sz="2400" b="1" dirty="0"/>
              <a:t>Team Members</a:t>
            </a:r>
          </a:p>
          <a:p>
            <a:pPr marL="0" indent="0">
              <a:buNone/>
            </a:pPr>
            <a:r>
              <a:rPr lang="en-US" sz="2400" dirty="0"/>
              <a:t>- Team Lead  </a:t>
            </a:r>
            <a:r>
              <a:rPr lang="en-US" sz="2400" u="sng" dirty="0"/>
              <a:t>Quality Improvement Specialist</a:t>
            </a:r>
            <a:endParaRPr lang="en-US" sz="2400" dirty="0"/>
          </a:p>
          <a:p>
            <a:pPr marL="0" indent="0">
              <a:buNone/>
            </a:pPr>
            <a:r>
              <a:rPr lang="en-US" sz="2400" dirty="0"/>
              <a:t>- Team Recorder </a:t>
            </a:r>
            <a:r>
              <a:rPr lang="en-US" sz="2400" u="sng" dirty="0"/>
              <a:t>Clinic manager</a:t>
            </a:r>
          </a:p>
          <a:p>
            <a:pPr marL="0" indent="0">
              <a:buNone/>
            </a:pPr>
            <a:r>
              <a:rPr lang="en-US" sz="2400" dirty="0"/>
              <a:t>- Other members of team </a:t>
            </a:r>
            <a:r>
              <a:rPr lang="en-US" sz="2400" u="sng" dirty="0"/>
              <a:t>Clinic nurse and medical assistant</a:t>
            </a:r>
          </a:p>
          <a:p>
            <a:pPr marL="0" indent="0">
              <a:buNone/>
            </a:pPr>
            <a:endParaRPr lang="en-US" sz="2400" u="sng"/>
          </a:p>
          <a:p>
            <a:pPr marL="0" indent="0">
              <a:buNone/>
            </a:pPr>
            <a:r>
              <a:rPr lang="en-US" sz="2400" b="1" dirty="0"/>
              <a:t>Team Meeting Schedule and Location </a:t>
            </a:r>
          </a:p>
          <a:p>
            <a:pPr marL="0" indent="0">
              <a:buNone/>
            </a:pPr>
            <a:r>
              <a:rPr lang="en-US" sz="2400" u="sng" dirty="0"/>
              <a:t>12 noon on second Tuesday of each month in conference room 1.</a:t>
            </a:r>
          </a:p>
          <a:p>
            <a:pPr marL="0" indent="0">
              <a:buNone/>
            </a:pPr>
            <a:endParaRPr lang="en-US" sz="2400" u="sng"/>
          </a:p>
          <a:p>
            <a:pPr marL="0" indent="0">
              <a:buNone/>
            </a:pPr>
            <a:endParaRPr lang="en-US" sz="2400" b="1" dirty="0"/>
          </a:p>
        </p:txBody>
      </p:sp>
    </p:spTree>
    <p:extLst>
      <p:ext uri="{BB962C8B-B14F-4D97-AF65-F5344CB8AC3E}">
        <p14:creationId xmlns:p14="http://schemas.microsoft.com/office/powerpoint/2010/main" val="31715550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Graphical user interface, text, email&#10;&#10;Description automatically generated">
            <a:extLst>
              <a:ext uri="{FF2B5EF4-FFF2-40B4-BE49-F238E27FC236}">
                <a16:creationId xmlns:a16="http://schemas.microsoft.com/office/drawing/2014/main" id="{7E6A7AEE-3FF1-4DD2-8F40-1C51C14C32B7}"/>
              </a:ext>
            </a:extLst>
          </p:cNvPr>
          <p:cNvPicPr>
            <a:picLocks noChangeAspect="1"/>
          </p:cNvPicPr>
          <p:nvPr/>
        </p:nvPicPr>
        <p:blipFill>
          <a:blip r:embed="rId2"/>
          <a:stretch>
            <a:fillRect/>
          </a:stretch>
        </p:blipFill>
        <p:spPr>
          <a:xfrm>
            <a:off x="3179524" y="81741"/>
            <a:ext cx="5906021" cy="7049422"/>
          </a:xfrm>
          <a:prstGeom prst="rect">
            <a:avLst/>
          </a:prstGeom>
        </p:spPr>
      </p:pic>
      <p:sp>
        <p:nvSpPr>
          <p:cNvPr id="3" name="TextBox 2">
            <a:extLst>
              <a:ext uri="{FF2B5EF4-FFF2-40B4-BE49-F238E27FC236}">
                <a16:creationId xmlns:a16="http://schemas.microsoft.com/office/drawing/2014/main" id="{F1610AFF-C60C-45A8-A0DA-5266A890C684}"/>
              </a:ext>
            </a:extLst>
          </p:cNvPr>
          <p:cNvSpPr txBox="1"/>
          <p:nvPr/>
        </p:nvSpPr>
        <p:spPr>
          <a:xfrm>
            <a:off x="601249" y="1530263"/>
            <a:ext cx="2743200"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b="1">
                <a:solidFill>
                  <a:srgbClr val="0070C0"/>
                </a:solidFill>
              </a:rPr>
              <a:t>Handout #1</a:t>
            </a:r>
          </a:p>
        </p:txBody>
      </p:sp>
    </p:spTree>
    <p:extLst>
      <p:ext uri="{BB962C8B-B14F-4D97-AF65-F5344CB8AC3E}">
        <p14:creationId xmlns:p14="http://schemas.microsoft.com/office/powerpoint/2010/main" val="42309951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1F4D335-2EA7-0443-B9DE-8DE45DC56D13}"/>
              </a:ext>
            </a:extLst>
          </p:cNvPr>
          <p:cNvSpPr>
            <a:spLocks noGrp="1"/>
          </p:cNvSpPr>
          <p:nvPr>
            <p:ph type="title"/>
          </p:nvPr>
        </p:nvSpPr>
        <p:spPr>
          <a:xfrm>
            <a:off x="1242245" y="281806"/>
            <a:ext cx="7039181" cy="1446550"/>
          </a:xfrm>
        </p:spPr>
        <p:txBody>
          <a:bodyPr/>
          <a:lstStyle/>
          <a:p>
            <a:r>
              <a:rPr lang="en-US"/>
              <a:t>Steps for Effective Implementation</a:t>
            </a:r>
          </a:p>
        </p:txBody>
      </p:sp>
      <p:graphicFrame>
        <p:nvGraphicFramePr>
          <p:cNvPr id="4" name="Diagram 3">
            <a:extLst>
              <a:ext uri="{FF2B5EF4-FFF2-40B4-BE49-F238E27FC236}">
                <a16:creationId xmlns:a16="http://schemas.microsoft.com/office/drawing/2014/main" id="{02D37D8F-A767-1F45-89B7-3FC3365AA162}"/>
              </a:ext>
            </a:extLst>
          </p:cNvPr>
          <p:cNvGraphicFramePr/>
          <p:nvPr>
            <p:extLst>
              <p:ext uri="{D42A27DB-BD31-4B8C-83A1-F6EECF244321}">
                <p14:modId xmlns:p14="http://schemas.microsoft.com/office/powerpoint/2010/main" val="3102872370"/>
              </p:ext>
            </p:extLst>
          </p:nvPr>
        </p:nvGraphicFramePr>
        <p:xfrm>
          <a:off x="485777" y="1611939"/>
          <a:ext cx="8204456"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631067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To assess readiness</a:t>
            </a:r>
          </a:p>
        </p:txBody>
      </p:sp>
      <p:sp>
        <p:nvSpPr>
          <p:cNvPr id="3" name="Content Placeholder 2"/>
          <p:cNvSpPr>
            <a:spLocks noGrp="1"/>
          </p:cNvSpPr>
          <p:nvPr>
            <p:ph idx="1"/>
          </p:nvPr>
        </p:nvSpPr>
        <p:spPr>
          <a:xfrm>
            <a:off x="628649" y="1651423"/>
            <a:ext cx="8202529" cy="3833473"/>
          </a:xfrm>
        </p:spPr>
        <p:txBody>
          <a:bodyPr vert="horz" lIns="91440" tIns="45720" rIns="91440" bIns="45720" rtlCol="0" anchor="t">
            <a:normAutofit/>
          </a:bodyPr>
          <a:lstStyle/>
          <a:p>
            <a:pPr marL="170815" indent="-170815">
              <a:buFont typeface="Arial" panose="020B0604020202020204" pitchFamily="34" charset="0"/>
              <a:buChar char="•"/>
            </a:pPr>
            <a:r>
              <a:rPr lang="en-US" sz="2800"/>
              <a:t>Create a process flow diagram to identify who will need to do what and when to deliver the intervention (revisit module 2 for guidance on process flow diagrams)</a:t>
            </a:r>
            <a:endParaRPr lang="en-US"/>
          </a:p>
          <a:p>
            <a:pPr marL="170815" indent="-170815">
              <a:buFont typeface="Arial" panose="020B0604020202020204" pitchFamily="34" charset="0"/>
              <a:buChar char="•"/>
            </a:pPr>
            <a:r>
              <a:rPr lang="en-US" sz="2800"/>
              <a:t>Complete an organizational readiness checklist </a:t>
            </a:r>
          </a:p>
        </p:txBody>
      </p:sp>
      <p:pic>
        <p:nvPicPr>
          <p:cNvPr id="24" name="Picture 23"/>
          <p:cNvPicPr>
            <a:picLocks noChangeAspect="1"/>
          </p:cNvPicPr>
          <p:nvPr/>
        </p:nvPicPr>
        <p:blipFill>
          <a:blip r:embed="rId2"/>
          <a:stretch>
            <a:fillRect/>
          </a:stretch>
        </p:blipFill>
        <p:spPr>
          <a:xfrm>
            <a:off x="4016942" y="3940078"/>
            <a:ext cx="3798769" cy="1825817"/>
          </a:xfrm>
          <a:prstGeom prst="rect">
            <a:avLst/>
          </a:prstGeom>
        </p:spPr>
      </p:pic>
    </p:spTree>
    <p:extLst>
      <p:ext uri="{BB962C8B-B14F-4D97-AF65-F5344CB8AC3E}">
        <p14:creationId xmlns:p14="http://schemas.microsoft.com/office/powerpoint/2010/main" val="631976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489273-A78E-4A7E-8AAC-0C96A8697D67}"/>
              </a:ext>
            </a:extLst>
          </p:cNvPr>
          <p:cNvSpPr>
            <a:spLocks noGrp="1"/>
          </p:cNvSpPr>
          <p:nvPr>
            <p:ph type="title"/>
          </p:nvPr>
        </p:nvSpPr>
        <p:spPr>
          <a:xfrm>
            <a:off x="574245" y="1174730"/>
            <a:ext cx="3325760" cy="4128516"/>
          </a:xfrm>
        </p:spPr>
        <p:txBody>
          <a:bodyPr>
            <a:normAutofit/>
          </a:bodyPr>
          <a:lstStyle/>
          <a:p>
            <a:r>
              <a:rPr lang="en-US">
                <a:solidFill>
                  <a:srgbClr val="0070C0"/>
                </a:solidFill>
                <a:cs typeface="Arial"/>
              </a:rPr>
              <a:t>Complete an </a:t>
            </a:r>
            <a:br>
              <a:rPr lang="en-US">
                <a:solidFill>
                  <a:srgbClr val="0070C0"/>
                </a:solidFill>
                <a:cs typeface="Arial"/>
              </a:rPr>
            </a:br>
            <a:r>
              <a:rPr lang="en-US">
                <a:solidFill>
                  <a:srgbClr val="0070C0"/>
                </a:solidFill>
                <a:cs typeface="Arial"/>
              </a:rPr>
              <a:t>organizational</a:t>
            </a:r>
            <a:br>
              <a:rPr lang="en-US">
                <a:solidFill>
                  <a:srgbClr val="0070C0"/>
                </a:solidFill>
                <a:cs typeface="Arial"/>
              </a:rPr>
            </a:br>
            <a:r>
              <a:rPr lang="en-US">
                <a:solidFill>
                  <a:srgbClr val="0070C0"/>
                </a:solidFill>
                <a:cs typeface="Arial"/>
              </a:rPr>
              <a:t>readiness</a:t>
            </a:r>
            <a:br>
              <a:rPr lang="en-US">
                <a:solidFill>
                  <a:srgbClr val="0070C0"/>
                </a:solidFill>
                <a:cs typeface="Arial"/>
              </a:rPr>
            </a:br>
            <a:r>
              <a:rPr lang="en-US">
                <a:solidFill>
                  <a:srgbClr val="0070C0"/>
                </a:solidFill>
                <a:cs typeface="Arial"/>
              </a:rPr>
              <a:t>checklist</a:t>
            </a:r>
            <a:br>
              <a:rPr lang="en-US">
                <a:solidFill>
                  <a:srgbClr val="0070C0"/>
                </a:solidFill>
                <a:cs typeface="Arial"/>
              </a:rPr>
            </a:br>
            <a:r>
              <a:rPr lang="en-US">
                <a:solidFill>
                  <a:srgbClr val="0070C0"/>
                </a:solidFill>
                <a:ea typeface="+mj-lt"/>
                <a:cs typeface="+mj-lt"/>
              </a:rPr>
              <a:t>(Handout #2)</a:t>
            </a:r>
          </a:p>
          <a:p>
            <a:endParaRPr lang="en-US">
              <a:cs typeface="Arial" panose="020B0604020202020204" pitchFamily="34" charset="0"/>
            </a:endParaRPr>
          </a:p>
        </p:txBody>
      </p:sp>
      <p:graphicFrame>
        <p:nvGraphicFramePr>
          <p:cNvPr id="6" name="Content Placeholder 2">
            <a:extLst>
              <a:ext uri="{FF2B5EF4-FFF2-40B4-BE49-F238E27FC236}">
                <a16:creationId xmlns:a16="http://schemas.microsoft.com/office/drawing/2014/main" id="{92A116C6-B320-4A8C-983F-5722BD1713E7}"/>
              </a:ext>
            </a:extLst>
          </p:cNvPr>
          <p:cNvGraphicFramePr>
            <a:graphicFrameLocks noGrp="1"/>
          </p:cNvGraphicFramePr>
          <p:nvPr>
            <p:ph idx="1"/>
            <p:extLst>
              <p:ext uri="{D42A27DB-BD31-4B8C-83A1-F6EECF244321}">
                <p14:modId xmlns:p14="http://schemas.microsoft.com/office/powerpoint/2010/main" val="4044621173"/>
              </p:ext>
            </p:extLst>
          </p:nvPr>
        </p:nvGraphicFramePr>
        <p:xfrm>
          <a:off x="3865712" y="1223711"/>
          <a:ext cx="4954238" cy="47513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162321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7FB6CB-A91D-43D2-A6D5-92EF9122FDA7}"/>
              </a:ext>
            </a:extLst>
          </p:cNvPr>
          <p:cNvSpPr>
            <a:spLocks noGrp="1"/>
          </p:cNvSpPr>
          <p:nvPr>
            <p:ph type="title"/>
          </p:nvPr>
        </p:nvSpPr>
        <p:spPr/>
        <p:txBody>
          <a:bodyPr/>
          <a:lstStyle/>
          <a:p>
            <a:r>
              <a:rPr lang="en-US"/>
              <a:t>Gaps in readiness for Flu FIT Program Implementation</a:t>
            </a:r>
          </a:p>
        </p:txBody>
      </p:sp>
      <p:sp>
        <p:nvSpPr>
          <p:cNvPr id="3" name="Content Placeholder 2">
            <a:extLst>
              <a:ext uri="{FF2B5EF4-FFF2-40B4-BE49-F238E27FC236}">
                <a16:creationId xmlns:a16="http://schemas.microsoft.com/office/drawing/2014/main" id="{D9C90777-9218-4F8D-99CF-B8C1FF64E3A1}"/>
              </a:ext>
            </a:extLst>
          </p:cNvPr>
          <p:cNvSpPr>
            <a:spLocks noGrp="1"/>
          </p:cNvSpPr>
          <p:nvPr>
            <p:ph idx="1"/>
          </p:nvPr>
        </p:nvSpPr>
        <p:spPr/>
        <p:txBody>
          <a:bodyPr vert="horz" lIns="91440" tIns="45720" rIns="91440" bIns="45720" rtlCol="0" anchor="t">
            <a:normAutofit/>
          </a:bodyPr>
          <a:lstStyle/>
          <a:p>
            <a:pPr marL="0" indent="0">
              <a:buNone/>
            </a:pPr>
            <a:r>
              <a:rPr lang="en-US"/>
              <a:t>1. </a:t>
            </a:r>
            <a:r>
              <a:rPr lang="en-US" sz="2400"/>
              <a:t> Leadership support</a:t>
            </a:r>
          </a:p>
          <a:p>
            <a:pPr marL="0" indent="0">
              <a:buNone/>
            </a:pPr>
            <a:endParaRPr lang="en-US" sz="2400"/>
          </a:p>
          <a:p>
            <a:pPr marL="0" indent="0">
              <a:buNone/>
            </a:pPr>
            <a:r>
              <a:rPr lang="en-US" sz="2400"/>
              <a:t>2. Develop a plan for educating and supporting staff</a:t>
            </a:r>
          </a:p>
          <a:p>
            <a:pPr marL="0" indent="0">
              <a:buNone/>
            </a:pPr>
            <a:endParaRPr lang="en-US" sz="2400"/>
          </a:p>
          <a:p>
            <a:pPr marL="0" indent="0">
              <a:buNone/>
            </a:pPr>
            <a:r>
              <a:rPr lang="en-US" sz="2400"/>
              <a:t>3. Develop a plan for recruiting patients</a:t>
            </a:r>
          </a:p>
          <a:p>
            <a:pPr marL="170815" indent="-170815"/>
            <a:endParaRPr lang="en-US" sz="2400"/>
          </a:p>
          <a:p>
            <a:pPr marL="170815" indent="-170815"/>
            <a:endParaRPr lang="en-US"/>
          </a:p>
        </p:txBody>
      </p:sp>
    </p:spTree>
    <p:extLst>
      <p:ext uri="{BB962C8B-B14F-4D97-AF65-F5344CB8AC3E}">
        <p14:creationId xmlns:p14="http://schemas.microsoft.com/office/powerpoint/2010/main" val="14705531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1F4D335-2EA7-0443-B9DE-8DE45DC56D13}"/>
              </a:ext>
            </a:extLst>
          </p:cNvPr>
          <p:cNvSpPr>
            <a:spLocks noGrp="1"/>
          </p:cNvSpPr>
          <p:nvPr>
            <p:ph type="title"/>
          </p:nvPr>
        </p:nvSpPr>
        <p:spPr>
          <a:xfrm>
            <a:off x="1242245" y="281806"/>
            <a:ext cx="7039181" cy="1446550"/>
          </a:xfrm>
        </p:spPr>
        <p:txBody>
          <a:bodyPr/>
          <a:lstStyle/>
          <a:p>
            <a:r>
              <a:rPr lang="en-US"/>
              <a:t>Steps for Effective Implementation</a:t>
            </a:r>
          </a:p>
        </p:txBody>
      </p:sp>
      <p:graphicFrame>
        <p:nvGraphicFramePr>
          <p:cNvPr id="4" name="Diagram 3">
            <a:extLst>
              <a:ext uri="{FF2B5EF4-FFF2-40B4-BE49-F238E27FC236}">
                <a16:creationId xmlns:a16="http://schemas.microsoft.com/office/drawing/2014/main" id="{02D37D8F-A767-1F45-89B7-3FC3365AA162}"/>
              </a:ext>
            </a:extLst>
          </p:cNvPr>
          <p:cNvGraphicFramePr/>
          <p:nvPr>
            <p:extLst>
              <p:ext uri="{D42A27DB-BD31-4B8C-83A1-F6EECF244321}">
                <p14:modId xmlns:p14="http://schemas.microsoft.com/office/powerpoint/2010/main" val="130941860"/>
              </p:ext>
            </p:extLst>
          </p:nvPr>
        </p:nvGraphicFramePr>
        <p:xfrm>
          <a:off x="485777" y="1611939"/>
          <a:ext cx="8204456"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621433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vert="horz" lIns="91440" tIns="45720" rIns="91440" bIns="45720" rtlCol="0" anchor="t">
            <a:normAutofit/>
          </a:bodyPr>
          <a:lstStyle/>
          <a:p>
            <a:pPr marL="0" indent="0">
              <a:buNone/>
            </a:pPr>
            <a:r>
              <a:rPr lang="en-US" sz="2800" dirty="0"/>
              <a:t>Specific methods or techniques that can be used to </a:t>
            </a:r>
          </a:p>
          <a:p>
            <a:pPr marL="170815" indent="-170815">
              <a:buFont typeface="Arial" panose="020B0604020202020204" pitchFamily="34" charset="0"/>
              <a:buChar char="•"/>
            </a:pPr>
            <a:r>
              <a:rPr lang="en-US" sz="2800" b="1" dirty="0">
                <a:solidFill>
                  <a:schemeClr val="accent1">
                    <a:lumMod val="75000"/>
                  </a:schemeClr>
                </a:solidFill>
              </a:rPr>
              <a:t>Prepare</a:t>
            </a:r>
            <a:r>
              <a:rPr lang="en-US" sz="2800" dirty="0">
                <a:solidFill>
                  <a:srgbClr val="FF0000"/>
                </a:solidFill>
              </a:rPr>
              <a:t> </a:t>
            </a:r>
            <a:r>
              <a:rPr lang="en-US" sz="2800" dirty="0"/>
              <a:t>to implement an intervention</a:t>
            </a:r>
          </a:p>
          <a:p>
            <a:pPr marL="170815" indent="-170815">
              <a:buFont typeface="Arial" panose="020B0604020202020204" pitchFamily="34" charset="0"/>
              <a:buChar char="•"/>
            </a:pPr>
            <a:r>
              <a:rPr lang="en-US" sz="2800" b="1" dirty="0">
                <a:solidFill>
                  <a:schemeClr val="accent1">
                    <a:lumMod val="75000"/>
                  </a:schemeClr>
                </a:solidFill>
              </a:rPr>
              <a:t>Implement</a:t>
            </a:r>
            <a:r>
              <a:rPr lang="en-US" sz="2800" dirty="0"/>
              <a:t> an intervention into routine practice</a:t>
            </a:r>
          </a:p>
          <a:p>
            <a:pPr marL="170815" indent="-170815">
              <a:buFont typeface="Arial" panose="020B0604020202020204" pitchFamily="34" charset="0"/>
              <a:buChar char="•"/>
            </a:pPr>
            <a:r>
              <a:rPr lang="en-US" sz="2800" b="1" dirty="0">
                <a:solidFill>
                  <a:schemeClr val="accent1">
                    <a:lumMod val="75000"/>
                  </a:schemeClr>
                </a:solidFill>
              </a:rPr>
              <a:t>Maintain</a:t>
            </a:r>
            <a:r>
              <a:rPr lang="en-US" sz="2800" dirty="0"/>
              <a:t> an intervention over time</a:t>
            </a:r>
          </a:p>
          <a:p>
            <a:pPr marL="170815" indent="-170815">
              <a:buFont typeface="Arial" panose="020B0604020202020204" pitchFamily="34" charset="0"/>
              <a:buChar char="•"/>
            </a:pPr>
            <a:endParaRPr lang="en-US" sz="2800"/>
          </a:p>
          <a:p>
            <a:pPr marL="0" indent="0">
              <a:buNone/>
            </a:pPr>
            <a:r>
              <a:rPr lang="en-US" sz="2800" b="1" dirty="0">
                <a:solidFill>
                  <a:srgbClr val="0070C0"/>
                </a:solidFill>
              </a:rPr>
              <a:t>Handout #3</a:t>
            </a:r>
          </a:p>
          <a:p>
            <a:pPr marL="170815" indent="-170815">
              <a:buFont typeface="Arial" panose="020B0604020202020204" pitchFamily="34" charset="0"/>
              <a:buChar char="•"/>
            </a:pPr>
            <a:endParaRPr lang="en-US"/>
          </a:p>
        </p:txBody>
      </p:sp>
      <p:sp>
        <p:nvSpPr>
          <p:cNvPr id="3" name="Title 2"/>
          <p:cNvSpPr>
            <a:spLocks noGrp="1"/>
          </p:cNvSpPr>
          <p:nvPr>
            <p:ph type="title"/>
          </p:nvPr>
        </p:nvSpPr>
        <p:spPr>
          <a:xfrm>
            <a:off x="628650" y="546265"/>
            <a:ext cx="7932995" cy="1028342"/>
          </a:xfrm>
        </p:spPr>
        <p:txBody>
          <a:bodyPr/>
          <a:lstStyle/>
          <a:p>
            <a:r>
              <a:rPr lang="en-US"/>
              <a:t>Implementation strategies are</a:t>
            </a:r>
          </a:p>
        </p:txBody>
      </p:sp>
    </p:spTree>
    <p:extLst>
      <p:ext uri="{BB962C8B-B14F-4D97-AF65-F5344CB8AC3E}">
        <p14:creationId xmlns:p14="http://schemas.microsoft.com/office/powerpoint/2010/main" val="21651361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35FC4CC8-335E-4F2E-AC24-1000EC4DFA9D}"/>
              </a:ext>
            </a:extLst>
          </p:cNvPr>
          <p:cNvGraphicFramePr>
            <a:graphicFrameLocks noGrp="1"/>
          </p:cNvGraphicFramePr>
          <p:nvPr>
            <p:ph idx="1"/>
            <p:extLst>
              <p:ext uri="{D42A27DB-BD31-4B8C-83A1-F6EECF244321}">
                <p14:modId xmlns:p14="http://schemas.microsoft.com/office/powerpoint/2010/main" val="2251654904"/>
              </p:ext>
            </p:extLst>
          </p:nvPr>
        </p:nvGraphicFramePr>
        <p:xfrm>
          <a:off x="-148728" y="977747"/>
          <a:ext cx="9441455" cy="490250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a:extLst>
              <a:ext uri="{FF2B5EF4-FFF2-40B4-BE49-F238E27FC236}">
                <a16:creationId xmlns:a16="http://schemas.microsoft.com/office/drawing/2014/main" id="{A18938E0-2D44-449A-8BEA-562DCBB4FF6E}"/>
              </a:ext>
            </a:extLst>
          </p:cNvPr>
          <p:cNvSpPr txBox="1"/>
          <p:nvPr/>
        </p:nvSpPr>
        <p:spPr>
          <a:xfrm>
            <a:off x="3516069" y="3172564"/>
            <a:ext cx="2247218" cy="369332"/>
          </a:xfrm>
          <a:prstGeom prst="rect">
            <a:avLst/>
          </a:prstGeom>
          <a:noFill/>
        </p:spPr>
        <p:txBody>
          <a:bodyPr wrap="none" rtlCol="0">
            <a:spAutoFit/>
          </a:bodyPr>
          <a:lstStyle/>
          <a:p>
            <a:r>
              <a:rPr lang="en-US" b="1">
                <a:solidFill>
                  <a:schemeClr val="tx2"/>
                </a:solidFill>
              </a:rPr>
              <a:t>Engage Stakeholders</a:t>
            </a:r>
          </a:p>
        </p:txBody>
      </p:sp>
      <p:cxnSp>
        <p:nvCxnSpPr>
          <p:cNvPr id="6" name="Straight Arrow Connector 5">
            <a:extLst>
              <a:ext uri="{FF2B5EF4-FFF2-40B4-BE49-F238E27FC236}">
                <a16:creationId xmlns:a16="http://schemas.microsoft.com/office/drawing/2014/main" id="{C7E1F11D-3001-4694-B203-9AA24A82ADA2}"/>
              </a:ext>
            </a:extLst>
          </p:cNvPr>
          <p:cNvCxnSpPr>
            <a:cxnSpLocks/>
          </p:cNvCxnSpPr>
          <p:nvPr/>
        </p:nvCxnSpPr>
        <p:spPr>
          <a:xfrm flipH="1">
            <a:off x="777377" y="4499307"/>
            <a:ext cx="1108710" cy="11430"/>
          </a:xfrm>
          <a:prstGeom prst="straightConnector1">
            <a:avLst/>
          </a:prstGeom>
          <a:ln w="76200">
            <a:solidFill>
              <a:srgbClr val="0080E3"/>
            </a:solidFill>
            <a:headEnd type="triangle" w="med" len="med"/>
            <a:tailEnd type="none" w="med" len="med"/>
          </a:ln>
        </p:spPr>
        <p:style>
          <a:lnRef idx="2">
            <a:schemeClr val="accent1"/>
          </a:lnRef>
          <a:fillRef idx="0">
            <a:schemeClr val="accent1"/>
          </a:fillRef>
          <a:effectRef idx="1">
            <a:schemeClr val="accent1"/>
          </a:effectRef>
          <a:fontRef idx="minor">
            <a:schemeClr val="tx1"/>
          </a:fontRef>
        </p:style>
      </p:cxnSp>
      <p:sp>
        <p:nvSpPr>
          <p:cNvPr id="7" name="TextBox 6">
            <a:extLst>
              <a:ext uri="{FF2B5EF4-FFF2-40B4-BE49-F238E27FC236}">
                <a16:creationId xmlns:a16="http://schemas.microsoft.com/office/drawing/2014/main" id="{F71FBEBE-2071-4E09-92EA-B96BF1ACE201}"/>
              </a:ext>
            </a:extLst>
          </p:cNvPr>
          <p:cNvSpPr txBox="1"/>
          <p:nvPr/>
        </p:nvSpPr>
        <p:spPr>
          <a:xfrm>
            <a:off x="246998" y="6488668"/>
            <a:ext cx="3383234" cy="369332"/>
          </a:xfrm>
          <a:prstGeom prst="rect">
            <a:avLst/>
          </a:prstGeom>
          <a:noFill/>
        </p:spPr>
        <p:txBody>
          <a:bodyPr wrap="none" rtlCol="0">
            <a:spAutoFit/>
          </a:bodyPr>
          <a:lstStyle/>
          <a:p>
            <a:r>
              <a:rPr lang="en-US"/>
              <a:t>EBI = Evidence-Based Intervention</a:t>
            </a:r>
          </a:p>
        </p:txBody>
      </p:sp>
    </p:spTree>
    <p:extLst>
      <p:ext uri="{BB962C8B-B14F-4D97-AF65-F5344CB8AC3E}">
        <p14:creationId xmlns:p14="http://schemas.microsoft.com/office/powerpoint/2010/main" val="373012925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86888" y="1825630"/>
            <a:ext cx="8028462" cy="3833473"/>
          </a:xfrm>
        </p:spPr>
        <p:txBody>
          <a:bodyPr>
            <a:normAutofit/>
          </a:bodyPr>
          <a:lstStyle/>
          <a:p>
            <a:pPr>
              <a:buFont typeface="Arial" panose="020B0604020202020204" pitchFamily="34" charset="0"/>
              <a:buChar char="•"/>
            </a:pPr>
            <a:r>
              <a:rPr lang="en-US" sz="2800"/>
              <a:t>Change physical structure and equipment</a:t>
            </a:r>
          </a:p>
          <a:p>
            <a:pPr>
              <a:buFont typeface="Arial" panose="020B0604020202020204" pitchFamily="34" charset="0"/>
              <a:buChar char="•"/>
            </a:pPr>
            <a:r>
              <a:rPr lang="en-US" sz="2800"/>
              <a:t>Change record systems</a:t>
            </a:r>
          </a:p>
          <a:p>
            <a:pPr>
              <a:buFont typeface="Arial" panose="020B0604020202020204" pitchFamily="34" charset="0"/>
              <a:buChar char="•"/>
            </a:pPr>
            <a:r>
              <a:rPr lang="en-US" sz="2800"/>
              <a:t>Conduct ongoing training</a:t>
            </a:r>
          </a:p>
          <a:p>
            <a:pPr>
              <a:buFont typeface="Arial" panose="020B0604020202020204" pitchFamily="34" charset="0"/>
              <a:buChar char="•"/>
            </a:pPr>
            <a:r>
              <a:rPr lang="en-US" sz="2800"/>
              <a:t>Distribute educational materials</a:t>
            </a:r>
          </a:p>
          <a:p>
            <a:pPr>
              <a:buFont typeface="Arial" panose="020B0604020202020204" pitchFamily="34" charset="0"/>
              <a:buChar char="•"/>
            </a:pPr>
            <a:r>
              <a:rPr lang="en-US" sz="2800"/>
              <a:t>Identify and prepare champions</a:t>
            </a:r>
          </a:p>
          <a:p>
            <a:pPr>
              <a:buFont typeface="Arial" panose="020B0604020202020204" pitchFamily="34" charset="0"/>
              <a:buChar char="•"/>
            </a:pPr>
            <a:r>
              <a:rPr lang="en-US" sz="2800"/>
              <a:t>Remind clinicians</a:t>
            </a:r>
          </a:p>
        </p:txBody>
      </p:sp>
      <p:sp>
        <p:nvSpPr>
          <p:cNvPr id="3" name="Title 2"/>
          <p:cNvSpPr>
            <a:spLocks noGrp="1"/>
          </p:cNvSpPr>
          <p:nvPr>
            <p:ph type="title"/>
          </p:nvPr>
        </p:nvSpPr>
        <p:spPr>
          <a:xfrm>
            <a:off x="533184" y="487698"/>
            <a:ext cx="8028462" cy="1200329"/>
          </a:xfrm>
        </p:spPr>
        <p:txBody>
          <a:bodyPr>
            <a:normAutofit/>
          </a:bodyPr>
          <a:lstStyle/>
          <a:p>
            <a:r>
              <a:rPr lang="en-US"/>
              <a:t>Examples of implementation strategies</a:t>
            </a:r>
          </a:p>
        </p:txBody>
      </p:sp>
      <p:sp>
        <p:nvSpPr>
          <p:cNvPr id="4" name="TextBox 3"/>
          <p:cNvSpPr txBox="1"/>
          <p:nvPr/>
        </p:nvSpPr>
        <p:spPr>
          <a:xfrm>
            <a:off x="713657" y="5351568"/>
            <a:ext cx="2591222" cy="461665"/>
          </a:xfrm>
          <a:prstGeom prst="rect">
            <a:avLst/>
          </a:prstGeom>
          <a:noFill/>
        </p:spPr>
        <p:txBody>
          <a:bodyPr wrap="none" rtlCol="0">
            <a:spAutoFit/>
          </a:bodyPr>
          <a:lstStyle/>
          <a:p>
            <a:r>
              <a:rPr lang="en-US" sz="2400"/>
              <a:t>Powell et al., 2015</a:t>
            </a:r>
          </a:p>
        </p:txBody>
      </p:sp>
    </p:spTree>
    <p:extLst>
      <p:ext uri="{BB962C8B-B14F-4D97-AF65-F5344CB8AC3E}">
        <p14:creationId xmlns:p14="http://schemas.microsoft.com/office/powerpoint/2010/main" val="200311276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7FB6CB-A91D-43D2-A6D5-92EF9122FDA7}"/>
              </a:ext>
            </a:extLst>
          </p:cNvPr>
          <p:cNvSpPr>
            <a:spLocks noGrp="1"/>
          </p:cNvSpPr>
          <p:nvPr>
            <p:ph type="title"/>
          </p:nvPr>
        </p:nvSpPr>
        <p:spPr>
          <a:xfrm>
            <a:off x="409445" y="306005"/>
            <a:ext cx="8168535" cy="1071532"/>
          </a:xfrm>
        </p:spPr>
        <p:txBody>
          <a:bodyPr>
            <a:normAutofit fontScale="90000"/>
          </a:bodyPr>
          <a:lstStyle/>
          <a:p>
            <a:r>
              <a:rPr lang="en-US"/>
              <a:t>Selecting strategies to address gaps in readiness for Flu/FIT Program Implementation</a:t>
            </a:r>
          </a:p>
        </p:txBody>
      </p:sp>
      <p:sp>
        <p:nvSpPr>
          <p:cNvPr id="3" name="Content Placeholder 2">
            <a:extLst>
              <a:ext uri="{FF2B5EF4-FFF2-40B4-BE49-F238E27FC236}">
                <a16:creationId xmlns:a16="http://schemas.microsoft.com/office/drawing/2014/main" id="{D9C90777-9218-4F8D-99CF-B8C1FF64E3A1}"/>
              </a:ext>
            </a:extLst>
          </p:cNvPr>
          <p:cNvSpPr>
            <a:spLocks noGrp="1"/>
          </p:cNvSpPr>
          <p:nvPr>
            <p:ph idx="1"/>
          </p:nvPr>
        </p:nvSpPr>
        <p:spPr/>
        <p:txBody>
          <a:bodyPr vert="horz" lIns="91440" tIns="45720" rIns="91440" bIns="45720" rtlCol="0" anchor="t">
            <a:normAutofit/>
          </a:bodyPr>
          <a:lstStyle/>
          <a:p>
            <a:pPr marL="0" indent="0">
              <a:buNone/>
            </a:pPr>
            <a:r>
              <a:rPr lang="en-US" sz="2400" b="1"/>
              <a:t>Develop a plan for educating &amp; supporting staff</a:t>
            </a:r>
          </a:p>
          <a:p>
            <a:pPr marL="0" indent="0">
              <a:buNone/>
            </a:pPr>
            <a:r>
              <a:rPr lang="en-US" sz="2400"/>
              <a:t>- Conduct an educational meeting</a:t>
            </a:r>
          </a:p>
          <a:p>
            <a:pPr marL="0" indent="0">
              <a:buNone/>
            </a:pPr>
            <a:r>
              <a:rPr lang="en-US" sz="2400"/>
              <a:t>- Develop and distribute educational materials</a:t>
            </a:r>
          </a:p>
          <a:p>
            <a:pPr marL="0" indent="0">
              <a:buNone/>
            </a:pPr>
            <a:r>
              <a:rPr lang="en-US" sz="2400"/>
              <a:t>- Remind clinicians </a:t>
            </a:r>
          </a:p>
          <a:p>
            <a:pPr marL="0" indent="0">
              <a:buNone/>
            </a:pPr>
            <a:endParaRPr lang="en-US" sz="2400"/>
          </a:p>
          <a:p>
            <a:pPr marL="0" indent="0">
              <a:buNone/>
            </a:pPr>
            <a:endParaRPr lang="en-US" sz="2400"/>
          </a:p>
          <a:p>
            <a:pPr marL="170815" indent="-170815"/>
            <a:endParaRPr lang="en-US"/>
          </a:p>
        </p:txBody>
      </p:sp>
    </p:spTree>
    <p:extLst>
      <p:ext uri="{BB962C8B-B14F-4D97-AF65-F5344CB8AC3E}">
        <p14:creationId xmlns:p14="http://schemas.microsoft.com/office/powerpoint/2010/main" val="2767415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1F4D335-2EA7-0443-B9DE-8DE45DC56D13}"/>
              </a:ext>
            </a:extLst>
          </p:cNvPr>
          <p:cNvSpPr>
            <a:spLocks noGrp="1"/>
          </p:cNvSpPr>
          <p:nvPr>
            <p:ph type="title"/>
          </p:nvPr>
        </p:nvSpPr>
        <p:spPr>
          <a:xfrm>
            <a:off x="1242245" y="281806"/>
            <a:ext cx="7039181" cy="1446550"/>
          </a:xfrm>
        </p:spPr>
        <p:txBody>
          <a:bodyPr/>
          <a:lstStyle/>
          <a:p>
            <a:r>
              <a:rPr lang="en-US"/>
              <a:t>Steps for Effective Implementation</a:t>
            </a:r>
          </a:p>
        </p:txBody>
      </p:sp>
      <p:graphicFrame>
        <p:nvGraphicFramePr>
          <p:cNvPr id="4" name="Diagram 3">
            <a:extLst>
              <a:ext uri="{FF2B5EF4-FFF2-40B4-BE49-F238E27FC236}">
                <a16:creationId xmlns:a16="http://schemas.microsoft.com/office/drawing/2014/main" id="{02D37D8F-A767-1F45-89B7-3FC3365AA162}"/>
              </a:ext>
            </a:extLst>
          </p:cNvPr>
          <p:cNvGraphicFramePr/>
          <p:nvPr>
            <p:extLst>
              <p:ext uri="{D42A27DB-BD31-4B8C-83A1-F6EECF244321}">
                <p14:modId xmlns:p14="http://schemas.microsoft.com/office/powerpoint/2010/main" val="2648785822"/>
              </p:ext>
            </p:extLst>
          </p:nvPr>
        </p:nvGraphicFramePr>
        <p:xfrm>
          <a:off x="485777" y="1611939"/>
          <a:ext cx="8204456"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759670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5018" y="728133"/>
            <a:ext cx="8015844" cy="1143000"/>
          </a:xfrm>
        </p:spPr>
        <p:txBody>
          <a:bodyPr>
            <a:normAutofit/>
          </a:bodyPr>
          <a:lstStyle/>
          <a:p>
            <a:pPr algn="l"/>
            <a:r>
              <a:rPr lang="en-US">
                <a:cs typeface="Arial" panose="020B0604020202020204" pitchFamily="34" charset="0"/>
              </a:rPr>
              <a:t>To identify the tasks to include in the implementation plan</a:t>
            </a:r>
          </a:p>
        </p:txBody>
      </p:sp>
      <p:sp>
        <p:nvSpPr>
          <p:cNvPr id="3" name="Content Placeholder 2"/>
          <p:cNvSpPr>
            <a:spLocks noGrp="1"/>
          </p:cNvSpPr>
          <p:nvPr>
            <p:ph idx="1"/>
          </p:nvPr>
        </p:nvSpPr>
        <p:spPr>
          <a:xfrm>
            <a:off x="665018" y="2001762"/>
            <a:ext cx="8159686" cy="3996267"/>
          </a:xfrm>
        </p:spPr>
        <p:txBody>
          <a:bodyPr vert="horz" lIns="91440" tIns="45720" rIns="91440" bIns="45720" rtlCol="0" anchor="t">
            <a:normAutofit/>
          </a:bodyPr>
          <a:lstStyle/>
          <a:p>
            <a:pPr>
              <a:buFont typeface="Arial" panose="020B0604020202020204" pitchFamily="34" charset="0"/>
              <a:buChar char="•"/>
            </a:pPr>
            <a:r>
              <a:rPr lang="en-US" sz="2800"/>
              <a:t>Review your aims and objectives</a:t>
            </a:r>
          </a:p>
          <a:p>
            <a:pPr>
              <a:buFont typeface="Arial" panose="020B0604020202020204" pitchFamily="34" charset="0"/>
              <a:buChar char="•"/>
            </a:pPr>
            <a:r>
              <a:rPr lang="en-US" sz="2800"/>
              <a:t>Review information about the EBIs</a:t>
            </a:r>
          </a:p>
          <a:p>
            <a:pPr>
              <a:buFont typeface="Arial" panose="020B0604020202020204" pitchFamily="34" charset="0"/>
              <a:buChar char="•"/>
            </a:pPr>
            <a:r>
              <a:rPr lang="en-US" sz="2800"/>
              <a:t>Review your process diagram</a:t>
            </a:r>
            <a:endParaRPr sz="2800"/>
          </a:p>
          <a:p>
            <a:pPr>
              <a:buFont typeface="Arial" panose="020B0604020202020204" pitchFamily="34" charset="0"/>
              <a:buChar char="•"/>
            </a:pPr>
            <a:r>
              <a:rPr lang="en-US" sz="2800"/>
              <a:t>Assess your readiness to implement</a:t>
            </a:r>
          </a:p>
          <a:p>
            <a:pPr>
              <a:buFont typeface="Arial" panose="020B0604020202020204" pitchFamily="34" charset="0"/>
              <a:buChar char="•"/>
            </a:pPr>
            <a:r>
              <a:rPr lang="en-US" sz="2800"/>
              <a:t>Consider your implementation strategies</a:t>
            </a:r>
          </a:p>
        </p:txBody>
      </p:sp>
    </p:spTree>
    <p:extLst>
      <p:ext uri="{BB962C8B-B14F-4D97-AF65-F5344CB8AC3E}">
        <p14:creationId xmlns:p14="http://schemas.microsoft.com/office/powerpoint/2010/main" val="247075777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vert="horz" lIns="91440" tIns="45720" rIns="91440" bIns="45720" rtlCol="0" anchor="t">
            <a:normAutofit/>
          </a:bodyPr>
          <a:lstStyle/>
          <a:p>
            <a:pPr marL="170815" indent="-170815">
              <a:buFont typeface="Arial" panose="020B0604020202020204" pitchFamily="34" charset="0"/>
              <a:buChar char="•"/>
            </a:pPr>
            <a:r>
              <a:rPr lang="en-US" sz="2800" dirty="0"/>
              <a:t>Make a list of the specific tasks that need to be</a:t>
            </a:r>
            <a:br>
              <a:rPr lang="en-US" sz="2800" dirty="0"/>
            </a:br>
            <a:r>
              <a:rPr lang="en-US" sz="2800" dirty="0"/>
              <a:t> completed</a:t>
            </a:r>
            <a:endParaRPr lang="en-US" dirty="0"/>
          </a:p>
          <a:p>
            <a:pPr marL="170815" indent="-170815">
              <a:buFont typeface="Arial" panose="020B0604020202020204" pitchFamily="34" charset="0"/>
              <a:buChar char="•"/>
            </a:pPr>
            <a:r>
              <a:rPr lang="en-US" sz="2800" dirty="0"/>
              <a:t>Create a timeline for when tasks will be completed</a:t>
            </a:r>
          </a:p>
          <a:p>
            <a:pPr marL="170815" indent="-170815">
              <a:buFont typeface="Arial" panose="020B0604020202020204" pitchFamily="34" charset="0"/>
              <a:buChar char="•"/>
            </a:pPr>
            <a:r>
              <a:rPr lang="en-US" sz="2800" dirty="0"/>
              <a:t>Designate the individual who will be responsible for each task</a:t>
            </a:r>
          </a:p>
          <a:p>
            <a:pPr marL="170815" indent="-170815">
              <a:buFont typeface="Arial" panose="020B0604020202020204" pitchFamily="34" charset="0"/>
              <a:buChar char="•"/>
            </a:pPr>
            <a:endParaRPr lang="en-US" sz="2800" dirty="0"/>
          </a:p>
          <a:p>
            <a:pPr marL="0" indent="0">
              <a:buNone/>
            </a:pPr>
            <a:r>
              <a:rPr lang="en-US" sz="2800" b="1">
                <a:solidFill>
                  <a:schemeClr val="accent4">
                    <a:lumMod val="50000"/>
                  </a:schemeClr>
                </a:solidFill>
              </a:rPr>
              <a:t>See Handout # 4 for template</a:t>
            </a:r>
          </a:p>
        </p:txBody>
      </p:sp>
      <p:sp>
        <p:nvSpPr>
          <p:cNvPr id="3" name="Title 2"/>
          <p:cNvSpPr>
            <a:spLocks noGrp="1"/>
          </p:cNvSpPr>
          <p:nvPr>
            <p:ph type="title"/>
          </p:nvPr>
        </p:nvSpPr>
        <p:spPr>
          <a:xfrm>
            <a:off x="628650" y="510638"/>
            <a:ext cx="8074757" cy="1063968"/>
          </a:xfrm>
        </p:spPr>
        <p:txBody>
          <a:bodyPr/>
          <a:lstStyle/>
          <a:p>
            <a:r>
              <a:rPr lang="en-US"/>
              <a:t>To create an implementation plan</a:t>
            </a:r>
          </a:p>
        </p:txBody>
      </p:sp>
    </p:spTree>
    <p:extLst>
      <p:ext uri="{BB962C8B-B14F-4D97-AF65-F5344CB8AC3E}">
        <p14:creationId xmlns:p14="http://schemas.microsoft.com/office/powerpoint/2010/main" val="376045100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61BDD57-73B1-4C57-8731-7DA43E1FF050}"/>
              </a:ext>
            </a:extLst>
          </p:cNvPr>
          <p:cNvSpPr>
            <a:spLocks noGrp="1"/>
          </p:cNvSpPr>
          <p:nvPr>
            <p:ph type="title"/>
          </p:nvPr>
        </p:nvSpPr>
        <p:spPr>
          <a:xfrm>
            <a:off x="294028" y="189612"/>
            <a:ext cx="8267617" cy="1323439"/>
          </a:xfrm>
        </p:spPr>
        <p:txBody>
          <a:bodyPr>
            <a:normAutofit/>
          </a:bodyPr>
          <a:lstStyle/>
          <a:p>
            <a:r>
              <a:rPr lang="en-US" dirty="0"/>
              <a:t>Partial Implementation Plan: Flu FIT</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442649138"/>
              </p:ext>
            </p:extLst>
          </p:nvPr>
        </p:nvGraphicFramePr>
        <p:xfrm>
          <a:off x="391886" y="1191841"/>
          <a:ext cx="8497539" cy="5253923"/>
        </p:xfrm>
        <a:graphic>
          <a:graphicData uri="http://schemas.openxmlformats.org/drawingml/2006/table">
            <a:tbl>
              <a:tblPr firstRow="1" bandRow="1">
                <a:tableStyleId>{7DF18680-E054-41AD-8BC1-D1AEF772440D}</a:tableStyleId>
              </a:tblPr>
              <a:tblGrid>
                <a:gridCol w="3792041">
                  <a:extLst>
                    <a:ext uri="{9D8B030D-6E8A-4147-A177-3AD203B41FA5}">
                      <a16:colId xmlns:a16="http://schemas.microsoft.com/office/drawing/2014/main" val="4079846935"/>
                    </a:ext>
                  </a:extLst>
                </a:gridCol>
                <a:gridCol w="2056760">
                  <a:extLst>
                    <a:ext uri="{9D8B030D-6E8A-4147-A177-3AD203B41FA5}">
                      <a16:colId xmlns:a16="http://schemas.microsoft.com/office/drawing/2014/main" val="792758416"/>
                    </a:ext>
                  </a:extLst>
                </a:gridCol>
                <a:gridCol w="2648738">
                  <a:extLst>
                    <a:ext uri="{9D8B030D-6E8A-4147-A177-3AD203B41FA5}">
                      <a16:colId xmlns:a16="http://schemas.microsoft.com/office/drawing/2014/main" val="746939131"/>
                    </a:ext>
                  </a:extLst>
                </a:gridCol>
              </a:tblGrid>
              <a:tr h="545474">
                <a:tc>
                  <a:txBody>
                    <a:bodyPr/>
                    <a:lstStyle/>
                    <a:p>
                      <a:r>
                        <a:rPr lang="en-US" sz="2000" dirty="0"/>
                        <a:t>Actions</a:t>
                      </a:r>
                    </a:p>
                  </a:txBody>
                  <a:tcPr/>
                </a:tc>
                <a:tc>
                  <a:txBody>
                    <a:bodyPr/>
                    <a:lstStyle/>
                    <a:p>
                      <a:r>
                        <a:rPr lang="en-US" sz="2000" dirty="0"/>
                        <a:t>Due date</a:t>
                      </a:r>
                    </a:p>
                  </a:txBody>
                  <a:tcPr/>
                </a:tc>
                <a:tc>
                  <a:txBody>
                    <a:bodyPr/>
                    <a:lstStyle/>
                    <a:p>
                      <a:r>
                        <a:rPr lang="en-US" sz="2000" dirty="0"/>
                        <a:t>Person Responsible</a:t>
                      </a:r>
                    </a:p>
                  </a:txBody>
                  <a:tcPr/>
                </a:tc>
                <a:extLst>
                  <a:ext uri="{0D108BD9-81ED-4DB2-BD59-A6C34878D82A}">
                    <a16:rowId xmlns:a16="http://schemas.microsoft.com/office/drawing/2014/main" val="3911361504"/>
                  </a:ext>
                </a:extLst>
              </a:tr>
              <a:tr h="401083">
                <a:tc gridSpan="3">
                  <a:txBody>
                    <a:bodyPr/>
                    <a:lstStyle/>
                    <a:p>
                      <a:r>
                        <a:rPr lang="en-US" sz="2000" b="1" dirty="0"/>
                        <a:t>Pre-implementation</a:t>
                      </a:r>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960130096"/>
                  </a:ext>
                </a:extLst>
              </a:tr>
              <a:tr h="689863">
                <a:tc>
                  <a:txBody>
                    <a:bodyPr/>
                    <a:lstStyle/>
                    <a:p>
                      <a:r>
                        <a:rPr lang="en-US" sz="2000" dirty="0"/>
                        <a:t>Create system to flag patients due for screening in EHR</a:t>
                      </a:r>
                    </a:p>
                  </a:txBody>
                  <a:tcPr/>
                </a:tc>
                <a:tc>
                  <a:txBody>
                    <a:bodyPr/>
                    <a:lstStyle/>
                    <a:p>
                      <a:r>
                        <a:rPr lang="en-US" sz="2000" dirty="0"/>
                        <a:t>April 2021     </a:t>
                      </a:r>
                    </a:p>
                  </a:txBody>
                  <a:tcPr/>
                </a:tc>
                <a:tc>
                  <a:txBody>
                    <a:bodyPr/>
                    <a:lstStyle/>
                    <a:p>
                      <a:r>
                        <a:rPr lang="en-US" sz="2000" dirty="0"/>
                        <a:t>IT</a:t>
                      </a:r>
                    </a:p>
                  </a:txBody>
                  <a:tcPr/>
                </a:tc>
                <a:extLst>
                  <a:ext uri="{0D108BD9-81ED-4DB2-BD59-A6C34878D82A}">
                    <a16:rowId xmlns:a16="http://schemas.microsoft.com/office/drawing/2014/main" val="3876249721"/>
                  </a:ext>
                </a:extLst>
              </a:tr>
              <a:tr h="401083">
                <a:tc>
                  <a:txBody>
                    <a:bodyPr/>
                    <a:lstStyle/>
                    <a:p>
                      <a:r>
                        <a:rPr lang="en-US" sz="2000" dirty="0"/>
                        <a:t>Purchase FIT kits</a:t>
                      </a:r>
                    </a:p>
                  </a:txBody>
                  <a:tcPr/>
                </a:tc>
                <a:tc>
                  <a:txBody>
                    <a:bodyPr/>
                    <a:lstStyle/>
                    <a:p>
                      <a:pPr marL="0" marR="0" lvl="0" indent="0" algn="l" rtl="0" eaLnBrk="1" fontAlgn="auto" latinLnBrk="0" hangingPunct="1">
                        <a:lnSpc>
                          <a:spcPct val="100000"/>
                        </a:lnSpc>
                        <a:spcBef>
                          <a:spcPts val="0"/>
                        </a:spcBef>
                        <a:spcAft>
                          <a:spcPts val="0"/>
                        </a:spcAft>
                        <a:buClrTx/>
                        <a:buSzTx/>
                        <a:buFontTx/>
                        <a:buNone/>
                      </a:pPr>
                      <a:r>
                        <a:rPr lang="en-US" sz="2000" dirty="0"/>
                        <a:t>July 2021</a:t>
                      </a:r>
                      <a:endParaRPr lang="en-US" dirty="0"/>
                    </a:p>
                  </a:txBody>
                  <a:tcPr/>
                </a:tc>
                <a:tc>
                  <a:txBody>
                    <a:bodyPr/>
                    <a:lstStyle/>
                    <a:p>
                      <a:r>
                        <a:rPr lang="en-US" sz="2000" dirty="0"/>
                        <a:t>Clinic manager</a:t>
                      </a:r>
                    </a:p>
                  </a:txBody>
                  <a:tcPr/>
                </a:tc>
                <a:extLst>
                  <a:ext uri="{0D108BD9-81ED-4DB2-BD59-A6C34878D82A}">
                    <a16:rowId xmlns:a16="http://schemas.microsoft.com/office/drawing/2014/main" val="1278990245"/>
                  </a:ext>
                </a:extLst>
              </a:tr>
              <a:tr h="689863">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2000" dirty="0"/>
                        <a:t>Develop and pilot test FIT kit instructional materials</a:t>
                      </a:r>
                    </a:p>
                  </a:txBody>
                  <a:tcPr/>
                </a:tc>
                <a:tc>
                  <a:txBody>
                    <a:bodyPr/>
                    <a:lstStyle/>
                    <a:p>
                      <a:r>
                        <a:rPr lang="en-US" sz="2000" dirty="0"/>
                        <a:t>July 2021</a:t>
                      </a:r>
                    </a:p>
                  </a:txBody>
                  <a:tcPr/>
                </a:tc>
                <a:tc>
                  <a:txBody>
                    <a:bodyPr/>
                    <a:lstStyle/>
                    <a:p>
                      <a:pPr lvl="0">
                        <a:buNone/>
                      </a:pPr>
                      <a:r>
                        <a:rPr lang="en-US" sz="2000" dirty="0"/>
                        <a:t>QI specialist</a:t>
                      </a:r>
                    </a:p>
                  </a:txBody>
                  <a:tcPr/>
                </a:tc>
                <a:extLst>
                  <a:ext uri="{0D108BD9-81ED-4DB2-BD59-A6C34878D82A}">
                    <a16:rowId xmlns:a16="http://schemas.microsoft.com/office/drawing/2014/main" val="1515442420"/>
                  </a:ext>
                </a:extLst>
              </a:tr>
              <a:tr h="689863">
                <a:tc>
                  <a:txBody>
                    <a:bodyPr/>
                    <a:lstStyle/>
                    <a:p>
                      <a:r>
                        <a:rPr lang="en-US" sz="2000" dirty="0"/>
                        <a:t>Create and pilot a log for tracking FIT kit distribution/return</a:t>
                      </a:r>
                    </a:p>
                  </a:txBody>
                  <a:tcPr/>
                </a:tc>
                <a:tc>
                  <a:txBody>
                    <a:bodyPr/>
                    <a:lstStyle/>
                    <a:p>
                      <a:pPr lvl="0">
                        <a:buNone/>
                      </a:pPr>
                      <a:r>
                        <a:rPr lang="en-US" sz="2000" dirty="0"/>
                        <a:t>August 2021</a:t>
                      </a:r>
                    </a:p>
                  </a:txBody>
                  <a:tcPr/>
                </a:tc>
                <a:tc>
                  <a:txBody>
                    <a:bodyPr/>
                    <a:lstStyle/>
                    <a:p>
                      <a:pPr lvl="0">
                        <a:buNone/>
                      </a:pPr>
                      <a:r>
                        <a:rPr lang="en-US" sz="2000" dirty="0"/>
                        <a:t>Clinic manager</a:t>
                      </a:r>
                    </a:p>
                  </a:txBody>
                  <a:tcPr/>
                </a:tc>
                <a:extLst>
                  <a:ext uri="{0D108BD9-81ED-4DB2-BD59-A6C34878D82A}">
                    <a16:rowId xmlns:a16="http://schemas.microsoft.com/office/drawing/2014/main" val="4020491131"/>
                  </a:ext>
                </a:extLst>
              </a:tr>
              <a:tr h="689863">
                <a:tc>
                  <a:txBody>
                    <a:bodyPr/>
                    <a:lstStyle/>
                    <a:p>
                      <a:r>
                        <a:rPr lang="en-US" sz="2000" dirty="0"/>
                        <a:t>Train staff on new Flu FIT program</a:t>
                      </a:r>
                    </a:p>
                  </a:txBody>
                  <a:tcPr/>
                </a:tc>
                <a:tc>
                  <a:txBody>
                    <a:bodyPr/>
                    <a:lstStyle/>
                    <a:p>
                      <a:pPr lvl="0">
                        <a:buNone/>
                      </a:pPr>
                      <a:r>
                        <a:rPr lang="en-US" sz="2000" dirty="0"/>
                        <a:t>August 2021</a:t>
                      </a:r>
                      <a:endParaRPr lang="en-US" dirty="0"/>
                    </a:p>
                  </a:txBody>
                  <a:tcPr/>
                </a:tc>
                <a:tc>
                  <a:txBody>
                    <a:bodyPr/>
                    <a:lstStyle/>
                    <a:p>
                      <a:pPr lvl="0">
                        <a:buNone/>
                      </a:pPr>
                      <a:r>
                        <a:rPr lang="en-US" sz="2000" dirty="0"/>
                        <a:t>Clinic nurse</a:t>
                      </a:r>
                    </a:p>
                  </a:txBody>
                  <a:tcPr/>
                </a:tc>
                <a:extLst>
                  <a:ext uri="{0D108BD9-81ED-4DB2-BD59-A6C34878D82A}">
                    <a16:rowId xmlns:a16="http://schemas.microsoft.com/office/drawing/2014/main" val="1949188831"/>
                  </a:ext>
                </a:extLst>
              </a:tr>
              <a:tr h="401083">
                <a:tc gridSpan="3">
                  <a:txBody>
                    <a:bodyPr/>
                    <a:lstStyle/>
                    <a:p>
                      <a:r>
                        <a:rPr lang="en-US" sz="2000" b="1" dirty="0"/>
                        <a:t>Implementation</a:t>
                      </a:r>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191773048"/>
                  </a:ext>
                </a:extLst>
              </a:tr>
              <a:tr h="689863">
                <a:tc>
                  <a:txBody>
                    <a:bodyPr/>
                    <a:lstStyle/>
                    <a:p>
                      <a:r>
                        <a:rPr lang="en-US" sz="2000" dirty="0"/>
                        <a:t>Send MyChart message to all eligible patients  </a:t>
                      </a:r>
                    </a:p>
                  </a:txBody>
                  <a:tcPr/>
                </a:tc>
                <a:tc>
                  <a:txBody>
                    <a:bodyPr/>
                    <a:lstStyle/>
                    <a:p>
                      <a:r>
                        <a:rPr lang="en-US" sz="2000" dirty="0"/>
                        <a:t>August 2021</a:t>
                      </a:r>
                    </a:p>
                  </a:txBody>
                  <a:tcPr/>
                </a:tc>
                <a:tc>
                  <a:txBody>
                    <a:bodyPr/>
                    <a:lstStyle/>
                    <a:p>
                      <a:r>
                        <a:rPr lang="en-US" sz="2000" dirty="0"/>
                        <a:t>Clinic manager and IT</a:t>
                      </a:r>
                    </a:p>
                  </a:txBody>
                  <a:tcPr/>
                </a:tc>
                <a:extLst>
                  <a:ext uri="{0D108BD9-81ED-4DB2-BD59-A6C34878D82A}">
                    <a16:rowId xmlns:a16="http://schemas.microsoft.com/office/drawing/2014/main" val="1015371174"/>
                  </a:ext>
                </a:extLst>
              </a:tr>
            </a:tbl>
          </a:graphicData>
        </a:graphic>
      </p:graphicFrame>
    </p:spTree>
    <p:extLst>
      <p:ext uri="{BB962C8B-B14F-4D97-AF65-F5344CB8AC3E}">
        <p14:creationId xmlns:p14="http://schemas.microsoft.com/office/powerpoint/2010/main" val="119252273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1F4D335-2EA7-0443-B9DE-8DE45DC56D13}"/>
              </a:ext>
            </a:extLst>
          </p:cNvPr>
          <p:cNvSpPr>
            <a:spLocks noGrp="1"/>
          </p:cNvSpPr>
          <p:nvPr>
            <p:ph type="title"/>
          </p:nvPr>
        </p:nvSpPr>
        <p:spPr>
          <a:xfrm>
            <a:off x="1242245" y="281806"/>
            <a:ext cx="7039181" cy="1446550"/>
          </a:xfrm>
        </p:spPr>
        <p:txBody>
          <a:bodyPr/>
          <a:lstStyle/>
          <a:p>
            <a:r>
              <a:rPr lang="en-US"/>
              <a:t>Steps for Effective Implementation</a:t>
            </a:r>
          </a:p>
        </p:txBody>
      </p:sp>
      <p:graphicFrame>
        <p:nvGraphicFramePr>
          <p:cNvPr id="4" name="Diagram 3">
            <a:extLst>
              <a:ext uri="{FF2B5EF4-FFF2-40B4-BE49-F238E27FC236}">
                <a16:creationId xmlns:a16="http://schemas.microsoft.com/office/drawing/2014/main" id="{02D37D8F-A767-1F45-89B7-3FC3365AA162}"/>
              </a:ext>
            </a:extLst>
          </p:cNvPr>
          <p:cNvGraphicFramePr/>
          <p:nvPr>
            <p:extLst>
              <p:ext uri="{D42A27DB-BD31-4B8C-83A1-F6EECF244321}">
                <p14:modId xmlns:p14="http://schemas.microsoft.com/office/powerpoint/2010/main" val="1398300621"/>
              </p:ext>
            </p:extLst>
          </p:nvPr>
        </p:nvGraphicFramePr>
        <p:xfrm>
          <a:off x="485777" y="1611939"/>
          <a:ext cx="8204456"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52184470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9558C4-5A0C-4CDB-A60C-0937B26EAD62}"/>
              </a:ext>
            </a:extLst>
          </p:cNvPr>
          <p:cNvSpPr txBox="1">
            <a:spLocks/>
          </p:cNvSpPr>
          <p:nvPr/>
        </p:nvSpPr>
        <p:spPr>
          <a:xfrm>
            <a:off x="1828800" y="4738351"/>
            <a:ext cx="5486400" cy="566738"/>
          </a:xfrm>
          <a:prstGeom prst="rect">
            <a:avLst/>
          </a:prstGeom>
        </p:spPr>
        <p:txBody>
          <a:bodyPr>
            <a:normAutofit/>
          </a:bodyPr>
          <a:lstStyle>
            <a:lvl1pPr algn="l" defTabSz="685783" rtl="0" eaLnBrk="1" latinLnBrk="0" hangingPunct="1">
              <a:lnSpc>
                <a:spcPct val="90000"/>
              </a:lnSpc>
              <a:spcBef>
                <a:spcPct val="0"/>
              </a:spcBef>
              <a:buNone/>
              <a:defRPr sz="3300" kern="1200">
                <a:solidFill>
                  <a:schemeClr val="tx2"/>
                </a:solidFill>
                <a:latin typeface="+mj-lt"/>
                <a:ea typeface="+mj-ea"/>
                <a:cs typeface="+mj-cs"/>
              </a:defRPr>
            </a:lvl1pPr>
          </a:lstStyle>
          <a:p>
            <a:r>
              <a:rPr lang="en-US"/>
              <a:t>Conduct PDSA Cycles</a:t>
            </a:r>
          </a:p>
        </p:txBody>
      </p:sp>
      <p:sp>
        <p:nvSpPr>
          <p:cNvPr id="3" name="Text Placeholder 3">
            <a:extLst>
              <a:ext uri="{FF2B5EF4-FFF2-40B4-BE49-F238E27FC236}">
                <a16:creationId xmlns:a16="http://schemas.microsoft.com/office/drawing/2014/main" id="{F5F48349-8289-4A4C-8654-6E0CD2B5101F}"/>
              </a:ext>
            </a:extLst>
          </p:cNvPr>
          <p:cNvSpPr txBox="1">
            <a:spLocks/>
          </p:cNvSpPr>
          <p:nvPr/>
        </p:nvSpPr>
        <p:spPr>
          <a:xfrm>
            <a:off x="1792288" y="5305089"/>
            <a:ext cx="5522912" cy="576262"/>
          </a:xfrm>
          <a:prstGeom prst="rect">
            <a:avLst/>
          </a:prstGeom>
        </p:spPr>
        <p:txBody>
          <a:bodyPr>
            <a:noAutofit/>
          </a:bodyPr>
          <a:lstStyle>
            <a:lvl1pPr marL="171446" indent="-171446" algn="l" defTabSz="685783" rtl="0" eaLnBrk="1" latinLnBrk="0" hangingPunct="1">
              <a:lnSpc>
                <a:spcPct val="90000"/>
              </a:lnSpc>
              <a:spcBef>
                <a:spcPts val="750"/>
              </a:spcBef>
              <a:buFontTx/>
              <a:buBlip>
                <a:blip r:embed="rId2"/>
              </a:buBlip>
              <a:defRPr sz="2100" kern="1200">
                <a:solidFill>
                  <a:schemeClr val="tx1"/>
                </a:solidFill>
                <a:latin typeface="+mn-lt"/>
                <a:ea typeface="+mn-ea"/>
                <a:cs typeface="+mn-cs"/>
              </a:defRPr>
            </a:lvl1pPr>
            <a:lvl2pPr marL="514337" indent="-171446" algn="l" defTabSz="685783" rtl="0" eaLnBrk="1" latinLnBrk="0" hangingPunct="1">
              <a:lnSpc>
                <a:spcPct val="90000"/>
              </a:lnSpc>
              <a:spcBef>
                <a:spcPts val="375"/>
              </a:spcBef>
              <a:buClr>
                <a:srgbClr val="263E67"/>
              </a:buClr>
              <a:buFont typeface="Arial"/>
              <a:buChar char="•"/>
              <a:defRPr sz="1800" kern="1200">
                <a:solidFill>
                  <a:schemeClr val="tx1"/>
                </a:solidFill>
                <a:latin typeface="+mn-lt"/>
                <a:ea typeface="+mn-ea"/>
                <a:cs typeface="+mn-cs"/>
              </a:defRPr>
            </a:lvl2pPr>
            <a:lvl3pPr marL="857228" indent="-171446" algn="l" defTabSz="685783" rtl="0" eaLnBrk="1" latinLnBrk="0" hangingPunct="1">
              <a:lnSpc>
                <a:spcPct val="90000"/>
              </a:lnSpc>
              <a:spcBef>
                <a:spcPts val="375"/>
              </a:spcBef>
              <a:buClr>
                <a:srgbClr val="263E67"/>
              </a:buClr>
              <a:buFont typeface="Arial"/>
              <a:buChar char="•"/>
              <a:defRPr sz="1500" kern="1200">
                <a:solidFill>
                  <a:schemeClr val="tx1"/>
                </a:solidFill>
                <a:latin typeface="+mn-lt"/>
                <a:ea typeface="+mn-ea"/>
                <a:cs typeface="+mn-cs"/>
              </a:defRPr>
            </a:lvl3pPr>
            <a:lvl4pPr marL="1200120" indent="-171446" algn="l" defTabSz="685783" rtl="0" eaLnBrk="1" latinLnBrk="0" hangingPunct="1">
              <a:lnSpc>
                <a:spcPct val="90000"/>
              </a:lnSpc>
              <a:spcBef>
                <a:spcPts val="375"/>
              </a:spcBef>
              <a:buClr>
                <a:srgbClr val="263E67"/>
              </a:buClr>
              <a:buFont typeface="Arial"/>
              <a:buChar char="•"/>
              <a:defRPr sz="1350" kern="1200">
                <a:solidFill>
                  <a:schemeClr val="tx1"/>
                </a:solidFill>
                <a:latin typeface="+mn-lt"/>
                <a:ea typeface="+mn-ea"/>
                <a:cs typeface="+mn-cs"/>
              </a:defRPr>
            </a:lvl4pPr>
            <a:lvl5pPr marL="1543012" indent="-171446" algn="l" defTabSz="685783" rtl="0" eaLnBrk="1" latinLnBrk="0" hangingPunct="1">
              <a:lnSpc>
                <a:spcPct val="90000"/>
              </a:lnSpc>
              <a:spcBef>
                <a:spcPts val="375"/>
              </a:spcBef>
              <a:buClr>
                <a:srgbClr val="263E67"/>
              </a:buClr>
              <a:buFont typeface="Arial"/>
              <a:buChar char="•"/>
              <a:defRPr sz="1350" kern="120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a:buFont typeface="Arial" panose="020B0604020202020204" pitchFamily="34" charset="0"/>
              <a:buChar char="•"/>
            </a:pPr>
            <a:r>
              <a:rPr lang="en-US" sz="2400" dirty="0"/>
              <a:t>Use the PDSA cycle to test changes and organize feedback</a:t>
            </a:r>
          </a:p>
          <a:p>
            <a:pPr>
              <a:buFont typeface="Arial" panose="020B0604020202020204" pitchFamily="34" charset="0"/>
              <a:buChar char="•"/>
            </a:pPr>
            <a:r>
              <a:rPr lang="en-US" sz="2400" dirty="0">
                <a:solidFill>
                  <a:schemeClr val="accent4"/>
                </a:solidFill>
              </a:rPr>
              <a:t>See handout #5 for a template</a:t>
            </a:r>
          </a:p>
          <a:p>
            <a:endParaRPr lang="en-US" sz="2400" dirty="0"/>
          </a:p>
        </p:txBody>
      </p:sp>
      <p:pic>
        <p:nvPicPr>
          <p:cNvPr id="4" name="Picture 3">
            <a:extLst>
              <a:ext uri="{FF2B5EF4-FFF2-40B4-BE49-F238E27FC236}">
                <a16:creationId xmlns:a16="http://schemas.microsoft.com/office/drawing/2014/main" id="{895CA99B-3083-451E-AD87-3F206A54E611}"/>
              </a:ext>
            </a:extLst>
          </p:cNvPr>
          <p:cNvPicPr>
            <a:picLocks noChangeAspect="1"/>
          </p:cNvPicPr>
          <p:nvPr/>
        </p:nvPicPr>
        <p:blipFill rotWithShape="1">
          <a:blip r:embed="rId3"/>
          <a:srcRect l="8450" t="9218" r="9614" b="9644"/>
          <a:stretch/>
        </p:blipFill>
        <p:spPr>
          <a:xfrm>
            <a:off x="2006044" y="189860"/>
            <a:ext cx="4869769" cy="4548491"/>
          </a:xfrm>
          <a:prstGeom prst="rect">
            <a:avLst/>
          </a:prstGeom>
        </p:spPr>
      </p:pic>
    </p:spTree>
    <p:extLst>
      <p:ext uri="{BB962C8B-B14F-4D97-AF65-F5344CB8AC3E}">
        <p14:creationId xmlns:p14="http://schemas.microsoft.com/office/powerpoint/2010/main" val="244088588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CA4E04CB-3274-4808-86CA-07DAC6EA8EB9}"/>
              </a:ext>
            </a:extLst>
          </p:cNvPr>
          <p:cNvSpPr txBox="1">
            <a:spLocks noChangeArrowheads="1"/>
          </p:cNvSpPr>
          <p:nvPr/>
        </p:nvSpPr>
        <p:spPr bwMode="auto">
          <a:xfrm>
            <a:off x="710292" y="1178873"/>
            <a:ext cx="7347858" cy="6858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rmAutofit/>
          </a:bodyPr>
          <a:lstStyle>
            <a:lvl1pPr algn="l" defTabSz="685783" rtl="0" eaLnBrk="1" latinLnBrk="0" hangingPunct="1">
              <a:lnSpc>
                <a:spcPct val="90000"/>
              </a:lnSpc>
              <a:spcBef>
                <a:spcPct val="0"/>
              </a:spcBef>
              <a:buNone/>
              <a:defRPr sz="3300" kern="1200">
                <a:solidFill>
                  <a:schemeClr val="tx2"/>
                </a:solidFill>
                <a:latin typeface="+mj-lt"/>
                <a:ea typeface="+mj-ea"/>
                <a:cs typeface="+mj-cs"/>
              </a:defRPr>
            </a:lvl1pPr>
          </a:lstStyle>
          <a:p>
            <a:r>
              <a:rPr lang="en-US" altLang="en-US">
                <a:cs typeface="Arial" panose="020B0604020202020204" pitchFamily="34" charset="0"/>
              </a:rPr>
              <a:t>Why Use PDSA Cycles?</a:t>
            </a:r>
          </a:p>
        </p:txBody>
      </p:sp>
      <p:sp>
        <p:nvSpPr>
          <p:cNvPr id="3" name="Rectangle 3">
            <a:extLst>
              <a:ext uri="{FF2B5EF4-FFF2-40B4-BE49-F238E27FC236}">
                <a16:creationId xmlns:a16="http://schemas.microsoft.com/office/drawing/2014/main" id="{8B53519D-0C3E-4EBC-A932-3BAF9610CDE0}"/>
              </a:ext>
            </a:extLst>
          </p:cNvPr>
          <p:cNvSpPr txBox="1">
            <a:spLocks noChangeArrowheads="1"/>
          </p:cNvSpPr>
          <p:nvPr/>
        </p:nvSpPr>
        <p:spPr>
          <a:xfrm>
            <a:off x="710292" y="2287515"/>
            <a:ext cx="7837715" cy="3342626"/>
          </a:xfrm>
          <a:prstGeom prst="rect">
            <a:avLst/>
          </a:prstGeom>
        </p:spPr>
        <p:txBody>
          <a:bodyPr vert="horz" lIns="91440" tIns="45720" rIns="91440" bIns="45720" rtlCol="0">
            <a:normAutofit/>
          </a:bodyPr>
          <a:lstStyle>
            <a:lvl1pPr marL="171446" indent="-171446" algn="l" defTabSz="685783" rtl="0" eaLnBrk="1" latinLnBrk="0" hangingPunct="1">
              <a:lnSpc>
                <a:spcPct val="90000"/>
              </a:lnSpc>
              <a:spcBef>
                <a:spcPts val="750"/>
              </a:spcBef>
              <a:buFontTx/>
              <a:buBlip>
                <a:blip r:embed="rId2"/>
              </a:buBlip>
              <a:defRPr sz="2100" kern="1200">
                <a:solidFill>
                  <a:schemeClr val="tx1"/>
                </a:solidFill>
                <a:latin typeface="+mn-lt"/>
                <a:ea typeface="+mn-ea"/>
                <a:cs typeface="+mn-cs"/>
              </a:defRPr>
            </a:lvl1pPr>
            <a:lvl2pPr marL="514337" indent="-171446" algn="l" defTabSz="685783" rtl="0" eaLnBrk="1" latinLnBrk="0" hangingPunct="1">
              <a:lnSpc>
                <a:spcPct val="90000"/>
              </a:lnSpc>
              <a:spcBef>
                <a:spcPts val="375"/>
              </a:spcBef>
              <a:buClr>
                <a:srgbClr val="263E67"/>
              </a:buClr>
              <a:buFont typeface="Arial"/>
              <a:buChar char="•"/>
              <a:defRPr sz="1800" kern="1200">
                <a:solidFill>
                  <a:schemeClr val="tx1"/>
                </a:solidFill>
                <a:latin typeface="+mn-lt"/>
                <a:ea typeface="+mn-ea"/>
                <a:cs typeface="+mn-cs"/>
              </a:defRPr>
            </a:lvl2pPr>
            <a:lvl3pPr marL="857228" indent="-171446" algn="l" defTabSz="685783" rtl="0" eaLnBrk="1" latinLnBrk="0" hangingPunct="1">
              <a:lnSpc>
                <a:spcPct val="90000"/>
              </a:lnSpc>
              <a:spcBef>
                <a:spcPts val="375"/>
              </a:spcBef>
              <a:buClr>
                <a:srgbClr val="263E67"/>
              </a:buClr>
              <a:buFont typeface="Arial"/>
              <a:buChar char="•"/>
              <a:defRPr sz="1500" kern="1200">
                <a:solidFill>
                  <a:schemeClr val="tx1"/>
                </a:solidFill>
                <a:latin typeface="+mn-lt"/>
                <a:ea typeface="+mn-ea"/>
                <a:cs typeface="+mn-cs"/>
              </a:defRPr>
            </a:lvl3pPr>
            <a:lvl4pPr marL="1200120" indent="-171446" algn="l" defTabSz="685783" rtl="0" eaLnBrk="1" latinLnBrk="0" hangingPunct="1">
              <a:lnSpc>
                <a:spcPct val="90000"/>
              </a:lnSpc>
              <a:spcBef>
                <a:spcPts val="375"/>
              </a:spcBef>
              <a:buClr>
                <a:srgbClr val="263E67"/>
              </a:buClr>
              <a:buFont typeface="Arial"/>
              <a:buChar char="•"/>
              <a:defRPr sz="1350" kern="1200">
                <a:solidFill>
                  <a:schemeClr val="tx1"/>
                </a:solidFill>
                <a:latin typeface="+mn-lt"/>
                <a:ea typeface="+mn-ea"/>
                <a:cs typeface="+mn-cs"/>
              </a:defRPr>
            </a:lvl4pPr>
            <a:lvl5pPr marL="1543012" indent="-171446" algn="l" defTabSz="685783" rtl="0" eaLnBrk="1" latinLnBrk="0" hangingPunct="1">
              <a:lnSpc>
                <a:spcPct val="90000"/>
              </a:lnSpc>
              <a:spcBef>
                <a:spcPts val="375"/>
              </a:spcBef>
              <a:buClr>
                <a:srgbClr val="263E67"/>
              </a:buClr>
              <a:buFont typeface="Arial"/>
              <a:buChar char="•"/>
              <a:defRPr sz="1350" kern="120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marL="0" indent="0">
              <a:spcAft>
                <a:spcPct val="35000"/>
              </a:spcAft>
              <a:buFontTx/>
              <a:buNone/>
            </a:pPr>
            <a:r>
              <a:rPr lang="en-US" altLang="en-US" sz="2800">
                <a:cs typeface="Arial" panose="020B0604020202020204" pitchFamily="34" charset="0"/>
              </a:rPr>
              <a:t>Helps adapt good ideas to your specific situation:</a:t>
            </a:r>
          </a:p>
          <a:p>
            <a:pPr lvl="1">
              <a:spcAft>
                <a:spcPct val="35000"/>
              </a:spcAft>
            </a:pPr>
            <a:r>
              <a:rPr lang="en-US" altLang="en-US" sz="2800">
                <a:cs typeface="Arial" panose="020B0604020202020204" pitchFamily="34" charset="0"/>
              </a:rPr>
              <a:t>Forces us to think </a:t>
            </a:r>
            <a:r>
              <a:rPr lang="en-US" altLang="en-US" sz="2800" b="1" u="sng">
                <a:cs typeface="Arial" panose="020B0604020202020204" pitchFamily="34" charset="0"/>
              </a:rPr>
              <a:t>small</a:t>
            </a:r>
          </a:p>
          <a:p>
            <a:pPr lvl="1">
              <a:spcAft>
                <a:spcPct val="35000"/>
              </a:spcAft>
            </a:pPr>
            <a:r>
              <a:rPr lang="en-US" altLang="en-US" sz="2800">
                <a:cs typeface="Arial" panose="020B0604020202020204" pitchFamily="34" charset="0"/>
              </a:rPr>
              <a:t>Forces us to be methodical, make predictions and </a:t>
            </a:r>
            <a:r>
              <a:rPr lang="en-US" altLang="en-US" sz="2800" b="1" u="sng">
                <a:cs typeface="Arial" panose="020B0604020202020204" pitchFamily="34" charset="0"/>
              </a:rPr>
              <a:t>learn</a:t>
            </a:r>
            <a:r>
              <a:rPr lang="en-US" altLang="en-US" sz="2800">
                <a:cs typeface="Arial" panose="020B0604020202020204" pitchFamily="34" charset="0"/>
              </a:rPr>
              <a:t>  </a:t>
            </a:r>
          </a:p>
          <a:p>
            <a:pPr lvl="1">
              <a:spcAft>
                <a:spcPct val="35000"/>
              </a:spcAft>
            </a:pPr>
            <a:r>
              <a:rPr lang="en-US" altLang="en-US" sz="2800">
                <a:cs typeface="Arial" panose="020B0604020202020204" pitchFamily="34" charset="0"/>
              </a:rPr>
              <a:t>Allows rapid adaptation &amp; implementation of changes</a:t>
            </a:r>
          </a:p>
          <a:p>
            <a:pPr lvl="1">
              <a:buFont typeface="Webdings" pitchFamily="18" charset="2"/>
              <a:buNone/>
            </a:pPr>
            <a:endParaRPr lang="en-US" altLang="en-US" sz="2800"/>
          </a:p>
          <a:p>
            <a:endParaRPr lang="en-US" altLang="en-US" sz="2800"/>
          </a:p>
        </p:txBody>
      </p:sp>
    </p:spTree>
    <p:extLst>
      <p:ext uri="{BB962C8B-B14F-4D97-AF65-F5344CB8AC3E}">
        <p14:creationId xmlns:p14="http://schemas.microsoft.com/office/powerpoint/2010/main" val="94290160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DFD00457-8DAD-4A28-8237-2EAC0F487C02}"/>
              </a:ext>
            </a:extLst>
          </p:cNvPr>
          <p:cNvGraphicFramePr>
            <a:graphicFrameLocks noGrp="1"/>
          </p:cNvGraphicFramePr>
          <p:nvPr>
            <p:extLst>
              <p:ext uri="{D42A27DB-BD31-4B8C-83A1-F6EECF244321}">
                <p14:modId xmlns:p14="http://schemas.microsoft.com/office/powerpoint/2010/main" val="3514703788"/>
              </p:ext>
            </p:extLst>
          </p:nvPr>
        </p:nvGraphicFramePr>
        <p:xfrm>
          <a:off x="389247" y="240334"/>
          <a:ext cx="8481621" cy="5646042"/>
        </p:xfrm>
        <a:graphic>
          <a:graphicData uri="http://schemas.openxmlformats.org/drawingml/2006/table">
            <a:tbl>
              <a:tblPr firstRow="1" bandRow="1">
                <a:tableStyleId>{7DF18680-E054-41AD-8BC1-D1AEF772440D}</a:tableStyleId>
              </a:tblPr>
              <a:tblGrid>
                <a:gridCol w="3197101">
                  <a:extLst>
                    <a:ext uri="{9D8B030D-6E8A-4147-A177-3AD203B41FA5}">
                      <a16:colId xmlns:a16="http://schemas.microsoft.com/office/drawing/2014/main" val="3677843267"/>
                    </a:ext>
                  </a:extLst>
                </a:gridCol>
                <a:gridCol w="5284520">
                  <a:extLst>
                    <a:ext uri="{9D8B030D-6E8A-4147-A177-3AD203B41FA5}">
                      <a16:colId xmlns:a16="http://schemas.microsoft.com/office/drawing/2014/main" val="1295266843"/>
                    </a:ext>
                  </a:extLst>
                </a:gridCol>
              </a:tblGrid>
              <a:tr h="1066190">
                <a:tc>
                  <a:txBody>
                    <a:bodyPr/>
                    <a:lstStyle/>
                    <a:p>
                      <a:r>
                        <a:rPr lang="en-US" sz="2800"/>
                        <a:t>Steps in PDSA Cycle</a:t>
                      </a:r>
                    </a:p>
                  </a:txBody>
                  <a:tcPr marL="68580" marR="68580" marT="34290" marB="34290"/>
                </a:tc>
                <a:tc>
                  <a:txBody>
                    <a:bodyPr/>
                    <a:lstStyle/>
                    <a:p>
                      <a:r>
                        <a:rPr lang="en-US" sz="2800"/>
                        <a:t>Example of solution to getting</a:t>
                      </a:r>
                      <a:r>
                        <a:rPr lang="en-US" sz="2800" baseline="0"/>
                        <a:t> to work late</a:t>
                      </a:r>
                      <a:endParaRPr lang="en-US" sz="2800"/>
                    </a:p>
                  </a:txBody>
                  <a:tcPr marL="68580" marR="68580" marT="34290" marB="34290"/>
                </a:tc>
                <a:extLst>
                  <a:ext uri="{0D108BD9-81ED-4DB2-BD59-A6C34878D82A}">
                    <a16:rowId xmlns:a16="http://schemas.microsoft.com/office/drawing/2014/main" val="3675392575"/>
                  </a:ext>
                </a:extLst>
              </a:tr>
              <a:tr h="1154546">
                <a:tc>
                  <a:txBody>
                    <a:bodyPr/>
                    <a:lstStyle/>
                    <a:p>
                      <a:r>
                        <a:rPr lang="en-US" sz="2800" b="1"/>
                        <a:t>Plan</a:t>
                      </a:r>
                      <a:r>
                        <a:rPr lang="en-US" sz="2800"/>
                        <a:t> a possible solution</a:t>
                      </a:r>
                    </a:p>
                  </a:txBody>
                  <a:tcPr marL="68580" marR="68580" marT="34290" marB="34290"/>
                </a:tc>
                <a:tc>
                  <a:txBody>
                    <a:bodyPr/>
                    <a:lstStyle/>
                    <a:p>
                      <a:r>
                        <a:rPr lang="en-US" sz="2800"/>
                        <a:t>Lay out your clothes the</a:t>
                      </a:r>
                      <a:r>
                        <a:rPr lang="en-US" sz="2800" baseline="0"/>
                        <a:t> night before</a:t>
                      </a:r>
                      <a:endParaRPr lang="en-US" sz="2800"/>
                    </a:p>
                  </a:txBody>
                  <a:tcPr marL="68580" marR="68580" marT="34290" marB="34290"/>
                </a:tc>
                <a:extLst>
                  <a:ext uri="{0D108BD9-81ED-4DB2-BD59-A6C34878D82A}">
                    <a16:rowId xmlns:a16="http://schemas.microsoft.com/office/drawing/2014/main" val="358991743"/>
                  </a:ext>
                </a:extLst>
              </a:tr>
              <a:tr h="899647">
                <a:tc>
                  <a:txBody>
                    <a:bodyPr/>
                    <a:lstStyle/>
                    <a:p>
                      <a:r>
                        <a:rPr lang="en-US" sz="2800" b="1"/>
                        <a:t>Do</a:t>
                      </a:r>
                      <a:r>
                        <a:rPr lang="en-US" sz="2800"/>
                        <a:t> the</a:t>
                      </a:r>
                      <a:r>
                        <a:rPr lang="en-US" sz="2800" baseline="0"/>
                        <a:t> solution on a small scale</a:t>
                      </a:r>
                      <a:endParaRPr lang="en-US" sz="2800"/>
                    </a:p>
                  </a:txBody>
                  <a:tcPr marL="68580" marR="68580" marT="34290" marB="34290"/>
                </a:tc>
                <a:tc>
                  <a:txBody>
                    <a:bodyPr/>
                    <a:lstStyle/>
                    <a:p>
                      <a:r>
                        <a:rPr lang="en-US" sz="2800"/>
                        <a:t>Try</a:t>
                      </a:r>
                      <a:r>
                        <a:rPr lang="en-US" sz="2800" baseline="0"/>
                        <a:t> it for one week</a:t>
                      </a:r>
                      <a:endParaRPr lang="en-US" sz="2800"/>
                    </a:p>
                  </a:txBody>
                  <a:tcPr marL="68580" marR="68580" marT="34290" marB="34290"/>
                </a:tc>
                <a:extLst>
                  <a:ext uri="{0D108BD9-81ED-4DB2-BD59-A6C34878D82A}">
                    <a16:rowId xmlns:a16="http://schemas.microsoft.com/office/drawing/2014/main" val="509935329"/>
                  </a:ext>
                </a:extLst>
              </a:tr>
              <a:tr h="1154546">
                <a:tc>
                  <a:txBody>
                    <a:bodyPr/>
                    <a:lstStyle/>
                    <a:p>
                      <a:r>
                        <a:rPr lang="en-US" sz="2800" b="1"/>
                        <a:t>Study</a:t>
                      </a:r>
                      <a:r>
                        <a:rPr lang="en-US" sz="2800" baseline="0"/>
                        <a:t> whether it worked</a:t>
                      </a:r>
                      <a:endParaRPr lang="en-US" sz="2800"/>
                    </a:p>
                  </a:txBody>
                  <a:tcPr marL="68580" marR="68580" marT="34290" marB="34290"/>
                </a:tc>
                <a:tc>
                  <a:txBody>
                    <a:bodyPr/>
                    <a:lstStyle/>
                    <a:p>
                      <a:r>
                        <a:rPr lang="en-US" sz="2800"/>
                        <a:t>Track</a:t>
                      </a:r>
                      <a:r>
                        <a:rPr lang="en-US" sz="2800" baseline="0"/>
                        <a:t> arrival time at work on a calendar</a:t>
                      </a:r>
                      <a:endParaRPr lang="en-US" sz="2800"/>
                    </a:p>
                  </a:txBody>
                  <a:tcPr marL="68580" marR="68580" marT="34290" marB="34290"/>
                </a:tc>
                <a:extLst>
                  <a:ext uri="{0D108BD9-81ED-4DB2-BD59-A6C34878D82A}">
                    <a16:rowId xmlns:a16="http://schemas.microsoft.com/office/drawing/2014/main" val="2548732450"/>
                  </a:ext>
                </a:extLst>
              </a:tr>
              <a:tr h="1154546">
                <a:tc>
                  <a:txBody>
                    <a:bodyPr/>
                    <a:lstStyle/>
                    <a:p>
                      <a:r>
                        <a:rPr lang="en-US" sz="2800" b="1"/>
                        <a:t>Act</a:t>
                      </a:r>
                      <a:r>
                        <a:rPr lang="en-US" sz="2800"/>
                        <a:t> by</a:t>
                      </a:r>
                      <a:r>
                        <a:rPr lang="en-US" sz="2800" baseline="0"/>
                        <a:t> enacting the solution more widely</a:t>
                      </a:r>
                      <a:endParaRPr lang="en-US" sz="2800"/>
                    </a:p>
                  </a:txBody>
                  <a:tcPr marL="68580" marR="68580" marT="34290" marB="34290"/>
                </a:tc>
                <a:tc>
                  <a:txBody>
                    <a:bodyPr/>
                    <a:lstStyle/>
                    <a:p>
                      <a:r>
                        <a:rPr lang="en-US" sz="2800"/>
                        <a:t>If it worked, make it your permanent practice.</a:t>
                      </a:r>
                    </a:p>
                  </a:txBody>
                  <a:tcPr marL="68580" marR="68580" marT="34290" marB="34290"/>
                </a:tc>
                <a:extLst>
                  <a:ext uri="{0D108BD9-81ED-4DB2-BD59-A6C34878D82A}">
                    <a16:rowId xmlns:a16="http://schemas.microsoft.com/office/drawing/2014/main" val="3116845367"/>
                  </a:ext>
                </a:extLst>
              </a:tr>
            </a:tbl>
          </a:graphicData>
        </a:graphic>
      </p:graphicFrame>
    </p:spTree>
    <p:extLst>
      <p:ext uri="{BB962C8B-B14F-4D97-AF65-F5344CB8AC3E}">
        <p14:creationId xmlns:p14="http://schemas.microsoft.com/office/powerpoint/2010/main" val="38545425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52F5D2-6088-4912-A737-5AC6A43AC83A}"/>
              </a:ext>
            </a:extLst>
          </p:cNvPr>
          <p:cNvSpPr>
            <a:spLocks noGrp="1"/>
          </p:cNvSpPr>
          <p:nvPr>
            <p:ph type="title"/>
          </p:nvPr>
        </p:nvSpPr>
        <p:spPr/>
        <p:txBody>
          <a:bodyPr/>
          <a:lstStyle/>
          <a:p>
            <a:r>
              <a:rPr lang="en-US"/>
              <a:t>Objectives</a:t>
            </a:r>
          </a:p>
        </p:txBody>
      </p:sp>
      <p:sp>
        <p:nvSpPr>
          <p:cNvPr id="3" name="Content Placeholder 2">
            <a:extLst>
              <a:ext uri="{FF2B5EF4-FFF2-40B4-BE49-F238E27FC236}">
                <a16:creationId xmlns:a16="http://schemas.microsoft.com/office/drawing/2014/main" id="{8DF8B41F-BFC7-4C7C-BBE2-9A98C9D95BEC}"/>
              </a:ext>
            </a:extLst>
          </p:cNvPr>
          <p:cNvSpPr>
            <a:spLocks noGrp="1"/>
          </p:cNvSpPr>
          <p:nvPr>
            <p:ph idx="1"/>
          </p:nvPr>
        </p:nvSpPr>
        <p:spPr>
          <a:xfrm>
            <a:off x="628649" y="1690688"/>
            <a:ext cx="8372475" cy="4310062"/>
          </a:xfrm>
        </p:spPr>
        <p:txBody>
          <a:bodyPr vert="horz" lIns="91440" tIns="45720" rIns="91440" bIns="45720" rtlCol="0" anchor="t">
            <a:normAutofit/>
          </a:bodyPr>
          <a:lstStyle/>
          <a:p>
            <a:pPr marL="170815" indent="-170815">
              <a:buFont typeface="Arial" panose="020B0604020202020204" pitchFamily="34" charset="0"/>
              <a:buChar char="•"/>
            </a:pPr>
            <a:r>
              <a:rPr lang="en-US" sz="2800" dirty="0"/>
              <a:t>Describe six steps to successful implementation</a:t>
            </a:r>
            <a:endParaRPr lang="en-US" dirty="0"/>
          </a:p>
          <a:p>
            <a:pPr marL="170815" indent="-170815">
              <a:buFont typeface="Arial" panose="020B0604020202020204" pitchFamily="34" charset="0"/>
              <a:buChar char="•"/>
            </a:pPr>
            <a:r>
              <a:rPr lang="en-US" sz="2800" dirty="0"/>
              <a:t>Assess a setting’s readiness to implement an EBI</a:t>
            </a:r>
          </a:p>
          <a:p>
            <a:pPr marL="170815" indent="-170815">
              <a:buFont typeface="Arial" panose="020B0604020202020204" pitchFamily="34" charset="0"/>
              <a:buChar char="•"/>
            </a:pPr>
            <a:r>
              <a:rPr lang="en-US" sz="2800" dirty="0"/>
              <a:t>Develop an implementation plan</a:t>
            </a:r>
          </a:p>
          <a:p>
            <a:pPr marL="170815" indent="-170815">
              <a:buFont typeface="Arial" panose="020B0604020202020204" pitchFamily="34" charset="0"/>
              <a:buChar char="•"/>
            </a:pPr>
            <a:r>
              <a:rPr lang="en-US" sz="2800" dirty="0"/>
              <a:t>Conduct a Plan-Do-Study-Act cycle</a:t>
            </a:r>
          </a:p>
          <a:p>
            <a:pPr marL="170815" indent="-170815">
              <a:buFont typeface="Arial" panose="020B0604020202020204" pitchFamily="34" charset="0"/>
              <a:buChar char="•"/>
            </a:pPr>
            <a:r>
              <a:rPr lang="en-US" sz="2800" dirty="0"/>
              <a:t>Use communication strategies to engage key stakeholders</a:t>
            </a:r>
          </a:p>
        </p:txBody>
      </p:sp>
    </p:spTree>
    <p:extLst>
      <p:ext uri="{BB962C8B-B14F-4D97-AF65-F5344CB8AC3E}">
        <p14:creationId xmlns:p14="http://schemas.microsoft.com/office/powerpoint/2010/main" val="119228719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536557-4140-634F-BE99-97CBCD126378}"/>
              </a:ext>
            </a:extLst>
          </p:cNvPr>
          <p:cNvSpPr>
            <a:spLocks noGrp="1"/>
          </p:cNvSpPr>
          <p:nvPr>
            <p:ph type="title"/>
          </p:nvPr>
        </p:nvSpPr>
        <p:spPr>
          <a:xfrm>
            <a:off x="3536157" y="5229447"/>
            <a:ext cx="5486400" cy="566738"/>
          </a:xfrm>
        </p:spPr>
        <p:txBody>
          <a:bodyPr>
            <a:normAutofit/>
          </a:bodyPr>
          <a:lstStyle/>
          <a:p>
            <a:r>
              <a:rPr lang="en-US" sz="3300"/>
              <a:t>Rapid Cycles of Change</a:t>
            </a:r>
          </a:p>
        </p:txBody>
      </p:sp>
      <p:grpSp>
        <p:nvGrpSpPr>
          <p:cNvPr id="51" name="Group 50">
            <a:extLst>
              <a:ext uri="{FF2B5EF4-FFF2-40B4-BE49-F238E27FC236}">
                <a16:creationId xmlns:a16="http://schemas.microsoft.com/office/drawing/2014/main" id="{C99F7B54-F9E8-9040-AE53-0DFDE9C74CDB}"/>
              </a:ext>
            </a:extLst>
          </p:cNvPr>
          <p:cNvGrpSpPr/>
          <p:nvPr/>
        </p:nvGrpSpPr>
        <p:grpSpPr>
          <a:xfrm>
            <a:off x="1475581" y="698685"/>
            <a:ext cx="7332664" cy="4401473"/>
            <a:chOff x="1447800" y="380723"/>
            <a:chExt cx="7332664" cy="4401473"/>
          </a:xfrm>
        </p:grpSpPr>
        <p:sp>
          <p:nvSpPr>
            <p:cNvPr id="7" name="Line 5">
              <a:extLst>
                <a:ext uri="{FF2B5EF4-FFF2-40B4-BE49-F238E27FC236}">
                  <a16:creationId xmlns:a16="http://schemas.microsoft.com/office/drawing/2014/main" id="{CADCF99B-934B-1B45-8DE8-55A40BA22183}"/>
                </a:ext>
              </a:extLst>
            </p:cNvPr>
            <p:cNvSpPr>
              <a:spLocks noChangeShapeType="1"/>
            </p:cNvSpPr>
            <p:nvPr/>
          </p:nvSpPr>
          <p:spPr bwMode="auto">
            <a:xfrm flipV="1">
              <a:off x="1935164" y="1447523"/>
              <a:ext cx="4922837" cy="2890838"/>
            </a:xfrm>
            <a:prstGeom prst="line">
              <a:avLst/>
            </a:prstGeom>
            <a:noFill/>
            <a:ln w="508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grpSp>
          <p:nvGrpSpPr>
            <p:cNvPr id="8" name="Group 6">
              <a:extLst>
                <a:ext uri="{FF2B5EF4-FFF2-40B4-BE49-F238E27FC236}">
                  <a16:creationId xmlns:a16="http://schemas.microsoft.com/office/drawing/2014/main" id="{F9DC229B-FB2F-B740-8694-4303DC84BB8C}"/>
                </a:ext>
              </a:extLst>
            </p:cNvPr>
            <p:cNvGrpSpPr>
              <a:grpSpLocks/>
            </p:cNvGrpSpPr>
            <p:nvPr/>
          </p:nvGrpSpPr>
          <p:grpSpPr bwMode="auto">
            <a:xfrm>
              <a:off x="1668464" y="3123923"/>
              <a:ext cx="838200" cy="833438"/>
              <a:chOff x="1407" y="2880"/>
              <a:chExt cx="528" cy="525"/>
            </a:xfrm>
          </p:grpSpPr>
          <p:grpSp>
            <p:nvGrpSpPr>
              <p:cNvPr id="9" name="Group 7">
                <a:extLst>
                  <a:ext uri="{FF2B5EF4-FFF2-40B4-BE49-F238E27FC236}">
                    <a16:creationId xmlns:a16="http://schemas.microsoft.com/office/drawing/2014/main" id="{B32896C7-E55B-C94D-B295-9ECE3A203471}"/>
                  </a:ext>
                </a:extLst>
              </p:cNvPr>
              <p:cNvGrpSpPr>
                <a:grpSpLocks/>
              </p:cNvGrpSpPr>
              <p:nvPr/>
            </p:nvGrpSpPr>
            <p:grpSpPr bwMode="auto">
              <a:xfrm>
                <a:off x="1407" y="2880"/>
                <a:ext cx="528" cy="525"/>
                <a:chOff x="1407" y="2880"/>
                <a:chExt cx="528" cy="525"/>
              </a:xfrm>
            </p:grpSpPr>
            <p:sp>
              <p:nvSpPr>
                <p:cNvPr id="14" name="Oval 8">
                  <a:extLst>
                    <a:ext uri="{FF2B5EF4-FFF2-40B4-BE49-F238E27FC236}">
                      <a16:creationId xmlns:a16="http://schemas.microsoft.com/office/drawing/2014/main" id="{478C6178-84F6-974D-AD84-BE0013FB8441}"/>
                    </a:ext>
                  </a:extLst>
                </p:cNvPr>
                <p:cNvSpPr>
                  <a:spLocks noChangeArrowheads="1"/>
                </p:cNvSpPr>
                <p:nvPr/>
              </p:nvSpPr>
              <p:spPr bwMode="auto">
                <a:xfrm>
                  <a:off x="1411" y="2884"/>
                  <a:ext cx="520" cy="520"/>
                </a:xfrm>
                <a:prstGeom prst="ellipse">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n-US" altLang="en-US" sz="1800">
                    <a:solidFill>
                      <a:srgbClr val="000000"/>
                    </a:solidFill>
                    <a:latin typeface="Arial" pitchFamily="34" charset="0"/>
                  </a:endParaRPr>
                </a:p>
              </p:txBody>
            </p:sp>
            <p:sp>
              <p:nvSpPr>
                <p:cNvPr id="15" name="Line 9">
                  <a:extLst>
                    <a:ext uri="{FF2B5EF4-FFF2-40B4-BE49-F238E27FC236}">
                      <a16:creationId xmlns:a16="http://schemas.microsoft.com/office/drawing/2014/main" id="{DAD9C378-2A19-AC41-A4EB-5BCCDA20777C}"/>
                    </a:ext>
                  </a:extLst>
                </p:cNvPr>
                <p:cNvSpPr>
                  <a:spLocks noChangeShapeType="1"/>
                </p:cNvSpPr>
                <p:nvPr/>
              </p:nvSpPr>
              <p:spPr bwMode="auto">
                <a:xfrm>
                  <a:off x="1407" y="3144"/>
                  <a:ext cx="528"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6" name="Line 10">
                  <a:extLst>
                    <a:ext uri="{FF2B5EF4-FFF2-40B4-BE49-F238E27FC236}">
                      <a16:creationId xmlns:a16="http://schemas.microsoft.com/office/drawing/2014/main" id="{981A471C-DD95-4B40-BE58-973825AFA2DF}"/>
                    </a:ext>
                  </a:extLst>
                </p:cNvPr>
                <p:cNvSpPr>
                  <a:spLocks noChangeShapeType="1"/>
                </p:cNvSpPr>
                <p:nvPr/>
              </p:nvSpPr>
              <p:spPr bwMode="auto">
                <a:xfrm>
                  <a:off x="1671" y="2880"/>
                  <a:ext cx="0" cy="525"/>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grpSp>
          <p:sp>
            <p:nvSpPr>
              <p:cNvPr id="10" name="Rectangle 11">
                <a:extLst>
                  <a:ext uri="{FF2B5EF4-FFF2-40B4-BE49-F238E27FC236}">
                    <a16:creationId xmlns:a16="http://schemas.microsoft.com/office/drawing/2014/main" id="{01A18DFA-59C9-A84C-B024-C267B6E14C23}"/>
                  </a:ext>
                </a:extLst>
              </p:cNvPr>
              <p:cNvSpPr>
                <a:spLocks noChangeArrowheads="1"/>
              </p:cNvSpPr>
              <p:nvPr/>
            </p:nvSpPr>
            <p:spPr bwMode="auto">
              <a:xfrm>
                <a:off x="1476" y="2917"/>
                <a:ext cx="157"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50000"/>
                  </a:spcBef>
                  <a:buFontTx/>
                  <a:buNone/>
                </a:pPr>
                <a:r>
                  <a:rPr lang="en-US" altLang="en-US" sz="1800" b="1">
                    <a:solidFill>
                      <a:srgbClr val="000000"/>
                    </a:solidFill>
                    <a:latin typeface="Century Gothic" panose="020B0502020202020204" pitchFamily="34" charset="0"/>
                  </a:rPr>
                  <a:t>A</a:t>
                </a:r>
              </a:p>
            </p:txBody>
          </p:sp>
          <p:sp>
            <p:nvSpPr>
              <p:cNvPr id="11" name="Rectangle 12">
                <a:extLst>
                  <a:ext uri="{FF2B5EF4-FFF2-40B4-BE49-F238E27FC236}">
                    <a16:creationId xmlns:a16="http://schemas.microsoft.com/office/drawing/2014/main" id="{6A561177-8216-ED44-9B7C-3EB4C189D5D2}"/>
                  </a:ext>
                </a:extLst>
              </p:cNvPr>
              <p:cNvSpPr>
                <a:spLocks noChangeArrowheads="1"/>
              </p:cNvSpPr>
              <p:nvPr/>
            </p:nvSpPr>
            <p:spPr bwMode="auto">
              <a:xfrm>
                <a:off x="1681" y="2917"/>
                <a:ext cx="207"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50000"/>
                  </a:spcBef>
                  <a:buFontTx/>
                  <a:buNone/>
                </a:pPr>
                <a:r>
                  <a:rPr lang="en-US" altLang="en-US" sz="1800" b="1">
                    <a:solidFill>
                      <a:srgbClr val="000000"/>
                    </a:solidFill>
                    <a:latin typeface="Century Gothic" panose="020B0502020202020204" pitchFamily="34" charset="0"/>
                  </a:rPr>
                  <a:t>P</a:t>
                </a:r>
              </a:p>
            </p:txBody>
          </p:sp>
          <p:sp>
            <p:nvSpPr>
              <p:cNvPr id="12" name="Rectangle 13">
                <a:extLst>
                  <a:ext uri="{FF2B5EF4-FFF2-40B4-BE49-F238E27FC236}">
                    <a16:creationId xmlns:a16="http://schemas.microsoft.com/office/drawing/2014/main" id="{25DC8802-F912-7E4B-8C30-9AAF2B077C9D}"/>
                  </a:ext>
                </a:extLst>
              </p:cNvPr>
              <p:cNvSpPr>
                <a:spLocks noChangeArrowheads="1"/>
              </p:cNvSpPr>
              <p:nvPr/>
            </p:nvSpPr>
            <p:spPr bwMode="auto">
              <a:xfrm>
                <a:off x="1476" y="3138"/>
                <a:ext cx="157"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50000"/>
                  </a:spcBef>
                  <a:buFontTx/>
                  <a:buNone/>
                </a:pPr>
                <a:r>
                  <a:rPr lang="en-US" altLang="en-US" sz="1800" b="1">
                    <a:solidFill>
                      <a:srgbClr val="000000"/>
                    </a:solidFill>
                    <a:latin typeface="Century Gothic" panose="020B0502020202020204" pitchFamily="34" charset="0"/>
                  </a:rPr>
                  <a:t>S</a:t>
                </a:r>
              </a:p>
            </p:txBody>
          </p:sp>
          <p:sp>
            <p:nvSpPr>
              <p:cNvPr id="13" name="Rectangle 14">
                <a:extLst>
                  <a:ext uri="{FF2B5EF4-FFF2-40B4-BE49-F238E27FC236}">
                    <a16:creationId xmlns:a16="http://schemas.microsoft.com/office/drawing/2014/main" id="{8479EC2B-62DE-2849-8AE6-D005D1BFFCFB}"/>
                  </a:ext>
                </a:extLst>
              </p:cNvPr>
              <p:cNvSpPr>
                <a:spLocks noChangeArrowheads="1"/>
              </p:cNvSpPr>
              <p:nvPr/>
            </p:nvSpPr>
            <p:spPr bwMode="auto">
              <a:xfrm>
                <a:off x="1681" y="3138"/>
                <a:ext cx="207"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50000"/>
                  </a:spcBef>
                  <a:buFontTx/>
                  <a:buNone/>
                </a:pPr>
                <a:r>
                  <a:rPr lang="en-US" altLang="en-US" sz="1800" b="1">
                    <a:solidFill>
                      <a:srgbClr val="000000"/>
                    </a:solidFill>
                    <a:latin typeface="Century Gothic" panose="020B0502020202020204" pitchFamily="34" charset="0"/>
                  </a:rPr>
                  <a:t>D</a:t>
                </a:r>
              </a:p>
            </p:txBody>
          </p:sp>
        </p:grpSp>
        <p:grpSp>
          <p:nvGrpSpPr>
            <p:cNvPr id="17" name="Group 15">
              <a:extLst>
                <a:ext uri="{FF2B5EF4-FFF2-40B4-BE49-F238E27FC236}">
                  <a16:creationId xmlns:a16="http://schemas.microsoft.com/office/drawing/2014/main" id="{8748DF4C-7463-8248-A633-3DD2E51E47E1}"/>
                </a:ext>
              </a:extLst>
            </p:cNvPr>
            <p:cNvGrpSpPr>
              <a:grpSpLocks/>
            </p:cNvGrpSpPr>
            <p:nvPr/>
          </p:nvGrpSpPr>
          <p:grpSpPr bwMode="auto">
            <a:xfrm>
              <a:off x="3048000" y="2285723"/>
              <a:ext cx="825500" cy="876300"/>
              <a:chOff x="2132" y="2447"/>
              <a:chExt cx="520" cy="552"/>
            </a:xfrm>
          </p:grpSpPr>
          <p:grpSp>
            <p:nvGrpSpPr>
              <p:cNvPr id="18" name="Group 16">
                <a:extLst>
                  <a:ext uri="{FF2B5EF4-FFF2-40B4-BE49-F238E27FC236}">
                    <a16:creationId xmlns:a16="http://schemas.microsoft.com/office/drawing/2014/main" id="{9BC6BE11-A474-9343-95D8-6EBFFAFFA164}"/>
                  </a:ext>
                </a:extLst>
              </p:cNvPr>
              <p:cNvGrpSpPr>
                <a:grpSpLocks/>
              </p:cNvGrpSpPr>
              <p:nvPr/>
            </p:nvGrpSpPr>
            <p:grpSpPr bwMode="auto">
              <a:xfrm>
                <a:off x="2132" y="2464"/>
                <a:ext cx="520" cy="520"/>
                <a:chOff x="2132" y="2464"/>
                <a:chExt cx="520" cy="520"/>
              </a:xfrm>
            </p:grpSpPr>
            <p:sp>
              <p:nvSpPr>
                <p:cNvPr id="23" name="Oval 17">
                  <a:extLst>
                    <a:ext uri="{FF2B5EF4-FFF2-40B4-BE49-F238E27FC236}">
                      <a16:creationId xmlns:a16="http://schemas.microsoft.com/office/drawing/2014/main" id="{C6641A88-4C29-4C4A-978B-4D7069F12B93}"/>
                    </a:ext>
                  </a:extLst>
                </p:cNvPr>
                <p:cNvSpPr>
                  <a:spLocks noChangeArrowheads="1"/>
                </p:cNvSpPr>
                <p:nvPr/>
              </p:nvSpPr>
              <p:spPr bwMode="auto">
                <a:xfrm rot="2340000">
                  <a:off x="2132" y="2464"/>
                  <a:ext cx="520" cy="520"/>
                </a:xfrm>
                <a:prstGeom prst="ellipse">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n-US" altLang="en-US" sz="1800">
                    <a:solidFill>
                      <a:srgbClr val="000000"/>
                    </a:solidFill>
                    <a:latin typeface="Arial" pitchFamily="34" charset="0"/>
                  </a:endParaRPr>
                </a:p>
              </p:txBody>
            </p:sp>
            <p:sp>
              <p:nvSpPr>
                <p:cNvPr id="24" name="Line 18">
                  <a:extLst>
                    <a:ext uri="{FF2B5EF4-FFF2-40B4-BE49-F238E27FC236}">
                      <a16:creationId xmlns:a16="http://schemas.microsoft.com/office/drawing/2014/main" id="{4C63558C-23F8-A14D-82D1-97CC655F2A09}"/>
                    </a:ext>
                  </a:extLst>
                </p:cNvPr>
                <p:cNvSpPr>
                  <a:spLocks noChangeShapeType="1"/>
                </p:cNvSpPr>
                <p:nvPr/>
              </p:nvSpPr>
              <p:spPr bwMode="auto">
                <a:xfrm>
                  <a:off x="2187" y="2559"/>
                  <a:ext cx="410" cy="332"/>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5" name="Line 19">
                  <a:extLst>
                    <a:ext uri="{FF2B5EF4-FFF2-40B4-BE49-F238E27FC236}">
                      <a16:creationId xmlns:a16="http://schemas.microsoft.com/office/drawing/2014/main" id="{DF2AA2A5-AF9F-8642-AAA5-9BA992C0D2D3}"/>
                    </a:ext>
                  </a:extLst>
                </p:cNvPr>
                <p:cNvSpPr>
                  <a:spLocks noChangeShapeType="1"/>
                </p:cNvSpPr>
                <p:nvPr/>
              </p:nvSpPr>
              <p:spPr bwMode="auto">
                <a:xfrm flipH="1">
                  <a:off x="2228" y="2518"/>
                  <a:ext cx="330" cy="411"/>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grpSp>
          <p:sp>
            <p:nvSpPr>
              <p:cNvPr id="19" name="Rectangle 20">
                <a:extLst>
                  <a:ext uri="{FF2B5EF4-FFF2-40B4-BE49-F238E27FC236}">
                    <a16:creationId xmlns:a16="http://schemas.microsoft.com/office/drawing/2014/main" id="{A32EAF20-02F7-3D49-B17C-5133643DAE3B}"/>
                  </a:ext>
                </a:extLst>
              </p:cNvPr>
              <p:cNvSpPr>
                <a:spLocks noChangeArrowheads="1"/>
              </p:cNvSpPr>
              <p:nvPr/>
            </p:nvSpPr>
            <p:spPr bwMode="auto">
              <a:xfrm rot="2340000">
                <a:off x="2283" y="2447"/>
                <a:ext cx="157"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50000"/>
                  </a:spcBef>
                  <a:buFontTx/>
                  <a:buNone/>
                </a:pPr>
                <a:r>
                  <a:rPr lang="en-US" altLang="en-US" sz="1800" b="1">
                    <a:solidFill>
                      <a:srgbClr val="000000"/>
                    </a:solidFill>
                    <a:latin typeface="Century Gothic" panose="020B0502020202020204" pitchFamily="34" charset="0"/>
                  </a:rPr>
                  <a:t>A</a:t>
                </a:r>
              </a:p>
            </p:txBody>
          </p:sp>
          <p:sp>
            <p:nvSpPr>
              <p:cNvPr id="20" name="Rectangle 21">
                <a:extLst>
                  <a:ext uri="{FF2B5EF4-FFF2-40B4-BE49-F238E27FC236}">
                    <a16:creationId xmlns:a16="http://schemas.microsoft.com/office/drawing/2014/main" id="{D6967D49-B59E-EF48-B005-E649D2E1F6BF}"/>
                  </a:ext>
                </a:extLst>
              </p:cNvPr>
              <p:cNvSpPr>
                <a:spLocks noChangeArrowheads="1"/>
              </p:cNvSpPr>
              <p:nvPr/>
            </p:nvSpPr>
            <p:spPr bwMode="auto">
              <a:xfrm rot="2340000">
                <a:off x="2434" y="2595"/>
                <a:ext cx="208"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50000"/>
                  </a:spcBef>
                  <a:buFontTx/>
                  <a:buNone/>
                </a:pPr>
                <a:r>
                  <a:rPr lang="en-US" altLang="en-US" sz="1800" b="1">
                    <a:solidFill>
                      <a:srgbClr val="000000"/>
                    </a:solidFill>
                    <a:latin typeface="Century Gothic" panose="020B0502020202020204" pitchFamily="34" charset="0"/>
                  </a:rPr>
                  <a:t>P</a:t>
                </a:r>
              </a:p>
            </p:txBody>
          </p:sp>
          <p:sp>
            <p:nvSpPr>
              <p:cNvPr id="21" name="Rectangle 22">
                <a:extLst>
                  <a:ext uri="{FF2B5EF4-FFF2-40B4-BE49-F238E27FC236}">
                    <a16:creationId xmlns:a16="http://schemas.microsoft.com/office/drawing/2014/main" id="{0C455B2B-0059-8B49-9F43-2467296CC385}"/>
                  </a:ext>
                </a:extLst>
              </p:cNvPr>
              <p:cNvSpPr>
                <a:spLocks noChangeArrowheads="1"/>
              </p:cNvSpPr>
              <p:nvPr/>
            </p:nvSpPr>
            <p:spPr bwMode="auto">
              <a:xfrm rot="2340000">
                <a:off x="2143" y="2620"/>
                <a:ext cx="157"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50000"/>
                  </a:spcBef>
                  <a:buFontTx/>
                  <a:buNone/>
                </a:pPr>
                <a:r>
                  <a:rPr lang="en-US" altLang="en-US" sz="1800" b="1">
                    <a:solidFill>
                      <a:srgbClr val="000000"/>
                    </a:solidFill>
                    <a:latin typeface="Century Gothic" panose="020B0502020202020204" pitchFamily="34" charset="0"/>
                  </a:rPr>
                  <a:t>S</a:t>
                </a:r>
              </a:p>
            </p:txBody>
          </p:sp>
          <p:sp>
            <p:nvSpPr>
              <p:cNvPr id="22" name="Rectangle 23">
                <a:extLst>
                  <a:ext uri="{FF2B5EF4-FFF2-40B4-BE49-F238E27FC236}">
                    <a16:creationId xmlns:a16="http://schemas.microsoft.com/office/drawing/2014/main" id="{3DD772EC-1A36-F548-9242-956A14BA8644}"/>
                  </a:ext>
                </a:extLst>
              </p:cNvPr>
              <p:cNvSpPr>
                <a:spLocks noChangeArrowheads="1"/>
              </p:cNvSpPr>
              <p:nvPr/>
            </p:nvSpPr>
            <p:spPr bwMode="auto">
              <a:xfrm rot="2340000">
                <a:off x="2296" y="2768"/>
                <a:ext cx="208"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50000"/>
                  </a:spcBef>
                  <a:buFontTx/>
                  <a:buNone/>
                </a:pPr>
                <a:r>
                  <a:rPr lang="en-US" altLang="en-US" sz="1800" b="1">
                    <a:solidFill>
                      <a:srgbClr val="000000"/>
                    </a:solidFill>
                    <a:latin typeface="Century Gothic" panose="020B0502020202020204" pitchFamily="34" charset="0"/>
                  </a:rPr>
                  <a:t>D</a:t>
                </a:r>
              </a:p>
            </p:txBody>
          </p:sp>
        </p:grpSp>
        <p:grpSp>
          <p:nvGrpSpPr>
            <p:cNvPr id="26" name="Group 24">
              <a:extLst>
                <a:ext uri="{FF2B5EF4-FFF2-40B4-BE49-F238E27FC236}">
                  <a16:creationId xmlns:a16="http://schemas.microsoft.com/office/drawing/2014/main" id="{D7FAD792-A4CF-864A-B1B0-E3E01E0CA08C}"/>
                </a:ext>
              </a:extLst>
            </p:cNvPr>
            <p:cNvGrpSpPr>
              <a:grpSpLocks/>
            </p:cNvGrpSpPr>
            <p:nvPr/>
          </p:nvGrpSpPr>
          <p:grpSpPr bwMode="auto">
            <a:xfrm>
              <a:off x="5638800" y="761723"/>
              <a:ext cx="838200" cy="833438"/>
              <a:chOff x="3540" y="1620"/>
              <a:chExt cx="528" cy="525"/>
            </a:xfrm>
          </p:grpSpPr>
          <p:grpSp>
            <p:nvGrpSpPr>
              <p:cNvPr id="27" name="Group 25">
                <a:extLst>
                  <a:ext uri="{FF2B5EF4-FFF2-40B4-BE49-F238E27FC236}">
                    <a16:creationId xmlns:a16="http://schemas.microsoft.com/office/drawing/2014/main" id="{9DD84F98-F8F2-164E-90E9-8977AEAED988}"/>
                  </a:ext>
                </a:extLst>
              </p:cNvPr>
              <p:cNvGrpSpPr>
                <a:grpSpLocks/>
              </p:cNvGrpSpPr>
              <p:nvPr/>
            </p:nvGrpSpPr>
            <p:grpSpPr bwMode="auto">
              <a:xfrm>
                <a:off x="3540" y="1620"/>
                <a:ext cx="528" cy="525"/>
                <a:chOff x="3540" y="1620"/>
                <a:chExt cx="528" cy="525"/>
              </a:xfrm>
            </p:grpSpPr>
            <p:sp>
              <p:nvSpPr>
                <p:cNvPr id="32" name="Oval 26">
                  <a:extLst>
                    <a:ext uri="{FF2B5EF4-FFF2-40B4-BE49-F238E27FC236}">
                      <a16:creationId xmlns:a16="http://schemas.microsoft.com/office/drawing/2014/main" id="{0052DDE8-38FC-1543-ABCB-D00D6B93E548}"/>
                    </a:ext>
                  </a:extLst>
                </p:cNvPr>
                <p:cNvSpPr>
                  <a:spLocks noChangeArrowheads="1"/>
                </p:cNvSpPr>
                <p:nvPr/>
              </p:nvSpPr>
              <p:spPr bwMode="auto">
                <a:xfrm>
                  <a:off x="3544" y="1624"/>
                  <a:ext cx="520" cy="520"/>
                </a:xfrm>
                <a:prstGeom prst="ellipse">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n-US" altLang="en-US" sz="1800">
                    <a:solidFill>
                      <a:srgbClr val="000000"/>
                    </a:solidFill>
                    <a:latin typeface="Arial" pitchFamily="34" charset="0"/>
                  </a:endParaRPr>
                </a:p>
              </p:txBody>
            </p:sp>
            <p:sp>
              <p:nvSpPr>
                <p:cNvPr id="33" name="Line 27">
                  <a:extLst>
                    <a:ext uri="{FF2B5EF4-FFF2-40B4-BE49-F238E27FC236}">
                      <a16:creationId xmlns:a16="http://schemas.microsoft.com/office/drawing/2014/main" id="{961C61A9-097C-B546-8880-90675C883E2A}"/>
                    </a:ext>
                  </a:extLst>
                </p:cNvPr>
                <p:cNvSpPr>
                  <a:spLocks noChangeShapeType="1"/>
                </p:cNvSpPr>
                <p:nvPr/>
              </p:nvSpPr>
              <p:spPr bwMode="auto">
                <a:xfrm>
                  <a:off x="3540" y="1884"/>
                  <a:ext cx="528"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4" name="Line 28">
                  <a:extLst>
                    <a:ext uri="{FF2B5EF4-FFF2-40B4-BE49-F238E27FC236}">
                      <a16:creationId xmlns:a16="http://schemas.microsoft.com/office/drawing/2014/main" id="{34F6E11B-6404-3C4D-8A20-D3B9F434A81B}"/>
                    </a:ext>
                  </a:extLst>
                </p:cNvPr>
                <p:cNvSpPr>
                  <a:spLocks noChangeShapeType="1"/>
                </p:cNvSpPr>
                <p:nvPr/>
              </p:nvSpPr>
              <p:spPr bwMode="auto">
                <a:xfrm>
                  <a:off x="3804" y="1620"/>
                  <a:ext cx="0" cy="525"/>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grpSp>
          <p:sp>
            <p:nvSpPr>
              <p:cNvPr id="28" name="Rectangle 29">
                <a:extLst>
                  <a:ext uri="{FF2B5EF4-FFF2-40B4-BE49-F238E27FC236}">
                    <a16:creationId xmlns:a16="http://schemas.microsoft.com/office/drawing/2014/main" id="{D47E6FCD-6FD1-5943-832A-BD1784BAFB30}"/>
                  </a:ext>
                </a:extLst>
              </p:cNvPr>
              <p:cNvSpPr>
                <a:spLocks noChangeArrowheads="1"/>
              </p:cNvSpPr>
              <p:nvPr/>
            </p:nvSpPr>
            <p:spPr bwMode="auto">
              <a:xfrm>
                <a:off x="3609" y="1657"/>
                <a:ext cx="157"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50000"/>
                  </a:spcBef>
                  <a:buFontTx/>
                  <a:buNone/>
                </a:pPr>
                <a:r>
                  <a:rPr lang="en-US" altLang="en-US" sz="1800" b="1">
                    <a:solidFill>
                      <a:srgbClr val="000000"/>
                    </a:solidFill>
                    <a:latin typeface="Century Gothic" panose="020B0502020202020204" pitchFamily="34" charset="0"/>
                  </a:rPr>
                  <a:t>A</a:t>
                </a:r>
              </a:p>
            </p:txBody>
          </p:sp>
          <p:sp>
            <p:nvSpPr>
              <p:cNvPr id="29" name="Rectangle 30">
                <a:extLst>
                  <a:ext uri="{FF2B5EF4-FFF2-40B4-BE49-F238E27FC236}">
                    <a16:creationId xmlns:a16="http://schemas.microsoft.com/office/drawing/2014/main" id="{B7BE5C13-791B-C544-8E32-A3965A52B2D5}"/>
                  </a:ext>
                </a:extLst>
              </p:cNvPr>
              <p:cNvSpPr>
                <a:spLocks noChangeArrowheads="1"/>
              </p:cNvSpPr>
              <p:nvPr/>
            </p:nvSpPr>
            <p:spPr bwMode="auto">
              <a:xfrm>
                <a:off x="3814" y="1657"/>
                <a:ext cx="207"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50000"/>
                  </a:spcBef>
                  <a:buFontTx/>
                  <a:buNone/>
                </a:pPr>
                <a:r>
                  <a:rPr lang="en-US" altLang="en-US" sz="1800" b="1">
                    <a:solidFill>
                      <a:srgbClr val="000000"/>
                    </a:solidFill>
                    <a:latin typeface="Century Gothic" panose="020B0502020202020204" pitchFamily="34" charset="0"/>
                  </a:rPr>
                  <a:t>P</a:t>
                </a:r>
              </a:p>
            </p:txBody>
          </p:sp>
          <p:sp>
            <p:nvSpPr>
              <p:cNvPr id="30" name="Rectangle 31">
                <a:extLst>
                  <a:ext uri="{FF2B5EF4-FFF2-40B4-BE49-F238E27FC236}">
                    <a16:creationId xmlns:a16="http://schemas.microsoft.com/office/drawing/2014/main" id="{8614B237-B2B9-3244-A429-AD151630EBCC}"/>
                  </a:ext>
                </a:extLst>
              </p:cNvPr>
              <p:cNvSpPr>
                <a:spLocks noChangeArrowheads="1"/>
              </p:cNvSpPr>
              <p:nvPr/>
            </p:nvSpPr>
            <p:spPr bwMode="auto">
              <a:xfrm>
                <a:off x="3609" y="1878"/>
                <a:ext cx="157"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50000"/>
                  </a:spcBef>
                  <a:buFontTx/>
                  <a:buNone/>
                </a:pPr>
                <a:r>
                  <a:rPr lang="en-US" altLang="en-US" sz="1800" b="1">
                    <a:solidFill>
                      <a:srgbClr val="000000"/>
                    </a:solidFill>
                    <a:latin typeface="Century Gothic" panose="020B0502020202020204" pitchFamily="34" charset="0"/>
                  </a:rPr>
                  <a:t>S</a:t>
                </a:r>
              </a:p>
            </p:txBody>
          </p:sp>
          <p:sp>
            <p:nvSpPr>
              <p:cNvPr id="31" name="Rectangle 32">
                <a:extLst>
                  <a:ext uri="{FF2B5EF4-FFF2-40B4-BE49-F238E27FC236}">
                    <a16:creationId xmlns:a16="http://schemas.microsoft.com/office/drawing/2014/main" id="{CE79A3C9-9F3E-254B-82E3-52B8245F8E7C}"/>
                  </a:ext>
                </a:extLst>
              </p:cNvPr>
              <p:cNvSpPr>
                <a:spLocks noChangeArrowheads="1"/>
              </p:cNvSpPr>
              <p:nvPr/>
            </p:nvSpPr>
            <p:spPr bwMode="auto">
              <a:xfrm>
                <a:off x="3814" y="1878"/>
                <a:ext cx="207"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50000"/>
                  </a:spcBef>
                  <a:buFontTx/>
                  <a:buNone/>
                </a:pPr>
                <a:r>
                  <a:rPr lang="en-US" altLang="en-US" sz="1800" b="1">
                    <a:solidFill>
                      <a:srgbClr val="000000"/>
                    </a:solidFill>
                    <a:latin typeface="Century Gothic" panose="020B0502020202020204" pitchFamily="34" charset="0"/>
                  </a:rPr>
                  <a:t>D</a:t>
                </a:r>
              </a:p>
            </p:txBody>
          </p:sp>
        </p:grpSp>
        <p:grpSp>
          <p:nvGrpSpPr>
            <p:cNvPr id="35" name="Group 33">
              <a:extLst>
                <a:ext uri="{FF2B5EF4-FFF2-40B4-BE49-F238E27FC236}">
                  <a16:creationId xmlns:a16="http://schemas.microsoft.com/office/drawing/2014/main" id="{45383841-EA40-5C44-B900-84FE7403EDCC}"/>
                </a:ext>
              </a:extLst>
            </p:cNvPr>
            <p:cNvGrpSpPr>
              <a:grpSpLocks/>
            </p:cNvGrpSpPr>
            <p:nvPr/>
          </p:nvGrpSpPr>
          <p:grpSpPr bwMode="auto">
            <a:xfrm>
              <a:off x="4419600" y="1523723"/>
              <a:ext cx="825500" cy="825500"/>
              <a:chOff x="2851" y="2029"/>
              <a:chExt cx="520" cy="520"/>
            </a:xfrm>
          </p:grpSpPr>
          <p:grpSp>
            <p:nvGrpSpPr>
              <p:cNvPr id="36" name="Group 34">
                <a:extLst>
                  <a:ext uri="{FF2B5EF4-FFF2-40B4-BE49-F238E27FC236}">
                    <a16:creationId xmlns:a16="http://schemas.microsoft.com/office/drawing/2014/main" id="{C516914D-CBA5-1842-83CF-FF3EAB18E744}"/>
                  </a:ext>
                </a:extLst>
              </p:cNvPr>
              <p:cNvGrpSpPr>
                <a:grpSpLocks/>
              </p:cNvGrpSpPr>
              <p:nvPr/>
            </p:nvGrpSpPr>
            <p:grpSpPr bwMode="auto">
              <a:xfrm>
                <a:off x="2851" y="2029"/>
                <a:ext cx="520" cy="520"/>
                <a:chOff x="2851" y="2029"/>
                <a:chExt cx="520" cy="520"/>
              </a:xfrm>
            </p:grpSpPr>
            <p:sp>
              <p:nvSpPr>
                <p:cNvPr id="41" name="Oval 35">
                  <a:extLst>
                    <a:ext uri="{FF2B5EF4-FFF2-40B4-BE49-F238E27FC236}">
                      <a16:creationId xmlns:a16="http://schemas.microsoft.com/office/drawing/2014/main" id="{E6D008C3-C2FC-894B-ABAC-2B55C45BD7BE}"/>
                    </a:ext>
                  </a:extLst>
                </p:cNvPr>
                <p:cNvSpPr>
                  <a:spLocks noChangeArrowheads="1"/>
                </p:cNvSpPr>
                <p:nvPr/>
              </p:nvSpPr>
              <p:spPr bwMode="auto">
                <a:xfrm rot="840000">
                  <a:off x="2851" y="2029"/>
                  <a:ext cx="520" cy="520"/>
                </a:xfrm>
                <a:prstGeom prst="ellipse">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n-US" altLang="en-US" sz="1800">
                    <a:solidFill>
                      <a:srgbClr val="000000"/>
                    </a:solidFill>
                    <a:latin typeface="Arial" pitchFamily="34" charset="0"/>
                  </a:endParaRPr>
                </a:p>
              </p:txBody>
            </p:sp>
            <p:sp>
              <p:nvSpPr>
                <p:cNvPr id="42" name="Line 36">
                  <a:extLst>
                    <a:ext uri="{FF2B5EF4-FFF2-40B4-BE49-F238E27FC236}">
                      <a16:creationId xmlns:a16="http://schemas.microsoft.com/office/drawing/2014/main" id="{0C386C31-B07C-414F-A943-7B5DCF0DB1F2}"/>
                    </a:ext>
                  </a:extLst>
                </p:cNvPr>
                <p:cNvSpPr>
                  <a:spLocks noChangeShapeType="1"/>
                </p:cNvSpPr>
                <p:nvPr/>
              </p:nvSpPr>
              <p:spPr bwMode="auto">
                <a:xfrm>
                  <a:off x="2855" y="2225"/>
                  <a:ext cx="512" cy="128"/>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3" name="Line 37">
                  <a:extLst>
                    <a:ext uri="{FF2B5EF4-FFF2-40B4-BE49-F238E27FC236}">
                      <a16:creationId xmlns:a16="http://schemas.microsoft.com/office/drawing/2014/main" id="{D69DFFBE-A387-4F4E-A565-6D6FC53EB72A}"/>
                    </a:ext>
                  </a:extLst>
                </p:cNvPr>
                <p:cNvSpPr>
                  <a:spLocks noChangeShapeType="1"/>
                </p:cNvSpPr>
                <p:nvPr/>
              </p:nvSpPr>
              <p:spPr bwMode="auto">
                <a:xfrm flipH="1">
                  <a:off x="3048" y="2033"/>
                  <a:ext cx="127" cy="51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grpSp>
          <p:sp>
            <p:nvSpPr>
              <p:cNvPr id="37" name="Rectangle 38">
                <a:extLst>
                  <a:ext uri="{FF2B5EF4-FFF2-40B4-BE49-F238E27FC236}">
                    <a16:creationId xmlns:a16="http://schemas.microsoft.com/office/drawing/2014/main" id="{572E94F2-67D0-8440-ADAB-568EEB32A902}"/>
                  </a:ext>
                </a:extLst>
              </p:cNvPr>
              <p:cNvSpPr>
                <a:spLocks noChangeArrowheads="1"/>
              </p:cNvSpPr>
              <p:nvPr/>
            </p:nvSpPr>
            <p:spPr bwMode="auto">
              <a:xfrm rot="840000">
                <a:off x="2949" y="2037"/>
                <a:ext cx="157"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50000"/>
                  </a:spcBef>
                  <a:buFontTx/>
                  <a:buNone/>
                </a:pPr>
                <a:r>
                  <a:rPr lang="en-US" altLang="en-US" sz="1800" b="1">
                    <a:solidFill>
                      <a:srgbClr val="000000"/>
                    </a:solidFill>
                    <a:latin typeface="Century Gothic" panose="020B0502020202020204" pitchFamily="34" charset="0"/>
                  </a:rPr>
                  <a:t>D</a:t>
                </a:r>
              </a:p>
            </p:txBody>
          </p:sp>
          <p:sp>
            <p:nvSpPr>
              <p:cNvPr id="38" name="Rectangle 39">
                <a:extLst>
                  <a:ext uri="{FF2B5EF4-FFF2-40B4-BE49-F238E27FC236}">
                    <a16:creationId xmlns:a16="http://schemas.microsoft.com/office/drawing/2014/main" id="{6FB9B0DF-F39C-8946-81B2-FADF87BC7FB5}"/>
                  </a:ext>
                </a:extLst>
              </p:cNvPr>
              <p:cNvSpPr>
                <a:spLocks noChangeArrowheads="1"/>
              </p:cNvSpPr>
              <p:nvPr/>
            </p:nvSpPr>
            <p:spPr bwMode="auto">
              <a:xfrm rot="840000">
                <a:off x="3148" y="2091"/>
                <a:ext cx="207"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50000"/>
                  </a:spcBef>
                  <a:buFontTx/>
                  <a:buNone/>
                </a:pPr>
                <a:r>
                  <a:rPr lang="en-US" altLang="en-US" sz="1800" b="1">
                    <a:solidFill>
                      <a:srgbClr val="000000"/>
                    </a:solidFill>
                    <a:latin typeface="Century Gothic" panose="020B0502020202020204" pitchFamily="34" charset="0"/>
                  </a:rPr>
                  <a:t>S</a:t>
                </a:r>
              </a:p>
            </p:txBody>
          </p:sp>
          <p:sp>
            <p:nvSpPr>
              <p:cNvPr id="39" name="Rectangle 40">
                <a:extLst>
                  <a:ext uri="{FF2B5EF4-FFF2-40B4-BE49-F238E27FC236}">
                    <a16:creationId xmlns:a16="http://schemas.microsoft.com/office/drawing/2014/main" id="{A5EFBEDD-92B0-514F-9902-36EA68CF195C}"/>
                  </a:ext>
                </a:extLst>
              </p:cNvPr>
              <p:cNvSpPr>
                <a:spLocks noChangeArrowheads="1"/>
              </p:cNvSpPr>
              <p:nvPr/>
            </p:nvSpPr>
            <p:spPr bwMode="auto">
              <a:xfrm rot="840000">
                <a:off x="2896" y="2252"/>
                <a:ext cx="157"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50000"/>
                  </a:spcBef>
                  <a:buFontTx/>
                  <a:buNone/>
                </a:pPr>
                <a:r>
                  <a:rPr lang="en-US" altLang="en-US" sz="1800" b="1">
                    <a:solidFill>
                      <a:srgbClr val="000000"/>
                    </a:solidFill>
                    <a:latin typeface="Century Gothic" panose="020B0502020202020204" pitchFamily="34" charset="0"/>
                  </a:rPr>
                  <a:t>P</a:t>
                </a:r>
              </a:p>
            </p:txBody>
          </p:sp>
          <p:sp>
            <p:nvSpPr>
              <p:cNvPr id="40" name="Rectangle 41">
                <a:extLst>
                  <a:ext uri="{FF2B5EF4-FFF2-40B4-BE49-F238E27FC236}">
                    <a16:creationId xmlns:a16="http://schemas.microsoft.com/office/drawing/2014/main" id="{B29C9F57-FC81-5D40-AD78-6524BBE1BCDC}"/>
                  </a:ext>
                </a:extLst>
              </p:cNvPr>
              <p:cNvSpPr>
                <a:spLocks noChangeArrowheads="1"/>
              </p:cNvSpPr>
              <p:nvPr/>
            </p:nvSpPr>
            <p:spPr bwMode="auto">
              <a:xfrm rot="840000">
                <a:off x="3094" y="2307"/>
                <a:ext cx="207"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50000"/>
                  </a:spcBef>
                  <a:buFontTx/>
                  <a:buNone/>
                </a:pPr>
                <a:r>
                  <a:rPr lang="en-US" altLang="en-US" sz="1800" b="1">
                    <a:solidFill>
                      <a:srgbClr val="000000"/>
                    </a:solidFill>
                    <a:latin typeface="Century Gothic" panose="020B0502020202020204" pitchFamily="34" charset="0"/>
                  </a:rPr>
                  <a:t>A</a:t>
                </a:r>
              </a:p>
            </p:txBody>
          </p:sp>
        </p:grpSp>
        <p:sp>
          <p:nvSpPr>
            <p:cNvPr id="44" name="Line 42">
              <a:extLst>
                <a:ext uri="{FF2B5EF4-FFF2-40B4-BE49-F238E27FC236}">
                  <a16:creationId xmlns:a16="http://schemas.microsoft.com/office/drawing/2014/main" id="{FCDA0FF0-6F8E-7D4D-B8DB-F6AC9AB8C9C8}"/>
                </a:ext>
              </a:extLst>
            </p:cNvPr>
            <p:cNvSpPr>
              <a:spLocks noChangeShapeType="1"/>
            </p:cNvSpPr>
            <p:nvPr/>
          </p:nvSpPr>
          <p:spPr bwMode="auto">
            <a:xfrm flipV="1">
              <a:off x="1447800" y="2285723"/>
              <a:ext cx="1270000" cy="762000"/>
            </a:xfrm>
            <a:prstGeom prst="line">
              <a:avLst/>
            </a:prstGeom>
            <a:noFill/>
            <a:ln w="254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45" name="Rectangle 43">
              <a:extLst>
                <a:ext uri="{FF2B5EF4-FFF2-40B4-BE49-F238E27FC236}">
                  <a16:creationId xmlns:a16="http://schemas.microsoft.com/office/drawing/2014/main" id="{F7C60E33-D250-B745-A2A5-D58D98A8962A}"/>
                </a:ext>
              </a:extLst>
            </p:cNvPr>
            <p:cNvSpPr>
              <a:spLocks noChangeArrowheads="1"/>
            </p:cNvSpPr>
            <p:nvPr/>
          </p:nvSpPr>
          <p:spPr bwMode="auto">
            <a:xfrm rot="-1860000">
              <a:off x="2687639" y="1417363"/>
              <a:ext cx="180181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50000"/>
                </a:spcBef>
                <a:buFontTx/>
                <a:buNone/>
              </a:pPr>
              <a:r>
                <a:rPr lang="en-US" altLang="en-US" sz="2800" b="1">
                  <a:solidFill>
                    <a:srgbClr val="000000"/>
                  </a:solidFill>
                  <a:latin typeface="+mj-lt"/>
                </a:rPr>
                <a:t>Learning</a:t>
              </a:r>
            </a:p>
          </p:txBody>
        </p:sp>
        <p:sp>
          <p:nvSpPr>
            <p:cNvPr id="46" name="Line 44">
              <a:extLst>
                <a:ext uri="{FF2B5EF4-FFF2-40B4-BE49-F238E27FC236}">
                  <a16:creationId xmlns:a16="http://schemas.microsoft.com/office/drawing/2014/main" id="{6F62F46A-D9A7-F849-AB69-CBA0E345503D}"/>
                </a:ext>
              </a:extLst>
            </p:cNvPr>
            <p:cNvSpPr>
              <a:spLocks noChangeShapeType="1"/>
            </p:cNvSpPr>
            <p:nvPr/>
          </p:nvSpPr>
          <p:spPr bwMode="auto">
            <a:xfrm flipV="1">
              <a:off x="4191000" y="380723"/>
              <a:ext cx="1676400" cy="990600"/>
            </a:xfrm>
            <a:prstGeom prst="line">
              <a:avLst/>
            </a:prstGeom>
            <a:noFill/>
            <a:ln w="254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47" name="Text Box 45">
              <a:extLst>
                <a:ext uri="{FF2B5EF4-FFF2-40B4-BE49-F238E27FC236}">
                  <a16:creationId xmlns:a16="http://schemas.microsoft.com/office/drawing/2014/main" id="{E9C455AB-67A0-B148-8032-F031A4F01231}"/>
                </a:ext>
              </a:extLst>
            </p:cNvPr>
            <p:cNvSpPr txBox="1">
              <a:spLocks noChangeArrowheads="1"/>
            </p:cNvSpPr>
            <p:nvPr/>
          </p:nvSpPr>
          <p:spPr bwMode="auto">
            <a:xfrm>
              <a:off x="1613695" y="4320531"/>
              <a:ext cx="18288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50000"/>
                </a:spcBef>
                <a:buFontTx/>
                <a:buNone/>
              </a:pPr>
              <a:endParaRPr lang="en-US" altLang="en-US" sz="2400">
                <a:solidFill>
                  <a:srgbClr val="000000"/>
                </a:solidFill>
                <a:latin typeface="Century Gothic" panose="020B0502020202020204" pitchFamily="34" charset="0"/>
              </a:endParaRPr>
            </a:p>
          </p:txBody>
        </p:sp>
        <p:sp>
          <p:nvSpPr>
            <p:cNvPr id="48" name="Text Box 46">
              <a:extLst>
                <a:ext uri="{FF2B5EF4-FFF2-40B4-BE49-F238E27FC236}">
                  <a16:creationId xmlns:a16="http://schemas.microsoft.com/office/drawing/2014/main" id="{4AB38C4E-A428-7C4B-90BB-C47F52E5FF51}"/>
                </a:ext>
              </a:extLst>
            </p:cNvPr>
            <p:cNvSpPr txBox="1">
              <a:spLocks noChangeArrowheads="1"/>
            </p:cNvSpPr>
            <p:nvPr/>
          </p:nvSpPr>
          <p:spPr bwMode="auto">
            <a:xfrm>
              <a:off x="3124200" y="3581125"/>
              <a:ext cx="16002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50000"/>
                </a:spcBef>
                <a:buFontTx/>
                <a:buNone/>
              </a:pPr>
              <a:endParaRPr lang="en-US" altLang="en-US" sz="2400">
                <a:solidFill>
                  <a:srgbClr val="000000"/>
                </a:solidFill>
                <a:latin typeface="Century Gothic" panose="020B0502020202020204" pitchFamily="34" charset="0"/>
              </a:endParaRPr>
            </a:p>
          </p:txBody>
        </p:sp>
        <p:sp>
          <p:nvSpPr>
            <p:cNvPr id="49" name="Text Box 47">
              <a:extLst>
                <a:ext uri="{FF2B5EF4-FFF2-40B4-BE49-F238E27FC236}">
                  <a16:creationId xmlns:a16="http://schemas.microsoft.com/office/drawing/2014/main" id="{A7379B65-44F2-BB42-AB5F-68F3940FA4E8}"/>
                </a:ext>
              </a:extLst>
            </p:cNvPr>
            <p:cNvSpPr txBox="1">
              <a:spLocks noChangeArrowheads="1"/>
            </p:cNvSpPr>
            <p:nvPr/>
          </p:nvSpPr>
          <p:spPr bwMode="auto">
            <a:xfrm>
              <a:off x="4572000" y="2666724"/>
              <a:ext cx="23622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50000"/>
                </a:spcBef>
                <a:buFontTx/>
                <a:buNone/>
              </a:pPr>
              <a:endParaRPr lang="en-US" altLang="en-US" sz="2400">
                <a:solidFill>
                  <a:srgbClr val="000000"/>
                </a:solidFill>
                <a:latin typeface="Century Gothic" panose="020B0502020202020204" pitchFamily="34" charset="0"/>
              </a:endParaRPr>
            </a:p>
          </p:txBody>
        </p:sp>
        <p:sp>
          <p:nvSpPr>
            <p:cNvPr id="50" name="Text Box 48">
              <a:extLst>
                <a:ext uri="{FF2B5EF4-FFF2-40B4-BE49-F238E27FC236}">
                  <a16:creationId xmlns:a16="http://schemas.microsoft.com/office/drawing/2014/main" id="{E6D8FFCE-039B-ED4A-AEF2-0B287BC9824E}"/>
                </a:ext>
              </a:extLst>
            </p:cNvPr>
            <p:cNvSpPr txBox="1">
              <a:spLocks noChangeArrowheads="1"/>
            </p:cNvSpPr>
            <p:nvPr/>
          </p:nvSpPr>
          <p:spPr bwMode="auto">
            <a:xfrm>
              <a:off x="6096001" y="1828525"/>
              <a:ext cx="268446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50000"/>
                </a:spcBef>
                <a:buFontTx/>
                <a:buNone/>
              </a:pPr>
              <a:endParaRPr lang="en-US" altLang="en-US" sz="2400">
                <a:solidFill>
                  <a:srgbClr val="000000"/>
                </a:solidFill>
                <a:latin typeface="Century Gothic" panose="020B0502020202020204" pitchFamily="34" charset="0"/>
              </a:endParaRPr>
            </a:p>
          </p:txBody>
        </p:sp>
      </p:grpSp>
      <p:sp>
        <p:nvSpPr>
          <p:cNvPr id="52" name="Rectangle 4">
            <a:extLst>
              <a:ext uri="{FF2B5EF4-FFF2-40B4-BE49-F238E27FC236}">
                <a16:creationId xmlns:a16="http://schemas.microsoft.com/office/drawing/2014/main" id="{488D48C0-6EF8-2142-AD6F-E4F2FA86E3EB}"/>
              </a:ext>
            </a:extLst>
          </p:cNvPr>
          <p:cNvSpPr>
            <a:spLocks noChangeArrowheads="1"/>
          </p:cNvSpPr>
          <p:nvPr/>
        </p:nvSpPr>
        <p:spPr bwMode="auto">
          <a:xfrm>
            <a:off x="6620388" y="520581"/>
            <a:ext cx="2276531" cy="1016305"/>
          </a:xfrm>
          <a:prstGeom prst="rect">
            <a:avLst/>
          </a:prstGeom>
          <a:solidFill>
            <a:schemeClr val="accent1">
              <a:alpha val="50196"/>
            </a:schemeClr>
          </a:solidFill>
          <a:ln>
            <a:noFill/>
          </a:ln>
        </p:spPr>
        <p:txBody>
          <a:bodyPr wrap="square" lIns="92075" tIns="46038" rIns="92075" bIns="46038">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a:spcBef>
                <a:spcPct val="50000"/>
              </a:spcBef>
              <a:buFontTx/>
              <a:buNone/>
            </a:pPr>
            <a:r>
              <a:rPr lang="en-US" altLang="en-US" sz="2000">
                <a:solidFill>
                  <a:srgbClr val="000000"/>
                </a:solidFill>
                <a:latin typeface="+mn-lt"/>
              </a:rPr>
              <a:t>Changes That Result in Improvement</a:t>
            </a:r>
            <a:endParaRPr lang="en-US" altLang="en-US" sz="1800">
              <a:solidFill>
                <a:srgbClr val="000000"/>
              </a:solidFill>
              <a:latin typeface="+mn-lt"/>
            </a:endParaRPr>
          </a:p>
        </p:txBody>
      </p:sp>
      <p:sp>
        <p:nvSpPr>
          <p:cNvPr id="53" name="Rectangle 3">
            <a:extLst>
              <a:ext uri="{FF2B5EF4-FFF2-40B4-BE49-F238E27FC236}">
                <a16:creationId xmlns:a16="http://schemas.microsoft.com/office/drawing/2014/main" id="{3735B0BC-9652-6B48-9789-50E64ED8652D}"/>
              </a:ext>
            </a:extLst>
          </p:cNvPr>
          <p:cNvSpPr>
            <a:spLocks noChangeArrowheads="1"/>
          </p:cNvSpPr>
          <p:nvPr/>
        </p:nvSpPr>
        <p:spPr bwMode="auto">
          <a:xfrm>
            <a:off x="86519" y="3765582"/>
            <a:ext cx="1494633" cy="1016305"/>
          </a:xfrm>
          <a:prstGeom prst="rect">
            <a:avLst/>
          </a:prstGeom>
          <a:solidFill>
            <a:schemeClr val="accent1">
              <a:alpha val="50196"/>
            </a:schemeClr>
          </a:solidFill>
          <a:ln>
            <a:noFill/>
          </a:ln>
        </p:spPr>
        <p:txBody>
          <a:bodyPr wrap="square" lIns="92075" tIns="46038" rIns="92075" bIns="46038">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a:spcBef>
                <a:spcPct val="50000"/>
              </a:spcBef>
              <a:buFontTx/>
              <a:buNone/>
            </a:pPr>
            <a:r>
              <a:rPr lang="en-US" altLang="en-US" sz="2000">
                <a:solidFill>
                  <a:srgbClr val="000000"/>
                </a:solidFill>
                <a:latin typeface="+mn-lt"/>
              </a:rPr>
              <a:t>Hunches Theories Ideas</a:t>
            </a:r>
          </a:p>
        </p:txBody>
      </p:sp>
    </p:spTree>
    <p:extLst>
      <p:ext uri="{BB962C8B-B14F-4D97-AF65-F5344CB8AC3E}">
        <p14:creationId xmlns:p14="http://schemas.microsoft.com/office/powerpoint/2010/main" val="53128218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61BDD57-73B1-4C57-8731-7DA43E1FF050}"/>
              </a:ext>
            </a:extLst>
          </p:cNvPr>
          <p:cNvSpPr>
            <a:spLocks noGrp="1"/>
          </p:cNvSpPr>
          <p:nvPr>
            <p:ph type="title"/>
          </p:nvPr>
        </p:nvSpPr>
        <p:spPr>
          <a:xfrm>
            <a:off x="294028" y="189612"/>
            <a:ext cx="8267617" cy="1323439"/>
          </a:xfrm>
        </p:spPr>
        <p:txBody>
          <a:bodyPr>
            <a:normAutofit/>
          </a:bodyPr>
          <a:lstStyle/>
          <a:p>
            <a:r>
              <a:rPr lang="en-US" dirty="0">
                <a:ea typeface="+mj-lt"/>
                <a:cs typeface="+mj-lt"/>
              </a:rPr>
              <a:t>PDSA Cycles During Pre-implementation</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107692100"/>
              </p:ext>
            </p:extLst>
          </p:nvPr>
        </p:nvGraphicFramePr>
        <p:xfrm>
          <a:off x="391886" y="1191841"/>
          <a:ext cx="8497539" cy="5253923"/>
        </p:xfrm>
        <a:graphic>
          <a:graphicData uri="http://schemas.openxmlformats.org/drawingml/2006/table">
            <a:tbl>
              <a:tblPr firstRow="1" bandRow="1">
                <a:tableStyleId>{7DF18680-E054-41AD-8BC1-D1AEF772440D}</a:tableStyleId>
              </a:tblPr>
              <a:tblGrid>
                <a:gridCol w="3792041">
                  <a:extLst>
                    <a:ext uri="{9D8B030D-6E8A-4147-A177-3AD203B41FA5}">
                      <a16:colId xmlns:a16="http://schemas.microsoft.com/office/drawing/2014/main" val="4079846935"/>
                    </a:ext>
                  </a:extLst>
                </a:gridCol>
                <a:gridCol w="2056760">
                  <a:extLst>
                    <a:ext uri="{9D8B030D-6E8A-4147-A177-3AD203B41FA5}">
                      <a16:colId xmlns:a16="http://schemas.microsoft.com/office/drawing/2014/main" val="792758416"/>
                    </a:ext>
                  </a:extLst>
                </a:gridCol>
                <a:gridCol w="2648738">
                  <a:extLst>
                    <a:ext uri="{9D8B030D-6E8A-4147-A177-3AD203B41FA5}">
                      <a16:colId xmlns:a16="http://schemas.microsoft.com/office/drawing/2014/main" val="746939131"/>
                    </a:ext>
                  </a:extLst>
                </a:gridCol>
              </a:tblGrid>
              <a:tr h="545474">
                <a:tc>
                  <a:txBody>
                    <a:bodyPr/>
                    <a:lstStyle/>
                    <a:p>
                      <a:r>
                        <a:rPr lang="en-US" sz="2000" dirty="0"/>
                        <a:t>Actions</a:t>
                      </a:r>
                    </a:p>
                  </a:txBody>
                  <a:tcPr/>
                </a:tc>
                <a:tc>
                  <a:txBody>
                    <a:bodyPr/>
                    <a:lstStyle/>
                    <a:p>
                      <a:r>
                        <a:rPr lang="en-US" sz="2000" dirty="0"/>
                        <a:t>Due date</a:t>
                      </a:r>
                    </a:p>
                  </a:txBody>
                  <a:tcPr/>
                </a:tc>
                <a:tc>
                  <a:txBody>
                    <a:bodyPr/>
                    <a:lstStyle/>
                    <a:p>
                      <a:r>
                        <a:rPr lang="en-US" sz="2000" dirty="0"/>
                        <a:t>Person Responsible</a:t>
                      </a:r>
                    </a:p>
                  </a:txBody>
                  <a:tcPr/>
                </a:tc>
                <a:extLst>
                  <a:ext uri="{0D108BD9-81ED-4DB2-BD59-A6C34878D82A}">
                    <a16:rowId xmlns:a16="http://schemas.microsoft.com/office/drawing/2014/main" val="3911361504"/>
                  </a:ext>
                </a:extLst>
              </a:tr>
              <a:tr h="401083">
                <a:tc gridSpan="3">
                  <a:txBody>
                    <a:bodyPr/>
                    <a:lstStyle/>
                    <a:p>
                      <a:r>
                        <a:rPr lang="en-US" sz="2000" b="1" dirty="0"/>
                        <a:t>Pre-implementation</a:t>
                      </a:r>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960130096"/>
                  </a:ext>
                </a:extLst>
              </a:tr>
              <a:tr h="689863">
                <a:tc>
                  <a:txBody>
                    <a:bodyPr/>
                    <a:lstStyle/>
                    <a:p>
                      <a:r>
                        <a:rPr lang="en-US" sz="2000" dirty="0"/>
                        <a:t>Create system to flag patients due for screening in EHR</a:t>
                      </a:r>
                    </a:p>
                  </a:txBody>
                  <a:tcPr/>
                </a:tc>
                <a:tc>
                  <a:txBody>
                    <a:bodyPr/>
                    <a:lstStyle/>
                    <a:p>
                      <a:r>
                        <a:rPr lang="en-US" sz="2000" dirty="0"/>
                        <a:t>April 2021     </a:t>
                      </a:r>
                    </a:p>
                  </a:txBody>
                  <a:tcPr/>
                </a:tc>
                <a:tc>
                  <a:txBody>
                    <a:bodyPr/>
                    <a:lstStyle/>
                    <a:p>
                      <a:r>
                        <a:rPr lang="en-US" sz="2000" dirty="0"/>
                        <a:t>IT</a:t>
                      </a:r>
                    </a:p>
                  </a:txBody>
                  <a:tcPr/>
                </a:tc>
                <a:extLst>
                  <a:ext uri="{0D108BD9-81ED-4DB2-BD59-A6C34878D82A}">
                    <a16:rowId xmlns:a16="http://schemas.microsoft.com/office/drawing/2014/main" val="3876249721"/>
                  </a:ext>
                </a:extLst>
              </a:tr>
              <a:tr h="401083">
                <a:tc>
                  <a:txBody>
                    <a:bodyPr/>
                    <a:lstStyle/>
                    <a:p>
                      <a:r>
                        <a:rPr lang="en-US" sz="2000" dirty="0"/>
                        <a:t>Purchase FIT kits</a:t>
                      </a:r>
                    </a:p>
                  </a:txBody>
                  <a:tcPr/>
                </a:tc>
                <a:tc>
                  <a:txBody>
                    <a:bodyPr/>
                    <a:lstStyle/>
                    <a:p>
                      <a:pPr marL="0" marR="0" lvl="0" indent="0" algn="l" rtl="0" eaLnBrk="1" fontAlgn="auto" latinLnBrk="0" hangingPunct="1">
                        <a:lnSpc>
                          <a:spcPct val="100000"/>
                        </a:lnSpc>
                        <a:spcBef>
                          <a:spcPts val="0"/>
                        </a:spcBef>
                        <a:spcAft>
                          <a:spcPts val="0"/>
                        </a:spcAft>
                        <a:buClrTx/>
                        <a:buSzTx/>
                        <a:buFontTx/>
                        <a:buNone/>
                      </a:pPr>
                      <a:r>
                        <a:rPr lang="en-US" sz="2000" dirty="0"/>
                        <a:t>July 2021</a:t>
                      </a:r>
                      <a:endParaRPr lang="en-US" dirty="0"/>
                    </a:p>
                  </a:txBody>
                  <a:tcPr/>
                </a:tc>
                <a:tc>
                  <a:txBody>
                    <a:bodyPr/>
                    <a:lstStyle/>
                    <a:p>
                      <a:r>
                        <a:rPr lang="en-US" sz="2000" dirty="0"/>
                        <a:t>Clinic manager</a:t>
                      </a:r>
                    </a:p>
                  </a:txBody>
                  <a:tcPr/>
                </a:tc>
                <a:extLst>
                  <a:ext uri="{0D108BD9-81ED-4DB2-BD59-A6C34878D82A}">
                    <a16:rowId xmlns:a16="http://schemas.microsoft.com/office/drawing/2014/main" val="1278990245"/>
                  </a:ext>
                </a:extLst>
              </a:tr>
              <a:tr h="689863">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2000" dirty="0"/>
                        <a:t>Develop and pilot test FIT kit instructional materials</a:t>
                      </a:r>
                    </a:p>
                  </a:txBody>
                  <a:tcPr>
                    <a:solidFill>
                      <a:schemeClr val="accent1">
                        <a:lumMod val="60000"/>
                        <a:lumOff val="40000"/>
                      </a:schemeClr>
                    </a:solidFill>
                  </a:tcPr>
                </a:tc>
                <a:tc>
                  <a:txBody>
                    <a:bodyPr/>
                    <a:lstStyle/>
                    <a:p>
                      <a:r>
                        <a:rPr lang="en-US" sz="2000" dirty="0"/>
                        <a:t>July 2021</a:t>
                      </a:r>
                    </a:p>
                  </a:txBody>
                  <a:tcPr/>
                </a:tc>
                <a:tc>
                  <a:txBody>
                    <a:bodyPr/>
                    <a:lstStyle/>
                    <a:p>
                      <a:pPr lvl="0">
                        <a:buNone/>
                      </a:pPr>
                      <a:r>
                        <a:rPr lang="en-US" sz="2000" dirty="0"/>
                        <a:t>QI specialist</a:t>
                      </a:r>
                    </a:p>
                  </a:txBody>
                  <a:tcPr/>
                </a:tc>
                <a:extLst>
                  <a:ext uri="{0D108BD9-81ED-4DB2-BD59-A6C34878D82A}">
                    <a16:rowId xmlns:a16="http://schemas.microsoft.com/office/drawing/2014/main" val="1515442420"/>
                  </a:ext>
                </a:extLst>
              </a:tr>
              <a:tr h="689863">
                <a:tc>
                  <a:txBody>
                    <a:bodyPr/>
                    <a:lstStyle/>
                    <a:p>
                      <a:r>
                        <a:rPr lang="en-US" sz="2000" dirty="0"/>
                        <a:t>Create and pilot a log for tracking FIT kit distribution/return</a:t>
                      </a:r>
                    </a:p>
                  </a:txBody>
                  <a:tcPr>
                    <a:solidFill>
                      <a:schemeClr val="accent1">
                        <a:lumMod val="60000"/>
                        <a:lumOff val="40000"/>
                      </a:schemeClr>
                    </a:solidFill>
                  </a:tcPr>
                </a:tc>
                <a:tc>
                  <a:txBody>
                    <a:bodyPr/>
                    <a:lstStyle/>
                    <a:p>
                      <a:pPr lvl="0">
                        <a:buNone/>
                      </a:pPr>
                      <a:r>
                        <a:rPr lang="en-US" sz="2000" dirty="0"/>
                        <a:t>August 2021</a:t>
                      </a:r>
                    </a:p>
                  </a:txBody>
                  <a:tcPr/>
                </a:tc>
                <a:tc>
                  <a:txBody>
                    <a:bodyPr/>
                    <a:lstStyle/>
                    <a:p>
                      <a:pPr lvl="0">
                        <a:buNone/>
                      </a:pPr>
                      <a:r>
                        <a:rPr lang="en-US" sz="2000" dirty="0"/>
                        <a:t>Clinic manager</a:t>
                      </a:r>
                    </a:p>
                  </a:txBody>
                  <a:tcPr/>
                </a:tc>
                <a:extLst>
                  <a:ext uri="{0D108BD9-81ED-4DB2-BD59-A6C34878D82A}">
                    <a16:rowId xmlns:a16="http://schemas.microsoft.com/office/drawing/2014/main" val="4020491131"/>
                  </a:ext>
                </a:extLst>
              </a:tr>
              <a:tr h="689863">
                <a:tc>
                  <a:txBody>
                    <a:bodyPr/>
                    <a:lstStyle/>
                    <a:p>
                      <a:r>
                        <a:rPr lang="en-US" sz="2000" dirty="0"/>
                        <a:t>Train staff on new Flu FIT program</a:t>
                      </a:r>
                    </a:p>
                  </a:txBody>
                  <a:tcPr/>
                </a:tc>
                <a:tc>
                  <a:txBody>
                    <a:bodyPr/>
                    <a:lstStyle/>
                    <a:p>
                      <a:pPr lvl="0">
                        <a:buNone/>
                      </a:pPr>
                      <a:r>
                        <a:rPr lang="en-US" sz="2000" dirty="0"/>
                        <a:t>August 2021</a:t>
                      </a:r>
                      <a:endParaRPr lang="en-US" dirty="0"/>
                    </a:p>
                  </a:txBody>
                  <a:tcPr/>
                </a:tc>
                <a:tc>
                  <a:txBody>
                    <a:bodyPr/>
                    <a:lstStyle/>
                    <a:p>
                      <a:pPr lvl="0">
                        <a:buNone/>
                      </a:pPr>
                      <a:r>
                        <a:rPr lang="en-US" sz="2000" dirty="0"/>
                        <a:t>Clinic nurse</a:t>
                      </a:r>
                    </a:p>
                  </a:txBody>
                  <a:tcPr/>
                </a:tc>
                <a:extLst>
                  <a:ext uri="{0D108BD9-81ED-4DB2-BD59-A6C34878D82A}">
                    <a16:rowId xmlns:a16="http://schemas.microsoft.com/office/drawing/2014/main" val="1949188831"/>
                  </a:ext>
                </a:extLst>
              </a:tr>
              <a:tr h="401083">
                <a:tc gridSpan="3">
                  <a:txBody>
                    <a:bodyPr/>
                    <a:lstStyle/>
                    <a:p>
                      <a:r>
                        <a:rPr lang="en-US" sz="2000" b="1" dirty="0"/>
                        <a:t>Implementation</a:t>
                      </a:r>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191773048"/>
                  </a:ext>
                </a:extLst>
              </a:tr>
              <a:tr h="689863">
                <a:tc>
                  <a:txBody>
                    <a:bodyPr/>
                    <a:lstStyle/>
                    <a:p>
                      <a:r>
                        <a:rPr lang="en-US" sz="2000" dirty="0"/>
                        <a:t>Send MyChart message to all eligible patients  </a:t>
                      </a:r>
                    </a:p>
                  </a:txBody>
                  <a:tcPr/>
                </a:tc>
                <a:tc>
                  <a:txBody>
                    <a:bodyPr/>
                    <a:lstStyle/>
                    <a:p>
                      <a:r>
                        <a:rPr lang="en-US" sz="2000" dirty="0"/>
                        <a:t>August 2021</a:t>
                      </a:r>
                    </a:p>
                  </a:txBody>
                  <a:tcPr/>
                </a:tc>
                <a:tc>
                  <a:txBody>
                    <a:bodyPr/>
                    <a:lstStyle/>
                    <a:p>
                      <a:r>
                        <a:rPr lang="en-US" sz="2000" dirty="0"/>
                        <a:t>Clinic manager and IT</a:t>
                      </a:r>
                    </a:p>
                  </a:txBody>
                  <a:tcPr/>
                </a:tc>
                <a:extLst>
                  <a:ext uri="{0D108BD9-81ED-4DB2-BD59-A6C34878D82A}">
                    <a16:rowId xmlns:a16="http://schemas.microsoft.com/office/drawing/2014/main" val="1015371174"/>
                  </a:ext>
                </a:extLst>
              </a:tr>
            </a:tbl>
          </a:graphicData>
        </a:graphic>
      </p:graphicFrame>
    </p:spTree>
    <p:extLst>
      <p:ext uri="{BB962C8B-B14F-4D97-AF65-F5344CB8AC3E}">
        <p14:creationId xmlns:p14="http://schemas.microsoft.com/office/powerpoint/2010/main" val="182497080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DFD00457-8DAD-4A28-8237-2EAC0F487C02}"/>
              </a:ext>
            </a:extLst>
          </p:cNvPr>
          <p:cNvGraphicFramePr>
            <a:graphicFrameLocks noGrp="1"/>
          </p:cNvGraphicFramePr>
          <p:nvPr>
            <p:extLst>
              <p:ext uri="{D42A27DB-BD31-4B8C-83A1-F6EECF244321}">
                <p14:modId xmlns:p14="http://schemas.microsoft.com/office/powerpoint/2010/main" val="1847774518"/>
              </p:ext>
            </p:extLst>
          </p:nvPr>
        </p:nvGraphicFramePr>
        <p:xfrm>
          <a:off x="497532" y="673471"/>
          <a:ext cx="8481621" cy="5840236"/>
        </p:xfrm>
        <a:graphic>
          <a:graphicData uri="http://schemas.openxmlformats.org/drawingml/2006/table">
            <a:tbl>
              <a:tblPr firstRow="1" bandRow="1">
                <a:tableStyleId>{7DF18680-E054-41AD-8BC1-D1AEF772440D}</a:tableStyleId>
              </a:tblPr>
              <a:tblGrid>
                <a:gridCol w="3197101">
                  <a:extLst>
                    <a:ext uri="{9D8B030D-6E8A-4147-A177-3AD203B41FA5}">
                      <a16:colId xmlns:a16="http://schemas.microsoft.com/office/drawing/2014/main" val="3677843267"/>
                    </a:ext>
                  </a:extLst>
                </a:gridCol>
                <a:gridCol w="5284520">
                  <a:extLst>
                    <a:ext uri="{9D8B030D-6E8A-4147-A177-3AD203B41FA5}">
                      <a16:colId xmlns:a16="http://schemas.microsoft.com/office/drawing/2014/main" val="1295266843"/>
                    </a:ext>
                  </a:extLst>
                </a:gridCol>
              </a:tblGrid>
              <a:tr h="1066190">
                <a:tc>
                  <a:txBody>
                    <a:bodyPr/>
                    <a:lstStyle/>
                    <a:p>
                      <a:r>
                        <a:rPr lang="en-US" sz="2800" dirty="0"/>
                        <a:t>Steps in PDSA Cycle</a:t>
                      </a:r>
                    </a:p>
                  </a:txBody>
                  <a:tcPr marL="68580" marR="68580" marT="34290" marB="34290"/>
                </a:tc>
                <a:tc>
                  <a:txBody>
                    <a:bodyPr/>
                    <a:lstStyle/>
                    <a:p>
                      <a:r>
                        <a:rPr lang="en-US" sz="2800" dirty="0"/>
                        <a:t>Pilot Test of FIT kit instructional materials</a:t>
                      </a:r>
                    </a:p>
                  </a:txBody>
                  <a:tcPr marL="68580" marR="68580" marT="34290" marB="34290"/>
                </a:tc>
                <a:extLst>
                  <a:ext uri="{0D108BD9-81ED-4DB2-BD59-A6C34878D82A}">
                    <a16:rowId xmlns:a16="http://schemas.microsoft.com/office/drawing/2014/main" val="3675392575"/>
                  </a:ext>
                </a:extLst>
              </a:tr>
              <a:tr h="1154546">
                <a:tc>
                  <a:txBody>
                    <a:bodyPr/>
                    <a:lstStyle/>
                    <a:p>
                      <a:r>
                        <a:rPr lang="en-US" sz="2800" b="1" dirty="0"/>
                        <a:t>Plan</a:t>
                      </a:r>
                      <a:r>
                        <a:rPr lang="en-US" sz="2800" dirty="0"/>
                        <a:t> what you will pilot  </a:t>
                      </a:r>
                      <a:endParaRPr lang="en-US" sz="2800"/>
                    </a:p>
                  </a:txBody>
                  <a:tcPr marL="68580" marR="68580" marT="34290" marB="34290"/>
                </a:tc>
                <a:tc>
                  <a:txBody>
                    <a:bodyPr/>
                    <a:lstStyle/>
                    <a:p>
                      <a:r>
                        <a:rPr lang="en-US" sz="2800" dirty="0"/>
                        <a:t>A one-page sheet designed</a:t>
                      </a:r>
                      <a:r>
                        <a:rPr lang="en-US" sz="2800" baseline="0" dirty="0"/>
                        <a:t> for low literacy</a:t>
                      </a:r>
                      <a:endParaRPr lang="en-US" sz="2800" dirty="0"/>
                    </a:p>
                  </a:txBody>
                  <a:tcPr marL="68580" marR="68580" marT="34290" marB="34290"/>
                </a:tc>
                <a:extLst>
                  <a:ext uri="{0D108BD9-81ED-4DB2-BD59-A6C34878D82A}">
                    <a16:rowId xmlns:a16="http://schemas.microsoft.com/office/drawing/2014/main" val="358991743"/>
                  </a:ext>
                </a:extLst>
              </a:tr>
              <a:tr h="899647">
                <a:tc>
                  <a:txBody>
                    <a:bodyPr/>
                    <a:lstStyle/>
                    <a:p>
                      <a:r>
                        <a:rPr lang="en-US" sz="2800" b="1" dirty="0"/>
                        <a:t>Do</a:t>
                      </a:r>
                      <a:r>
                        <a:rPr lang="en-US" sz="2800" dirty="0"/>
                        <a:t> the</a:t>
                      </a:r>
                      <a:r>
                        <a:rPr lang="en-US" sz="2800" baseline="0" dirty="0"/>
                        <a:t> solution on a small scale</a:t>
                      </a:r>
                      <a:endParaRPr lang="en-US" sz="2800" dirty="0"/>
                    </a:p>
                  </a:txBody>
                  <a:tcPr marL="68580" marR="68580" marT="34290" marB="34290"/>
                </a:tc>
                <a:tc>
                  <a:txBody>
                    <a:bodyPr/>
                    <a:lstStyle/>
                    <a:p>
                      <a:r>
                        <a:rPr lang="en-US" sz="2800" dirty="0"/>
                        <a:t>Try</a:t>
                      </a:r>
                      <a:r>
                        <a:rPr lang="en-US" sz="2800" baseline="0" dirty="0"/>
                        <a:t> it for one week with one provider's patients</a:t>
                      </a:r>
                      <a:endParaRPr lang="en-US" sz="2800" dirty="0"/>
                    </a:p>
                  </a:txBody>
                  <a:tcPr marL="68580" marR="68580" marT="34290" marB="34290"/>
                </a:tc>
                <a:extLst>
                  <a:ext uri="{0D108BD9-81ED-4DB2-BD59-A6C34878D82A}">
                    <a16:rowId xmlns:a16="http://schemas.microsoft.com/office/drawing/2014/main" val="509935329"/>
                  </a:ext>
                </a:extLst>
              </a:tr>
              <a:tr h="1154546">
                <a:tc>
                  <a:txBody>
                    <a:bodyPr/>
                    <a:lstStyle/>
                    <a:p>
                      <a:r>
                        <a:rPr lang="en-US" sz="2800" b="1" dirty="0"/>
                        <a:t>Study</a:t>
                      </a:r>
                      <a:r>
                        <a:rPr lang="en-US" sz="2800" baseline="0" dirty="0"/>
                        <a:t> whether it worked</a:t>
                      </a:r>
                      <a:endParaRPr lang="en-US" sz="2800" dirty="0"/>
                    </a:p>
                  </a:txBody>
                  <a:tcPr marL="68580" marR="68580" marT="34290" marB="34290"/>
                </a:tc>
                <a:tc>
                  <a:txBody>
                    <a:bodyPr/>
                    <a:lstStyle/>
                    <a:p>
                      <a:r>
                        <a:rPr lang="en-US" sz="2800" dirty="0"/>
                        <a:t>After patients review sheet, ask</a:t>
                      </a:r>
                      <a:r>
                        <a:rPr lang="en-US" sz="2800" baseline="0" dirty="0"/>
                        <a:t> them to explain how they will use the FIT kit.</a:t>
                      </a:r>
                      <a:endParaRPr lang="en-US" sz="2800" dirty="0"/>
                    </a:p>
                  </a:txBody>
                  <a:tcPr marL="68580" marR="68580" marT="34290" marB="34290"/>
                </a:tc>
                <a:extLst>
                  <a:ext uri="{0D108BD9-81ED-4DB2-BD59-A6C34878D82A}">
                    <a16:rowId xmlns:a16="http://schemas.microsoft.com/office/drawing/2014/main" val="2548732450"/>
                  </a:ext>
                </a:extLst>
              </a:tr>
              <a:tr h="1154546">
                <a:tc>
                  <a:txBody>
                    <a:bodyPr/>
                    <a:lstStyle/>
                    <a:p>
                      <a:r>
                        <a:rPr lang="en-US" sz="2800" b="1" dirty="0"/>
                        <a:t>Act</a:t>
                      </a:r>
                      <a:r>
                        <a:rPr lang="en-US" sz="2800" dirty="0"/>
                        <a:t> by</a:t>
                      </a:r>
                      <a:r>
                        <a:rPr lang="en-US" sz="2800" baseline="0" dirty="0"/>
                        <a:t> enacting the solution more widely</a:t>
                      </a:r>
                      <a:endParaRPr lang="en-US" sz="2800" dirty="0"/>
                    </a:p>
                  </a:txBody>
                  <a:tcPr marL="68580" marR="68580" marT="34290" marB="34290"/>
                </a:tc>
                <a:tc>
                  <a:txBody>
                    <a:bodyPr/>
                    <a:lstStyle/>
                    <a:p>
                      <a:r>
                        <a:rPr lang="en-US" sz="2800" dirty="0"/>
                        <a:t>If it worked, make it your permanent practice. If not, improve</a:t>
                      </a:r>
                      <a:r>
                        <a:rPr lang="en-US" sz="2800" baseline="0" dirty="0"/>
                        <a:t> and test again</a:t>
                      </a:r>
                      <a:endParaRPr lang="en-US" sz="2800" dirty="0"/>
                    </a:p>
                  </a:txBody>
                  <a:tcPr marL="68580" marR="68580" marT="34290" marB="34290"/>
                </a:tc>
                <a:extLst>
                  <a:ext uri="{0D108BD9-81ED-4DB2-BD59-A6C34878D82A}">
                    <a16:rowId xmlns:a16="http://schemas.microsoft.com/office/drawing/2014/main" val="3116845367"/>
                  </a:ext>
                </a:extLst>
              </a:tr>
            </a:tbl>
          </a:graphicData>
        </a:graphic>
      </p:graphicFrame>
    </p:spTree>
    <p:extLst>
      <p:ext uri="{BB962C8B-B14F-4D97-AF65-F5344CB8AC3E}">
        <p14:creationId xmlns:p14="http://schemas.microsoft.com/office/powerpoint/2010/main" val="385900471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61BDD57-73B1-4C57-8731-7DA43E1FF050}"/>
              </a:ext>
            </a:extLst>
          </p:cNvPr>
          <p:cNvSpPr>
            <a:spLocks noGrp="1"/>
          </p:cNvSpPr>
          <p:nvPr>
            <p:ph type="title"/>
          </p:nvPr>
        </p:nvSpPr>
        <p:spPr>
          <a:xfrm>
            <a:off x="572654" y="368187"/>
            <a:ext cx="8571346" cy="1457443"/>
          </a:xfrm>
        </p:spPr>
        <p:txBody>
          <a:bodyPr>
            <a:normAutofit/>
          </a:bodyPr>
          <a:lstStyle/>
          <a:p>
            <a:r>
              <a:rPr lang="en-US"/>
              <a:t>PDSA Cycles During Implementation &amp; Maintenance</a:t>
            </a:r>
          </a:p>
        </p:txBody>
      </p:sp>
      <p:sp>
        <p:nvSpPr>
          <p:cNvPr id="2" name="Content Placeholder 1"/>
          <p:cNvSpPr>
            <a:spLocks noGrp="1"/>
          </p:cNvSpPr>
          <p:nvPr>
            <p:ph idx="1"/>
          </p:nvPr>
        </p:nvSpPr>
        <p:spPr/>
        <p:txBody>
          <a:bodyPr>
            <a:normAutofit/>
          </a:bodyPr>
          <a:lstStyle/>
          <a:p>
            <a:pPr marL="385763" indent="-385763">
              <a:spcAft>
                <a:spcPts val="900"/>
              </a:spcAft>
              <a:buFont typeface="+mj-lt"/>
              <a:buAutoNum type="arabicPeriod"/>
            </a:pPr>
            <a:r>
              <a:rPr lang="en-US" sz="2800"/>
              <a:t>Monitor implementation and identify gaps </a:t>
            </a:r>
          </a:p>
          <a:p>
            <a:pPr marL="385763" indent="-385763">
              <a:spcAft>
                <a:spcPts val="900"/>
              </a:spcAft>
              <a:buFont typeface="+mj-lt"/>
              <a:buAutoNum type="arabicPeriod"/>
            </a:pPr>
            <a:r>
              <a:rPr lang="en-US" sz="2800"/>
              <a:t>Explore possible causes of implementation gaps</a:t>
            </a:r>
          </a:p>
          <a:p>
            <a:pPr marL="385763" indent="-385763">
              <a:spcAft>
                <a:spcPts val="900"/>
              </a:spcAft>
              <a:buFont typeface="+mj-lt"/>
              <a:buAutoNum type="arabicPeriod"/>
            </a:pPr>
            <a:r>
              <a:rPr lang="en-US" sz="2800"/>
              <a:t>Test solutions to address those causes and improve implementation (PDSA cycles)</a:t>
            </a:r>
          </a:p>
          <a:p>
            <a:endParaRPr lang="en-US"/>
          </a:p>
        </p:txBody>
      </p:sp>
    </p:spTree>
    <p:extLst>
      <p:ext uri="{BB962C8B-B14F-4D97-AF65-F5344CB8AC3E}">
        <p14:creationId xmlns:p14="http://schemas.microsoft.com/office/powerpoint/2010/main" val="58409736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86888" y="128057"/>
            <a:ext cx="8074757" cy="1446550"/>
          </a:xfrm>
        </p:spPr>
        <p:txBody>
          <a:bodyPr/>
          <a:lstStyle/>
          <a:p>
            <a:pPr algn="ctr"/>
            <a:r>
              <a:rPr lang="en-US"/>
              <a:t>Possible causes of implementation gaps</a:t>
            </a:r>
          </a:p>
        </p:txBody>
      </p:sp>
      <p:graphicFrame>
        <p:nvGraphicFramePr>
          <p:cNvPr id="7" name="Content Placeholder 6">
            <a:extLst>
              <a:ext uri="{FF2B5EF4-FFF2-40B4-BE49-F238E27FC236}">
                <a16:creationId xmlns:a16="http://schemas.microsoft.com/office/drawing/2014/main" id="{BC0522E1-1370-4A32-ADE9-E2053FEA4058}"/>
              </a:ext>
            </a:extLst>
          </p:cNvPr>
          <p:cNvGraphicFramePr>
            <a:graphicFrameLocks noGrp="1"/>
          </p:cNvGraphicFramePr>
          <p:nvPr>
            <p:ph idx="1"/>
            <p:extLst>
              <p:ext uri="{D42A27DB-BD31-4B8C-83A1-F6EECF244321}">
                <p14:modId xmlns:p14="http://schemas.microsoft.com/office/powerpoint/2010/main" val="2398173085"/>
              </p:ext>
            </p:extLst>
          </p:nvPr>
        </p:nvGraphicFramePr>
        <p:xfrm>
          <a:off x="1153786" y="2529444"/>
          <a:ext cx="7053479" cy="346759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ectangle 4"/>
          <p:cNvSpPr/>
          <p:nvPr/>
        </p:nvSpPr>
        <p:spPr>
          <a:xfrm>
            <a:off x="293585" y="1262176"/>
            <a:ext cx="8363527" cy="1815882"/>
          </a:xfrm>
          <a:prstGeom prst="rect">
            <a:avLst/>
          </a:prstGeom>
        </p:spPr>
        <p:txBody>
          <a:bodyPr wrap="square">
            <a:spAutoFit/>
          </a:bodyPr>
          <a:lstStyle/>
          <a:p>
            <a:pPr algn="ctr"/>
            <a:r>
              <a:rPr lang="en-US" sz="2800"/>
              <a:t>The Consolidated Framework for Implementation Research (CFIR) categorizes factors that affect implementation within five domains.</a:t>
            </a:r>
          </a:p>
          <a:p>
            <a:pPr algn="ctr"/>
            <a:endParaRPr lang="en-US" sz="2800"/>
          </a:p>
        </p:txBody>
      </p:sp>
      <p:sp>
        <p:nvSpPr>
          <p:cNvPr id="6" name="TextBox 5">
            <a:extLst>
              <a:ext uri="{FF2B5EF4-FFF2-40B4-BE49-F238E27FC236}">
                <a16:creationId xmlns:a16="http://schemas.microsoft.com/office/drawing/2014/main" id="{6B1D1B67-7626-48A3-BC6A-5C003E17C9D8}"/>
              </a:ext>
            </a:extLst>
          </p:cNvPr>
          <p:cNvSpPr txBox="1"/>
          <p:nvPr/>
        </p:nvSpPr>
        <p:spPr>
          <a:xfrm>
            <a:off x="108526" y="6569019"/>
            <a:ext cx="4572000" cy="246221"/>
          </a:xfrm>
          <a:prstGeom prst="rect">
            <a:avLst/>
          </a:prstGeom>
          <a:noFill/>
        </p:spPr>
        <p:txBody>
          <a:bodyPr wrap="square">
            <a:spAutoFit/>
          </a:bodyPr>
          <a:lstStyle/>
          <a:p>
            <a:pPr marL="85725" indent="0">
              <a:buNone/>
            </a:pPr>
            <a:r>
              <a:rPr lang="en-US" sz="1000"/>
              <a:t>Damschroder et al. (2009)</a:t>
            </a:r>
          </a:p>
        </p:txBody>
      </p:sp>
      <p:sp>
        <p:nvSpPr>
          <p:cNvPr id="2" name="Rectangle 1"/>
          <p:cNvSpPr/>
          <p:nvPr/>
        </p:nvSpPr>
        <p:spPr>
          <a:xfrm>
            <a:off x="527911" y="5997039"/>
            <a:ext cx="3630481" cy="461665"/>
          </a:xfrm>
          <a:prstGeom prst="rect">
            <a:avLst/>
          </a:prstGeom>
        </p:spPr>
        <p:txBody>
          <a:bodyPr wrap="none">
            <a:spAutoFit/>
          </a:bodyPr>
          <a:lstStyle/>
          <a:p>
            <a:r>
              <a:rPr lang="en-US" sz="2400" err="1"/>
              <a:t>Damschroder</a:t>
            </a:r>
            <a:r>
              <a:rPr lang="en-US" sz="2400"/>
              <a:t> et al. (2009)</a:t>
            </a:r>
          </a:p>
        </p:txBody>
      </p:sp>
    </p:spTree>
    <p:extLst>
      <p:ext uri="{BB962C8B-B14F-4D97-AF65-F5344CB8AC3E}">
        <p14:creationId xmlns:p14="http://schemas.microsoft.com/office/powerpoint/2010/main" val="113324106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4268C7-8C0E-4507-B44F-0BA431B289DB}"/>
              </a:ext>
            </a:extLst>
          </p:cNvPr>
          <p:cNvSpPr>
            <a:spLocks noGrp="1"/>
          </p:cNvSpPr>
          <p:nvPr>
            <p:ph type="title"/>
          </p:nvPr>
        </p:nvSpPr>
        <p:spPr/>
        <p:txBody>
          <a:bodyPr>
            <a:normAutofit/>
          </a:bodyPr>
          <a:lstStyle/>
          <a:p>
            <a:r>
              <a:rPr lang="en-US" dirty="0">
                <a:solidFill>
                  <a:srgbClr val="263E67"/>
                </a:solidFill>
              </a:rPr>
              <a:t>Activity</a:t>
            </a:r>
          </a:p>
        </p:txBody>
      </p:sp>
      <p:sp>
        <p:nvSpPr>
          <p:cNvPr id="3" name="Content Placeholder 2">
            <a:extLst>
              <a:ext uri="{FF2B5EF4-FFF2-40B4-BE49-F238E27FC236}">
                <a16:creationId xmlns:a16="http://schemas.microsoft.com/office/drawing/2014/main" id="{D1AA6ADE-A458-4188-90F0-EC0F0E20DAF1}"/>
              </a:ext>
            </a:extLst>
          </p:cNvPr>
          <p:cNvSpPr>
            <a:spLocks noGrp="1"/>
          </p:cNvSpPr>
          <p:nvPr>
            <p:ph idx="1"/>
          </p:nvPr>
        </p:nvSpPr>
        <p:spPr>
          <a:xfrm>
            <a:off x="675178" y="1800514"/>
            <a:ext cx="7543800" cy="3017520"/>
          </a:xfrm>
        </p:spPr>
        <p:txBody>
          <a:bodyPr vert="horz" lIns="91440" tIns="45720" rIns="91440" bIns="45720" rtlCol="0" anchor="t">
            <a:normAutofit/>
          </a:bodyPr>
          <a:lstStyle/>
          <a:p>
            <a:pPr marL="514350" indent="-514350">
              <a:buFont typeface="+mj-lt"/>
              <a:buAutoNum type="arabicPeriod"/>
            </a:pPr>
            <a:r>
              <a:rPr lang="en-US" sz="2800" dirty="0"/>
              <a:t>Retrieve Handout #6: List of CFIR constructs and Handout #7: Flu FIT Case Study</a:t>
            </a:r>
          </a:p>
          <a:p>
            <a:pPr marL="514350" indent="-514350">
              <a:buFont typeface="+mj-lt"/>
              <a:buAutoNum type="arabicPeriod"/>
            </a:pPr>
            <a:r>
              <a:rPr lang="en-US" sz="2800" dirty="0"/>
              <a:t>Brainstorm factors that might be barriers (or facilitators) to implementing Flu FIT  </a:t>
            </a:r>
          </a:p>
          <a:p>
            <a:pPr marL="514350" indent="-514350">
              <a:buFont typeface="+mj-lt"/>
              <a:buAutoNum type="arabicPeriod"/>
            </a:pPr>
            <a:r>
              <a:rPr lang="en-US" sz="2800" dirty="0"/>
              <a:t>Try to identify at least one factor within each of the five CFIR domains.</a:t>
            </a:r>
          </a:p>
          <a:p>
            <a:pPr marL="0" indent="0">
              <a:buNone/>
            </a:pPr>
            <a:endParaRPr lang="en-US" sz="2100" dirty="0"/>
          </a:p>
          <a:p>
            <a:pPr marL="0" indent="0">
              <a:buNone/>
            </a:pPr>
            <a:endParaRPr lang="en-US" dirty="0"/>
          </a:p>
          <a:p>
            <a:pPr marL="170815" indent="-170815"/>
            <a:endParaRPr lang="en-US" dirty="0"/>
          </a:p>
        </p:txBody>
      </p:sp>
      <p:sp>
        <p:nvSpPr>
          <p:cNvPr id="4" name="Slide Number Placeholder 3">
            <a:extLst>
              <a:ext uri="{FF2B5EF4-FFF2-40B4-BE49-F238E27FC236}">
                <a16:creationId xmlns:a16="http://schemas.microsoft.com/office/drawing/2014/main" id="{D842A4DB-233A-4A36-83E9-A2C35C6B3C4D}"/>
              </a:ext>
            </a:extLst>
          </p:cNvPr>
          <p:cNvSpPr>
            <a:spLocks noGrp="1"/>
          </p:cNvSpPr>
          <p:nvPr>
            <p:ph type="sldNum" sz="quarter" idx="12"/>
          </p:nvPr>
        </p:nvSpPr>
        <p:spPr>
          <a:xfrm>
            <a:off x="6553200" y="6356350"/>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113E31D-E2AB-40D1-8B51-AFA5AFEF393A}" type="slidenum">
              <a:rPr lang="en-US" smtClean="0"/>
              <a:pPr/>
              <a:t>35</a:t>
            </a:fld>
            <a:endParaRPr lang="en-US"/>
          </a:p>
        </p:txBody>
      </p:sp>
    </p:spTree>
    <p:extLst>
      <p:ext uri="{BB962C8B-B14F-4D97-AF65-F5344CB8AC3E}">
        <p14:creationId xmlns:p14="http://schemas.microsoft.com/office/powerpoint/2010/main" val="109362062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5DB0D2-7918-4239-B85D-9AE50EC841B9}"/>
              </a:ext>
            </a:extLst>
          </p:cNvPr>
          <p:cNvSpPr>
            <a:spLocks noGrp="1"/>
          </p:cNvSpPr>
          <p:nvPr>
            <p:ph type="title"/>
          </p:nvPr>
        </p:nvSpPr>
        <p:spPr/>
        <p:txBody>
          <a:bodyPr/>
          <a:lstStyle/>
          <a:p>
            <a:r>
              <a:rPr lang="en-US" dirty="0"/>
              <a:t>Examples of potential barriers</a:t>
            </a:r>
          </a:p>
        </p:txBody>
      </p:sp>
      <p:sp>
        <p:nvSpPr>
          <p:cNvPr id="3" name="Content Placeholder 2">
            <a:extLst>
              <a:ext uri="{FF2B5EF4-FFF2-40B4-BE49-F238E27FC236}">
                <a16:creationId xmlns:a16="http://schemas.microsoft.com/office/drawing/2014/main" id="{00C9D750-9314-46D7-8815-8D42B4E72F86}"/>
              </a:ext>
            </a:extLst>
          </p:cNvPr>
          <p:cNvSpPr>
            <a:spLocks noGrp="1"/>
          </p:cNvSpPr>
          <p:nvPr>
            <p:ph idx="1"/>
          </p:nvPr>
        </p:nvSpPr>
        <p:spPr/>
        <p:txBody>
          <a:bodyPr vert="horz" lIns="91440" tIns="45720" rIns="91440" bIns="45720" rtlCol="0" anchor="t">
            <a:noAutofit/>
          </a:bodyPr>
          <a:lstStyle/>
          <a:p>
            <a:pPr marL="0" indent="0">
              <a:buNone/>
            </a:pPr>
            <a:r>
              <a:rPr lang="en-US" sz="2800" b="1" dirty="0"/>
              <a:t>Intervention characteristics</a:t>
            </a:r>
            <a:endParaRPr lang="en-US"/>
          </a:p>
          <a:p>
            <a:pPr marL="513715" lvl="1" indent="-170815"/>
            <a:r>
              <a:rPr lang="en-US" sz="2400" dirty="0"/>
              <a:t>Intervention source</a:t>
            </a:r>
          </a:p>
          <a:p>
            <a:pPr marL="0" indent="0">
              <a:buNone/>
            </a:pPr>
            <a:r>
              <a:rPr lang="en-US" sz="2800" b="1" dirty="0"/>
              <a:t>Outer setting</a:t>
            </a:r>
          </a:p>
          <a:p>
            <a:pPr marL="513715" lvl="1" indent="-170815"/>
            <a:r>
              <a:rPr lang="en-US" sz="2400" dirty="0"/>
              <a:t>Patient needs and resources</a:t>
            </a:r>
          </a:p>
          <a:p>
            <a:pPr marL="0" indent="0">
              <a:buNone/>
            </a:pPr>
            <a:r>
              <a:rPr lang="en-US" sz="2800" b="1" dirty="0"/>
              <a:t>Inner setting</a:t>
            </a:r>
          </a:p>
          <a:p>
            <a:pPr marL="513715" lvl="1" indent="-170815">
              <a:buFont typeface="Arial"/>
            </a:pPr>
            <a:r>
              <a:rPr lang="en-US" sz="2400" dirty="0"/>
              <a:t>Relative priority</a:t>
            </a:r>
          </a:p>
          <a:p>
            <a:pPr marL="0" indent="0">
              <a:buNone/>
            </a:pPr>
            <a:r>
              <a:rPr lang="en-US" sz="2800" b="1" dirty="0"/>
              <a:t>Characteristics of individuals</a:t>
            </a:r>
          </a:p>
          <a:p>
            <a:pPr marL="513715" lvl="1" indent="-170815"/>
            <a:r>
              <a:rPr lang="en-US" sz="2400" dirty="0"/>
              <a:t>Knowledge of the intervention</a:t>
            </a:r>
          </a:p>
          <a:p>
            <a:pPr marL="0" indent="0">
              <a:buNone/>
            </a:pPr>
            <a:r>
              <a:rPr lang="en-US" sz="2800" b="1" dirty="0"/>
              <a:t>Process</a:t>
            </a:r>
          </a:p>
          <a:p>
            <a:pPr marL="513715" lvl="1" indent="-170815">
              <a:buFont typeface="Arial"/>
            </a:pPr>
            <a:r>
              <a:rPr lang="en-US" sz="2400" dirty="0"/>
              <a:t>Planning</a:t>
            </a:r>
          </a:p>
          <a:p>
            <a:pPr marL="513715" lvl="1" indent="-170815"/>
            <a:r>
              <a:rPr lang="en-US" sz="2400" dirty="0"/>
              <a:t>Engaging</a:t>
            </a:r>
          </a:p>
        </p:txBody>
      </p:sp>
    </p:spTree>
    <p:extLst>
      <p:ext uri="{BB962C8B-B14F-4D97-AF65-F5344CB8AC3E}">
        <p14:creationId xmlns:p14="http://schemas.microsoft.com/office/powerpoint/2010/main" val="62493628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86888" y="1825630"/>
            <a:ext cx="8028462" cy="3833473"/>
          </a:xfrm>
        </p:spPr>
        <p:txBody>
          <a:bodyPr>
            <a:normAutofit/>
          </a:bodyPr>
          <a:lstStyle/>
          <a:p>
            <a:pPr>
              <a:buFont typeface="Arial" panose="020B0604020202020204" pitchFamily="34" charset="0"/>
              <a:buChar char="•"/>
            </a:pPr>
            <a:r>
              <a:rPr lang="en-US" sz="2800"/>
              <a:t>Change physical structure and equipment</a:t>
            </a:r>
          </a:p>
          <a:p>
            <a:pPr>
              <a:buFont typeface="Arial" panose="020B0604020202020204" pitchFamily="34" charset="0"/>
              <a:buChar char="•"/>
            </a:pPr>
            <a:r>
              <a:rPr lang="en-US" sz="2800"/>
              <a:t>Change record systems</a:t>
            </a:r>
          </a:p>
          <a:p>
            <a:pPr>
              <a:buFont typeface="Arial" panose="020B0604020202020204" pitchFamily="34" charset="0"/>
              <a:buChar char="•"/>
            </a:pPr>
            <a:r>
              <a:rPr lang="en-US" sz="2800"/>
              <a:t>Conduct ongoing training</a:t>
            </a:r>
          </a:p>
          <a:p>
            <a:pPr>
              <a:buFont typeface="Arial" panose="020B0604020202020204" pitchFamily="34" charset="0"/>
              <a:buChar char="•"/>
            </a:pPr>
            <a:r>
              <a:rPr lang="en-US" sz="2800"/>
              <a:t>Distribute educational materials</a:t>
            </a:r>
          </a:p>
          <a:p>
            <a:pPr>
              <a:buFont typeface="Arial" panose="020B0604020202020204" pitchFamily="34" charset="0"/>
              <a:buChar char="•"/>
            </a:pPr>
            <a:r>
              <a:rPr lang="en-US" sz="2800"/>
              <a:t>Identify and prepare champions</a:t>
            </a:r>
          </a:p>
          <a:p>
            <a:pPr>
              <a:buFont typeface="Arial" panose="020B0604020202020204" pitchFamily="34" charset="0"/>
              <a:buChar char="•"/>
            </a:pPr>
            <a:r>
              <a:rPr lang="en-US" sz="2800"/>
              <a:t>Remind clinicians</a:t>
            </a:r>
          </a:p>
        </p:txBody>
      </p:sp>
      <p:sp>
        <p:nvSpPr>
          <p:cNvPr id="3" name="Title 2"/>
          <p:cNvSpPr>
            <a:spLocks noGrp="1"/>
          </p:cNvSpPr>
          <p:nvPr>
            <p:ph type="title"/>
          </p:nvPr>
        </p:nvSpPr>
        <p:spPr>
          <a:xfrm>
            <a:off x="533184" y="487698"/>
            <a:ext cx="8028462" cy="1200329"/>
          </a:xfrm>
        </p:spPr>
        <p:txBody>
          <a:bodyPr>
            <a:normAutofit/>
          </a:bodyPr>
          <a:lstStyle/>
          <a:p>
            <a:r>
              <a:rPr lang="en-US"/>
              <a:t>The list of implementation strategies may suggest ways to overcome barriers </a:t>
            </a:r>
          </a:p>
        </p:txBody>
      </p:sp>
      <p:sp>
        <p:nvSpPr>
          <p:cNvPr id="4" name="TextBox 3"/>
          <p:cNvSpPr txBox="1"/>
          <p:nvPr/>
        </p:nvSpPr>
        <p:spPr>
          <a:xfrm>
            <a:off x="713657" y="5351568"/>
            <a:ext cx="2591222" cy="461665"/>
          </a:xfrm>
          <a:prstGeom prst="rect">
            <a:avLst/>
          </a:prstGeom>
          <a:noFill/>
        </p:spPr>
        <p:txBody>
          <a:bodyPr wrap="none" rtlCol="0">
            <a:spAutoFit/>
          </a:bodyPr>
          <a:lstStyle/>
          <a:p>
            <a:r>
              <a:rPr lang="en-US" sz="2400"/>
              <a:t>Powell et al., 2015</a:t>
            </a:r>
          </a:p>
        </p:txBody>
      </p:sp>
    </p:spTree>
    <p:extLst>
      <p:ext uri="{BB962C8B-B14F-4D97-AF65-F5344CB8AC3E}">
        <p14:creationId xmlns:p14="http://schemas.microsoft.com/office/powerpoint/2010/main" val="57940090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1F4D335-2EA7-0443-B9DE-8DE45DC56D13}"/>
              </a:ext>
            </a:extLst>
          </p:cNvPr>
          <p:cNvSpPr>
            <a:spLocks noGrp="1"/>
          </p:cNvSpPr>
          <p:nvPr>
            <p:ph type="title"/>
          </p:nvPr>
        </p:nvSpPr>
        <p:spPr>
          <a:xfrm>
            <a:off x="1242245" y="281806"/>
            <a:ext cx="7039181" cy="1446550"/>
          </a:xfrm>
        </p:spPr>
        <p:txBody>
          <a:bodyPr/>
          <a:lstStyle/>
          <a:p>
            <a:r>
              <a:rPr lang="en-US"/>
              <a:t>Steps for Effective Implementation</a:t>
            </a:r>
          </a:p>
        </p:txBody>
      </p:sp>
      <p:graphicFrame>
        <p:nvGraphicFramePr>
          <p:cNvPr id="4" name="Diagram 3">
            <a:extLst>
              <a:ext uri="{FF2B5EF4-FFF2-40B4-BE49-F238E27FC236}">
                <a16:creationId xmlns:a16="http://schemas.microsoft.com/office/drawing/2014/main" id="{02D37D8F-A767-1F45-89B7-3FC3365AA162}"/>
              </a:ext>
            </a:extLst>
          </p:cNvPr>
          <p:cNvGraphicFramePr/>
          <p:nvPr>
            <p:extLst>
              <p:ext uri="{D42A27DB-BD31-4B8C-83A1-F6EECF244321}">
                <p14:modId xmlns:p14="http://schemas.microsoft.com/office/powerpoint/2010/main" val="1521456643"/>
              </p:ext>
            </p:extLst>
          </p:nvPr>
        </p:nvGraphicFramePr>
        <p:xfrm>
          <a:off x="485777" y="1611939"/>
          <a:ext cx="8204456"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538878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3B9A2B-C1B2-491A-B859-155DAFE867DA}"/>
              </a:ext>
            </a:extLst>
          </p:cNvPr>
          <p:cNvSpPr>
            <a:spLocks noGrp="1"/>
          </p:cNvSpPr>
          <p:nvPr>
            <p:ph type="title"/>
          </p:nvPr>
        </p:nvSpPr>
        <p:spPr/>
        <p:txBody>
          <a:bodyPr/>
          <a:lstStyle/>
          <a:p>
            <a:r>
              <a:rPr lang="en-US"/>
              <a:t>   Communicate with key stakeholders</a:t>
            </a:r>
          </a:p>
        </p:txBody>
      </p:sp>
      <p:sp>
        <p:nvSpPr>
          <p:cNvPr id="3" name="Content Placeholder 2">
            <a:extLst>
              <a:ext uri="{FF2B5EF4-FFF2-40B4-BE49-F238E27FC236}">
                <a16:creationId xmlns:a16="http://schemas.microsoft.com/office/drawing/2014/main" id="{AFE7FE24-CD26-441C-941C-D4CD07E4CD25}"/>
              </a:ext>
            </a:extLst>
          </p:cNvPr>
          <p:cNvSpPr>
            <a:spLocks noGrp="1"/>
          </p:cNvSpPr>
          <p:nvPr>
            <p:ph idx="1"/>
          </p:nvPr>
        </p:nvSpPr>
        <p:spPr>
          <a:xfrm>
            <a:off x="805543" y="3128785"/>
            <a:ext cx="6858000" cy="2763503"/>
          </a:xfrm>
        </p:spPr>
        <p:txBody>
          <a:bodyPr>
            <a:normAutofit fontScale="92500" lnSpcReduction="10000"/>
          </a:bodyPr>
          <a:lstStyle/>
          <a:p>
            <a:pPr marL="0" indent="0">
              <a:buNone/>
            </a:pPr>
            <a:r>
              <a:rPr lang="en-US" sz="3600"/>
              <a:t>Engaged stakeholders prevent </a:t>
            </a:r>
            <a:r>
              <a:rPr lang="en-US" sz="3600" b="1">
                <a:solidFill>
                  <a:srgbClr val="002060"/>
                </a:solidFill>
              </a:rPr>
              <a:t>program drift –</a:t>
            </a:r>
          </a:p>
          <a:p>
            <a:pPr marL="342891" lvl="1" indent="0">
              <a:buNone/>
            </a:pPr>
            <a:r>
              <a:rPr lang="en-US" sz="2800"/>
              <a:t>When energy and attention shifts </a:t>
            </a:r>
            <a:br>
              <a:rPr lang="en-US" sz="2800"/>
            </a:br>
            <a:r>
              <a:rPr lang="en-US" sz="2800"/>
              <a:t>to the next new intervention or </a:t>
            </a:r>
            <a:br>
              <a:rPr lang="en-US" sz="2800"/>
            </a:br>
            <a:r>
              <a:rPr lang="en-US" sz="2800"/>
              <a:t>the latest crisis, and the quality of </a:t>
            </a:r>
            <a:br>
              <a:rPr lang="en-US" sz="2800"/>
            </a:br>
            <a:r>
              <a:rPr lang="en-US" sz="2800"/>
              <a:t>intervention delivery diminishes </a:t>
            </a:r>
            <a:br>
              <a:rPr lang="en-US" sz="2800"/>
            </a:br>
            <a:r>
              <a:rPr lang="en-US" sz="2800"/>
              <a:t>over time.</a:t>
            </a:r>
          </a:p>
          <a:p>
            <a:endParaRPr lang="en-US"/>
          </a:p>
          <a:p>
            <a:endParaRPr lang="en-US"/>
          </a:p>
        </p:txBody>
      </p:sp>
      <p:sp>
        <p:nvSpPr>
          <p:cNvPr id="4" name="Rectangle 3">
            <a:extLst>
              <a:ext uri="{FF2B5EF4-FFF2-40B4-BE49-F238E27FC236}">
                <a16:creationId xmlns:a16="http://schemas.microsoft.com/office/drawing/2014/main" id="{694658EE-5544-49BA-A519-90F1F9BA93C4}"/>
              </a:ext>
            </a:extLst>
          </p:cNvPr>
          <p:cNvSpPr/>
          <p:nvPr/>
        </p:nvSpPr>
        <p:spPr>
          <a:xfrm>
            <a:off x="805543" y="1690688"/>
            <a:ext cx="7119257" cy="859971"/>
          </a:xfrm>
          <a:prstGeom prst="rect">
            <a:avLst/>
          </a:prstGeom>
          <a:solidFill>
            <a:srgbClr val="263E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cs typeface="Arial" panose="020B0604020202020204" pitchFamily="34" charset="0"/>
              </a:rPr>
              <a:t>Communication is essential to keeping key stakeholders engaged!</a:t>
            </a:r>
          </a:p>
        </p:txBody>
      </p:sp>
      <p:pic>
        <p:nvPicPr>
          <p:cNvPr id="5" name="Picture 4">
            <a:extLst>
              <a:ext uri="{FF2B5EF4-FFF2-40B4-BE49-F238E27FC236}">
                <a16:creationId xmlns:a16="http://schemas.microsoft.com/office/drawing/2014/main" id="{C0941EB4-22D6-44CE-9D68-2634AEA92095}"/>
              </a:ext>
            </a:extLst>
          </p:cNvPr>
          <p:cNvPicPr>
            <a:picLocks noChangeAspect="1"/>
          </p:cNvPicPr>
          <p:nvPr/>
        </p:nvPicPr>
        <p:blipFill>
          <a:blip r:embed="rId2"/>
          <a:stretch>
            <a:fillRect/>
          </a:stretch>
        </p:blipFill>
        <p:spPr>
          <a:xfrm>
            <a:off x="6067156" y="3821998"/>
            <a:ext cx="3076844" cy="3036002"/>
          </a:xfrm>
          <a:prstGeom prst="rect">
            <a:avLst/>
          </a:prstGeom>
        </p:spPr>
      </p:pic>
    </p:spTree>
    <p:extLst>
      <p:ext uri="{BB962C8B-B14F-4D97-AF65-F5344CB8AC3E}">
        <p14:creationId xmlns:p14="http://schemas.microsoft.com/office/powerpoint/2010/main" val="26588494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47C000-7598-4382-9E98-270E66B5C869}"/>
              </a:ext>
            </a:extLst>
          </p:cNvPr>
          <p:cNvSpPr>
            <a:spLocks noGrp="1"/>
          </p:cNvSpPr>
          <p:nvPr>
            <p:ph type="title"/>
          </p:nvPr>
        </p:nvSpPr>
        <p:spPr>
          <a:xfrm>
            <a:off x="842744" y="939102"/>
            <a:ext cx="7886700" cy="1061094"/>
          </a:xfrm>
        </p:spPr>
        <p:txBody>
          <a:bodyPr/>
          <a:lstStyle/>
          <a:p>
            <a:r>
              <a:rPr lang="en-US"/>
              <a:t>Definition</a:t>
            </a:r>
            <a:r>
              <a:rPr lang="en-US">
                <a:latin typeface="+mn-lt"/>
              </a:rPr>
              <a:t> </a:t>
            </a:r>
            <a:r>
              <a:rPr lang="en-US"/>
              <a:t>of implementation</a:t>
            </a:r>
          </a:p>
        </p:txBody>
      </p:sp>
      <p:sp>
        <p:nvSpPr>
          <p:cNvPr id="3" name="Content Placeholder 2">
            <a:extLst>
              <a:ext uri="{FF2B5EF4-FFF2-40B4-BE49-F238E27FC236}">
                <a16:creationId xmlns:a16="http://schemas.microsoft.com/office/drawing/2014/main" id="{1C3A61D2-9C90-4B83-9506-B1748A7EE15C}"/>
              </a:ext>
            </a:extLst>
          </p:cNvPr>
          <p:cNvSpPr>
            <a:spLocks noGrp="1"/>
          </p:cNvSpPr>
          <p:nvPr>
            <p:ph idx="1"/>
          </p:nvPr>
        </p:nvSpPr>
        <p:spPr>
          <a:xfrm>
            <a:off x="842744" y="2570411"/>
            <a:ext cx="4289695" cy="2798001"/>
          </a:xfrm>
        </p:spPr>
        <p:txBody>
          <a:bodyPr>
            <a:noAutofit/>
          </a:bodyPr>
          <a:lstStyle/>
          <a:p>
            <a:pPr marL="0" indent="0">
              <a:buNone/>
            </a:pPr>
            <a:r>
              <a:rPr lang="en-US" sz="2800"/>
              <a:t>Implementation is a specified </a:t>
            </a:r>
            <a:r>
              <a:rPr lang="en-US" sz="2800" u="sng"/>
              <a:t>set of activities </a:t>
            </a:r>
            <a:r>
              <a:rPr lang="en-US" sz="2800"/>
              <a:t>designed to integrate an intervention into a routine practice setting and sustain it over time.  </a:t>
            </a:r>
          </a:p>
        </p:txBody>
      </p:sp>
      <p:pic>
        <p:nvPicPr>
          <p:cNvPr id="2052" name="Picture 4" descr="Puzzle, Pieces, Jigsaw, Piece, Concept, Solution, Gam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5333868" y="2570411"/>
            <a:ext cx="2715063" cy="2538761"/>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F8AA26AF-C51E-4F17-BD4A-233419BADCD2}"/>
              </a:ext>
            </a:extLst>
          </p:cNvPr>
          <p:cNvSpPr txBox="1"/>
          <p:nvPr/>
        </p:nvSpPr>
        <p:spPr>
          <a:xfrm>
            <a:off x="162231" y="6544134"/>
            <a:ext cx="7886700" cy="261610"/>
          </a:xfrm>
          <a:prstGeom prst="rect">
            <a:avLst/>
          </a:prstGeom>
          <a:noFill/>
        </p:spPr>
        <p:txBody>
          <a:bodyPr wrap="square">
            <a:spAutoFit/>
          </a:bodyPr>
          <a:lstStyle/>
          <a:p>
            <a:pPr marL="0" indent="0">
              <a:buNone/>
            </a:pPr>
            <a:r>
              <a:rPr lang="en-US" sz="1050"/>
              <a:t>Adapted from National Implementation Research Network (nirn.fpg.unc.edu)</a:t>
            </a:r>
          </a:p>
        </p:txBody>
      </p:sp>
    </p:spTree>
    <p:extLst>
      <p:ext uri="{BB962C8B-B14F-4D97-AF65-F5344CB8AC3E}">
        <p14:creationId xmlns:p14="http://schemas.microsoft.com/office/powerpoint/2010/main" val="234913472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3167" y="511944"/>
            <a:ext cx="7893315" cy="816051"/>
          </a:xfrm>
        </p:spPr>
        <p:txBody>
          <a:bodyPr>
            <a:noAutofit/>
          </a:bodyPr>
          <a:lstStyle/>
          <a:p>
            <a:r>
              <a:rPr lang="en-US">
                <a:cs typeface="Arial" panose="020B0604020202020204" pitchFamily="34" charset="0"/>
              </a:rPr>
              <a:t>Who are the key stakeholders for your Flu-FIT Program?  </a:t>
            </a:r>
          </a:p>
        </p:txBody>
      </p:sp>
      <p:sp>
        <p:nvSpPr>
          <p:cNvPr id="3" name="Content Placeholder 2"/>
          <p:cNvSpPr>
            <a:spLocks noGrp="1"/>
          </p:cNvSpPr>
          <p:nvPr>
            <p:ph idx="1"/>
          </p:nvPr>
        </p:nvSpPr>
        <p:spPr>
          <a:xfrm>
            <a:off x="633167" y="1674421"/>
            <a:ext cx="7893315" cy="3922815"/>
          </a:xfrm>
        </p:spPr>
        <p:txBody>
          <a:bodyPr vert="horz" lIns="91440" tIns="45720" rIns="91440" bIns="45720" rtlCol="0" anchor="t">
            <a:normAutofit/>
          </a:bodyPr>
          <a:lstStyle/>
          <a:p>
            <a:pPr marL="412750" lvl="1" indent="-288925">
              <a:spcBef>
                <a:spcPts val="675"/>
              </a:spcBef>
              <a:buFont typeface="+mj-lt"/>
              <a:buAutoNum type="arabicPeriod"/>
            </a:pPr>
            <a:r>
              <a:rPr lang="en-US" sz="2800" b="1"/>
              <a:t>Leadership</a:t>
            </a:r>
            <a:r>
              <a:rPr lang="en-US" sz="2800"/>
              <a:t> who will promote and support Flu-FIT  </a:t>
            </a:r>
            <a:endParaRPr lang="en-US"/>
          </a:p>
          <a:p>
            <a:pPr marL="412750" lvl="1" indent="-288925">
              <a:spcBef>
                <a:spcPts val="675"/>
              </a:spcBef>
              <a:buFont typeface="+mj-lt"/>
              <a:buAutoNum type="arabicPeriod"/>
            </a:pPr>
            <a:r>
              <a:rPr lang="en-US" sz="2800" b="1"/>
              <a:t>Healthcare providers </a:t>
            </a:r>
            <a:r>
              <a:rPr lang="en-US" sz="2800"/>
              <a:t>who will refer their patients to Flu-FIT</a:t>
            </a:r>
          </a:p>
          <a:p>
            <a:pPr marL="412750" lvl="1" indent="-288925">
              <a:spcBef>
                <a:spcPts val="675"/>
              </a:spcBef>
              <a:buFont typeface="+mj-lt"/>
              <a:buAutoNum type="arabicPeriod"/>
            </a:pPr>
            <a:r>
              <a:rPr lang="en-US" sz="2800" b="1"/>
              <a:t>Co-workers</a:t>
            </a:r>
            <a:r>
              <a:rPr lang="en-US" sz="2800"/>
              <a:t> who will assist with Flu-FIT implementation and delivery  </a:t>
            </a:r>
          </a:p>
          <a:p>
            <a:pPr marL="412750" lvl="1" indent="-288925">
              <a:spcBef>
                <a:spcPts val="675"/>
              </a:spcBef>
              <a:buFont typeface="+mj-lt"/>
              <a:buAutoNum type="arabicPeriod"/>
            </a:pPr>
            <a:r>
              <a:rPr lang="en-US" sz="2800" b="1"/>
              <a:t>Patients</a:t>
            </a:r>
            <a:r>
              <a:rPr lang="en-US" sz="2800"/>
              <a:t> who will participate in Flu-FIT</a:t>
            </a:r>
          </a:p>
          <a:p>
            <a:pPr marL="412750" lvl="1" indent="-288925">
              <a:spcBef>
                <a:spcPts val="675"/>
              </a:spcBef>
              <a:buFont typeface="+mj-lt"/>
              <a:buAutoNum type="arabicPeriod"/>
            </a:pPr>
            <a:r>
              <a:rPr lang="en-US" sz="2800" b="1"/>
              <a:t>Others</a:t>
            </a:r>
            <a:r>
              <a:rPr lang="en-US" sz="2800"/>
              <a:t>?</a:t>
            </a:r>
          </a:p>
          <a:p>
            <a:pPr marL="0" indent="0">
              <a:buNone/>
            </a:pPr>
            <a:endParaRPr lang="en-US"/>
          </a:p>
          <a:p>
            <a:pPr marL="170815" indent="-170815"/>
            <a:endParaRPr lang="en-US"/>
          </a:p>
        </p:txBody>
      </p:sp>
    </p:spTree>
    <p:extLst>
      <p:ext uri="{BB962C8B-B14F-4D97-AF65-F5344CB8AC3E}">
        <p14:creationId xmlns:p14="http://schemas.microsoft.com/office/powerpoint/2010/main" val="273371904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545523" y="569269"/>
            <a:ext cx="8396168" cy="742950"/>
          </a:xfrm>
        </p:spPr>
        <p:txBody>
          <a:bodyPr>
            <a:noAutofit/>
          </a:bodyPr>
          <a:lstStyle/>
          <a:p>
            <a:r>
              <a:rPr lang="en-US">
                <a:cs typeface="Arial" panose="020B0604020202020204" pitchFamily="34" charset="0"/>
              </a:rPr>
              <a:t>What strategies might you use to communicate with these stakeholders?</a:t>
            </a:r>
          </a:p>
        </p:txBody>
      </p:sp>
      <p:sp>
        <p:nvSpPr>
          <p:cNvPr id="7" name="Content Placeholder 6"/>
          <p:cNvSpPr>
            <a:spLocks noGrp="1"/>
          </p:cNvSpPr>
          <p:nvPr>
            <p:ph idx="1"/>
          </p:nvPr>
        </p:nvSpPr>
        <p:spPr/>
        <p:txBody>
          <a:bodyPr>
            <a:normAutofit/>
          </a:bodyPr>
          <a:lstStyle/>
          <a:p>
            <a:pPr marL="0" indent="0">
              <a:buNone/>
            </a:pPr>
            <a:r>
              <a:rPr lang="en-US"/>
              <a:t> </a:t>
            </a:r>
          </a:p>
        </p:txBody>
      </p:sp>
      <p:sp>
        <p:nvSpPr>
          <p:cNvPr id="8" name="Content Placeholder 6"/>
          <p:cNvSpPr>
            <a:spLocks noGrp="1"/>
          </p:cNvSpPr>
          <p:nvPr>
            <p:ph type="body" sz="quarter" idx="4294967295"/>
          </p:nvPr>
        </p:nvSpPr>
        <p:spPr>
          <a:xfrm>
            <a:off x="545522" y="1618249"/>
            <a:ext cx="8182842" cy="3086100"/>
          </a:xfrm>
        </p:spPr>
        <p:txBody>
          <a:bodyPr>
            <a:noAutofit/>
          </a:bodyPr>
          <a:lstStyle/>
          <a:p>
            <a:pPr>
              <a:buFont typeface="Arial" panose="020B0604020202020204" pitchFamily="34" charset="0"/>
              <a:buChar char="•"/>
            </a:pPr>
            <a:r>
              <a:rPr lang="en-US" sz="2800" dirty="0">
                <a:cs typeface="Arial" panose="020B0604020202020204" pitchFamily="34" charset="0"/>
              </a:rPr>
              <a:t>Schedule a one-to-one meeting </a:t>
            </a:r>
          </a:p>
          <a:p>
            <a:pPr>
              <a:buFont typeface="Arial" panose="020B0604020202020204" pitchFamily="34" charset="0"/>
              <a:buChar char="•"/>
            </a:pPr>
            <a:r>
              <a:rPr lang="en-US" sz="2800" dirty="0">
                <a:cs typeface="Arial" panose="020B0604020202020204" pitchFamily="34" charset="0"/>
              </a:rPr>
              <a:t>Post information on a bulletin board  </a:t>
            </a:r>
          </a:p>
          <a:p>
            <a:pPr>
              <a:buFont typeface="Arial" panose="020B0604020202020204" pitchFamily="34" charset="0"/>
              <a:buChar char="•"/>
            </a:pPr>
            <a:r>
              <a:rPr lang="en-US" sz="2800" dirty="0">
                <a:cs typeface="Arial" panose="020B0604020202020204" pitchFamily="34" charset="0"/>
              </a:rPr>
              <a:t>Include an article in your organization’s newsletter</a:t>
            </a:r>
          </a:p>
          <a:p>
            <a:pPr>
              <a:buFont typeface="Arial" panose="020B0604020202020204" pitchFamily="34" charset="0"/>
              <a:buChar char="•"/>
            </a:pPr>
            <a:r>
              <a:rPr lang="en-US" sz="2800" dirty="0">
                <a:cs typeface="Arial" panose="020B0604020202020204" pitchFamily="34" charset="0"/>
              </a:rPr>
              <a:t>Create a flyer</a:t>
            </a:r>
          </a:p>
          <a:p>
            <a:pPr>
              <a:buFont typeface="Arial" panose="020B0604020202020204" pitchFamily="34" charset="0"/>
              <a:buChar char="•"/>
            </a:pPr>
            <a:r>
              <a:rPr lang="en-US" sz="2800" dirty="0">
                <a:cs typeface="Arial" panose="020B0604020202020204" pitchFamily="34" charset="0"/>
              </a:rPr>
              <a:t>Present a brief report at a staff meeting</a:t>
            </a:r>
          </a:p>
          <a:p>
            <a:pPr>
              <a:buFont typeface="Arial" panose="020B0604020202020204" pitchFamily="34" charset="0"/>
              <a:buChar char="•"/>
            </a:pPr>
            <a:r>
              <a:rPr lang="en-US" sz="2800" dirty="0">
                <a:cs typeface="Arial" panose="020B0604020202020204" pitchFamily="34" charset="0"/>
              </a:rPr>
              <a:t>Gain media coverage (e.g., newspaper, radio, TV)</a:t>
            </a:r>
          </a:p>
          <a:p>
            <a:pPr>
              <a:buFont typeface="Arial" panose="020B0604020202020204" pitchFamily="34" charset="0"/>
              <a:buChar char="•"/>
            </a:pPr>
            <a:r>
              <a:rPr lang="en-US" sz="2800" dirty="0">
                <a:cs typeface="Arial" panose="020B0604020202020204" pitchFamily="34" charset="0"/>
              </a:rPr>
              <a:t>Post to social media (e.g., Facebook, Twitter, Instagram)</a:t>
            </a:r>
          </a:p>
          <a:p>
            <a:pPr>
              <a:buFont typeface="Arial" panose="020B0604020202020204" pitchFamily="34" charset="0"/>
              <a:buChar char="•"/>
            </a:pPr>
            <a:r>
              <a:rPr lang="en-US" sz="2800" dirty="0">
                <a:cs typeface="Arial" panose="020B0604020202020204" pitchFamily="34" charset="0"/>
              </a:rPr>
              <a:t>Other?</a:t>
            </a:r>
          </a:p>
        </p:txBody>
      </p:sp>
    </p:spTree>
    <p:custDataLst>
      <p:tags r:id="rId1"/>
    </p:custDataLst>
    <p:extLst>
      <p:ext uri="{BB962C8B-B14F-4D97-AF65-F5344CB8AC3E}">
        <p14:creationId xmlns:p14="http://schemas.microsoft.com/office/powerpoint/2010/main" val="93880504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99D80FD1-72C9-4989-868A-684DDDBBCFD7}"/>
              </a:ext>
            </a:extLst>
          </p:cNvPr>
          <p:cNvGraphicFramePr>
            <a:graphicFrameLocks noGrp="1"/>
          </p:cNvGraphicFramePr>
          <p:nvPr>
            <p:ph idx="1"/>
            <p:extLst>
              <p:ext uri="{D42A27DB-BD31-4B8C-83A1-F6EECF244321}">
                <p14:modId xmlns:p14="http://schemas.microsoft.com/office/powerpoint/2010/main" val="1670332602"/>
              </p:ext>
            </p:extLst>
          </p:nvPr>
        </p:nvGraphicFramePr>
        <p:xfrm>
          <a:off x="-297455" y="1464895"/>
          <a:ext cx="9441455" cy="490250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Rectangle 7">
            <a:extLst>
              <a:ext uri="{FF2B5EF4-FFF2-40B4-BE49-F238E27FC236}">
                <a16:creationId xmlns:a16="http://schemas.microsoft.com/office/drawing/2014/main" id="{8CF514B1-5526-424D-BEF1-EC6D68E5A77F}"/>
              </a:ext>
            </a:extLst>
          </p:cNvPr>
          <p:cNvSpPr/>
          <p:nvPr/>
        </p:nvSpPr>
        <p:spPr>
          <a:xfrm>
            <a:off x="5204799" y="4362382"/>
            <a:ext cx="3593206" cy="1168734"/>
          </a:xfrm>
          <a:prstGeom prst="rect">
            <a:avLst/>
          </a:prstGeom>
          <a:solidFill>
            <a:srgbClr val="DCDCDC">
              <a:alpha val="50196"/>
            </a:srgbClr>
          </a:solidFill>
          <a:ln w="38100">
            <a:solidFill>
              <a:srgbClr val="0080E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Franklin Gothic Book" panose="020B0503020102020204"/>
              <a:ea typeface="+mn-ea"/>
              <a:cs typeface="+mn-cs"/>
            </a:endParaRPr>
          </a:p>
        </p:txBody>
      </p:sp>
      <p:sp>
        <p:nvSpPr>
          <p:cNvPr id="5" name="TextBox 4">
            <a:extLst>
              <a:ext uri="{FF2B5EF4-FFF2-40B4-BE49-F238E27FC236}">
                <a16:creationId xmlns:a16="http://schemas.microsoft.com/office/drawing/2014/main" id="{43B8913C-5634-4B24-B9B8-0176F8AE4F08}"/>
              </a:ext>
            </a:extLst>
          </p:cNvPr>
          <p:cNvSpPr txBox="1"/>
          <p:nvPr/>
        </p:nvSpPr>
        <p:spPr>
          <a:xfrm>
            <a:off x="3367342" y="3659712"/>
            <a:ext cx="2247218"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263E67"/>
                </a:solidFill>
                <a:effectLst/>
                <a:uLnTx/>
                <a:uFillTx/>
                <a:latin typeface="Franklin Gothic Book" panose="020B0503020102020204"/>
                <a:ea typeface="+mn-ea"/>
                <a:cs typeface="+mn-cs"/>
              </a:rPr>
              <a:t>Engage Stakeholders</a:t>
            </a:r>
          </a:p>
        </p:txBody>
      </p:sp>
      <p:sp>
        <p:nvSpPr>
          <p:cNvPr id="3" name="L-Shape 2">
            <a:extLst>
              <a:ext uri="{FF2B5EF4-FFF2-40B4-BE49-F238E27FC236}">
                <a16:creationId xmlns:a16="http://schemas.microsoft.com/office/drawing/2014/main" id="{2FD2645D-A13A-4D9C-87F8-AE3257F1157F}"/>
              </a:ext>
            </a:extLst>
          </p:cNvPr>
          <p:cNvSpPr/>
          <p:nvPr/>
        </p:nvSpPr>
        <p:spPr>
          <a:xfrm rot="10800000">
            <a:off x="3367341" y="1368855"/>
            <a:ext cx="3817230" cy="2204742"/>
          </a:xfrm>
          <a:prstGeom prst="corner">
            <a:avLst>
              <a:gd name="adj1" fmla="val 51068"/>
              <a:gd name="adj2" fmla="val 92244"/>
            </a:avLst>
          </a:prstGeom>
          <a:solidFill>
            <a:srgbClr val="DCDCDC">
              <a:alpha val="74902"/>
            </a:srgbClr>
          </a:solidFill>
          <a:ln w="38100">
            <a:solidFill>
              <a:srgbClr val="0080E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sp>
        <p:nvSpPr>
          <p:cNvPr id="12" name="Rectangle 11">
            <a:extLst>
              <a:ext uri="{FF2B5EF4-FFF2-40B4-BE49-F238E27FC236}">
                <a16:creationId xmlns:a16="http://schemas.microsoft.com/office/drawing/2014/main" id="{67B27444-E4A2-496D-BCA6-BBD736A9165E}"/>
              </a:ext>
            </a:extLst>
          </p:cNvPr>
          <p:cNvSpPr/>
          <p:nvPr/>
        </p:nvSpPr>
        <p:spPr>
          <a:xfrm>
            <a:off x="3455719" y="5432861"/>
            <a:ext cx="2033658" cy="1217516"/>
          </a:xfrm>
          <a:prstGeom prst="rect">
            <a:avLst/>
          </a:prstGeom>
          <a:solidFill>
            <a:srgbClr val="DCDCDC">
              <a:alpha val="50196"/>
            </a:srgbClr>
          </a:solidFill>
          <a:ln w="38100">
            <a:solidFill>
              <a:srgbClr val="0080E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sp>
        <p:nvSpPr>
          <p:cNvPr id="15" name="Rectangle 14">
            <a:extLst>
              <a:ext uri="{FF2B5EF4-FFF2-40B4-BE49-F238E27FC236}">
                <a16:creationId xmlns:a16="http://schemas.microsoft.com/office/drawing/2014/main" id="{DAB394D5-60BB-4FEB-9CDB-928CD94903B2}"/>
              </a:ext>
            </a:extLst>
          </p:cNvPr>
          <p:cNvSpPr/>
          <p:nvPr/>
        </p:nvSpPr>
        <p:spPr>
          <a:xfrm>
            <a:off x="1754503" y="4326480"/>
            <a:ext cx="1938269" cy="1204636"/>
          </a:xfrm>
          <a:prstGeom prst="rect">
            <a:avLst/>
          </a:prstGeom>
          <a:solidFill>
            <a:srgbClr val="DCDCDC">
              <a:alpha val="50196"/>
            </a:srgbClr>
          </a:solidFill>
          <a:ln w="38100">
            <a:solidFill>
              <a:srgbClr val="0080E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spTree>
    <p:extLst>
      <p:ext uri="{BB962C8B-B14F-4D97-AF65-F5344CB8AC3E}">
        <p14:creationId xmlns:p14="http://schemas.microsoft.com/office/powerpoint/2010/main" val="35406566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4181" y="592673"/>
            <a:ext cx="8439481" cy="1088068"/>
          </a:xfrm>
        </p:spPr>
        <p:txBody>
          <a:bodyPr>
            <a:normAutofit/>
          </a:bodyPr>
          <a:lstStyle/>
          <a:p>
            <a:r>
              <a:rPr lang="en-US"/>
              <a:t>Why implementation is important</a:t>
            </a:r>
            <a:br>
              <a:rPr lang="en-US" sz="3000">
                <a:latin typeface="+mn-lt"/>
              </a:rPr>
            </a:br>
            <a:endParaRPr lang="en-US" sz="3000">
              <a:latin typeface="+mn-lt"/>
            </a:endParaRPr>
          </a:p>
        </p:txBody>
      </p:sp>
      <p:sp>
        <p:nvSpPr>
          <p:cNvPr id="3" name="Content Placeholder 2"/>
          <p:cNvSpPr>
            <a:spLocks noGrp="1"/>
          </p:cNvSpPr>
          <p:nvPr>
            <p:ph idx="1"/>
          </p:nvPr>
        </p:nvSpPr>
        <p:spPr>
          <a:xfrm>
            <a:off x="800101" y="1605631"/>
            <a:ext cx="7591732" cy="3776930"/>
          </a:xfrm>
        </p:spPr>
        <p:txBody>
          <a:bodyPr vert="horz" lIns="91440" tIns="45720" rIns="91440" bIns="45720" rtlCol="0" anchor="t">
            <a:noAutofit/>
          </a:bodyPr>
          <a:lstStyle/>
          <a:p>
            <a:pPr marL="0" indent="0">
              <a:buNone/>
            </a:pPr>
            <a:r>
              <a:rPr lang="en-US" sz="2800"/>
              <a:t>Interventions need to be </a:t>
            </a:r>
            <a:r>
              <a:rPr lang="en-US" sz="2800" b="1">
                <a:solidFill>
                  <a:schemeClr val="accent1">
                    <a:lumMod val="75000"/>
                  </a:schemeClr>
                </a:solidFill>
              </a:rPr>
              <a:t>effective</a:t>
            </a:r>
            <a:r>
              <a:rPr lang="en-US" sz="2800"/>
              <a:t>, and to</a:t>
            </a:r>
          </a:p>
          <a:p>
            <a:pPr marL="170815" indent="-170815">
              <a:buFont typeface="Arial" panose="020B0604020202020204" pitchFamily="34" charset="0"/>
              <a:buChar char="•"/>
            </a:pPr>
            <a:r>
              <a:rPr lang="en-US" sz="2800" b="1"/>
              <a:t> </a:t>
            </a:r>
            <a:r>
              <a:rPr lang="en-US" sz="2800" b="1">
                <a:solidFill>
                  <a:schemeClr val="accent1">
                    <a:lumMod val="75000"/>
                  </a:schemeClr>
                </a:solidFill>
              </a:rPr>
              <a:t>Reach</a:t>
            </a:r>
            <a:r>
              <a:rPr lang="en-US" sz="2800">
                <a:latin typeface="+mn-lt"/>
              </a:rPr>
              <a:t> intended patients and populations</a:t>
            </a:r>
          </a:p>
          <a:p>
            <a:pPr marL="170815" indent="-170815">
              <a:buFont typeface="Arial" panose="020B0604020202020204" pitchFamily="34" charset="0"/>
              <a:buChar char="•"/>
            </a:pPr>
            <a:r>
              <a:rPr lang="en-US" sz="2800"/>
              <a:t> </a:t>
            </a:r>
            <a:r>
              <a:rPr lang="en-US" sz="2800">
                <a:latin typeface="+mn-lt"/>
              </a:rPr>
              <a:t>Be </a:t>
            </a:r>
            <a:r>
              <a:rPr lang="en-US" sz="2800" b="1">
                <a:solidFill>
                  <a:schemeClr val="accent1">
                    <a:lumMod val="75000"/>
                  </a:schemeClr>
                </a:solidFill>
              </a:rPr>
              <a:t>adopted</a:t>
            </a:r>
            <a:r>
              <a:rPr lang="en-US" sz="2800">
                <a:latin typeface="+mn-lt"/>
              </a:rPr>
              <a:t> by providers and practice settings</a:t>
            </a:r>
          </a:p>
          <a:p>
            <a:pPr marL="170815" indent="-170815">
              <a:buFont typeface="Arial" panose="020B0604020202020204" pitchFamily="34" charset="0"/>
              <a:buChar char="•"/>
            </a:pPr>
            <a:r>
              <a:rPr lang="en-US" sz="2800"/>
              <a:t> </a:t>
            </a:r>
            <a:r>
              <a:rPr lang="en-US" sz="2800">
                <a:latin typeface="+mn-lt"/>
              </a:rPr>
              <a:t>Be </a:t>
            </a:r>
            <a:r>
              <a:rPr lang="en-US" sz="2800" b="1">
                <a:solidFill>
                  <a:schemeClr val="accent1">
                    <a:lumMod val="75000"/>
                  </a:schemeClr>
                </a:solidFill>
              </a:rPr>
              <a:t>implemented</a:t>
            </a:r>
            <a:r>
              <a:rPr lang="en-US" sz="2800">
                <a:latin typeface="+mn-lt"/>
              </a:rPr>
              <a:t> with fidelity (i.e., as designed)</a:t>
            </a:r>
            <a:r>
              <a:rPr lang="en-US" sz="2800"/>
              <a:t>  </a:t>
            </a:r>
            <a:endParaRPr lang="en-US" sz="2800">
              <a:latin typeface="+mn-lt"/>
            </a:endParaRPr>
          </a:p>
          <a:p>
            <a:pPr marL="170815" indent="-170815">
              <a:buFont typeface="Arial" panose="020B0604020202020204" pitchFamily="34" charset="0"/>
              <a:buChar char="•"/>
            </a:pPr>
            <a:r>
              <a:rPr lang="en-US" sz="2800"/>
              <a:t> </a:t>
            </a:r>
            <a:r>
              <a:rPr lang="en-US" sz="2800">
                <a:latin typeface="+mn-lt"/>
              </a:rPr>
              <a:t>And be </a:t>
            </a:r>
            <a:r>
              <a:rPr lang="en-US" sz="2800" b="1">
                <a:solidFill>
                  <a:schemeClr val="accent1">
                    <a:lumMod val="75000"/>
                  </a:schemeClr>
                </a:solidFill>
              </a:rPr>
              <a:t>maintained</a:t>
            </a:r>
            <a:r>
              <a:rPr lang="en-US" sz="2800">
                <a:latin typeface="+mn-lt"/>
              </a:rPr>
              <a:t> over time</a:t>
            </a:r>
          </a:p>
          <a:p>
            <a:pPr marL="170815" indent="-170815">
              <a:buFont typeface="Arial" panose="020B0604020202020204" pitchFamily="34" charset="0"/>
              <a:buChar char="•"/>
            </a:pPr>
            <a:endParaRPr lang="en-US" sz="2800">
              <a:latin typeface="+mn-lt"/>
            </a:endParaRPr>
          </a:p>
          <a:p>
            <a:pPr marL="0" indent="0">
              <a:buNone/>
            </a:pPr>
            <a:r>
              <a:rPr lang="en-US" sz="2800">
                <a:latin typeface="+mn-lt"/>
              </a:rPr>
              <a:t>(RE-AIM.org)</a:t>
            </a:r>
          </a:p>
        </p:txBody>
      </p:sp>
    </p:spTree>
    <p:extLst>
      <p:ext uri="{BB962C8B-B14F-4D97-AF65-F5344CB8AC3E}">
        <p14:creationId xmlns:p14="http://schemas.microsoft.com/office/powerpoint/2010/main" val="8707497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a:extLst>
              <a:ext uri="{FF2B5EF4-FFF2-40B4-BE49-F238E27FC236}">
                <a16:creationId xmlns:a16="http://schemas.microsoft.com/office/drawing/2014/main" id="{D4618D3A-486F-DF49-81E6-70DCD5FE1F47}"/>
              </a:ext>
            </a:extLst>
          </p:cNvPr>
          <p:cNvGraphicFramePr/>
          <p:nvPr>
            <p:extLst>
              <p:ext uri="{D42A27DB-BD31-4B8C-83A1-F6EECF244321}">
                <p14:modId xmlns:p14="http://schemas.microsoft.com/office/powerpoint/2010/main" val="256679827"/>
              </p:ext>
            </p:extLst>
          </p:nvPr>
        </p:nvGraphicFramePr>
        <p:xfrm>
          <a:off x="319489" y="989410"/>
          <a:ext cx="8251634" cy="42957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extBox 1">
            <a:extLst>
              <a:ext uri="{FF2B5EF4-FFF2-40B4-BE49-F238E27FC236}">
                <a16:creationId xmlns:a16="http://schemas.microsoft.com/office/drawing/2014/main" id="{AD8A1201-8D03-417E-AF2E-EAE5B3B5055D}"/>
              </a:ext>
            </a:extLst>
          </p:cNvPr>
          <p:cNvSpPr txBox="1"/>
          <p:nvPr/>
        </p:nvSpPr>
        <p:spPr>
          <a:xfrm>
            <a:off x="431239" y="1203527"/>
            <a:ext cx="6021264" cy="584775"/>
          </a:xfrm>
          <a:prstGeom prst="rect">
            <a:avLst/>
          </a:prstGeom>
          <a:noFill/>
        </p:spPr>
        <p:txBody>
          <a:bodyPr wrap="none" rtlCol="0">
            <a:spAutoFit/>
          </a:bodyPr>
          <a:lstStyle/>
          <a:p>
            <a:r>
              <a:rPr lang="en-US" sz="3200"/>
              <a:t>The importance of implementation</a:t>
            </a:r>
          </a:p>
        </p:txBody>
      </p:sp>
    </p:spTree>
    <p:extLst>
      <p:ext uri="{BB962C8B-B14F-4D97-AF65-F5344CB8AC3E}">
        <p14:creationId xmlns:p14="http://schemas.microsoft.com/office/powerpoint/2010/main" val="13893298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1F4D335-2EA7-0443-B9DE-8DE45DC56D13}"/>
              </a:ext>
            </a:extLst>
          </p:cNvPr>
          <p:cNvSpPr>
            <a:spLocks noGrp="1"/>
          </p:cNvSpPr>
          <p:nvPr>
            <p:ph type="title"/>
          </p:nvPr>
        </p:nvSpPr>
        <p:spPr>
          <a:xfrm>
            <a:off x="1242245" y="281806"/>
            <a:ext cx="7039181" cy="1446550"/>
          </a:xfrm>
        </p:spPr>
        <p:txBody>
          <a:bodyPr/>
          <a:lstStyle/>
          <a:p>
            <a:r>
              <a:rPr lang="en-US"/>
              <a:t>Steps for Effective Implementation</a:t>
            </a:r>
          </a:p>
        </p:txBody>
      </p:sp>
      <p:graphicFrame>
        <p:nvGraphicFramePr>
          <p:cNvPr id="4" name="Diagram 3">
            <a:extLst>
              <a:ext uri="{FF2B5EF4-FFF2-40B4-BE49-F238E27FC236}">
                <a16:creationId xmlns:a16="http://schemas.microsoft.com/office/drawing/2014/main" id="{02D37D8F-A767-1F45-89B7-3FC3365AA162}"/>
              </a:ext>
            </a:extLst>
          </p:cNvPr>
          <p:cNvGraphicFramePr/>
          <p:nvPr>
            <p:extLst>
              <p:ext uri="{D42A27DB-BD31-4B8C-83A1-F6EECF244321}">
                <p14:modId xmlns:p14="http://schemas.microsoft.com/office/powerpoint/2010/main" val="1292152312"/>
              </p:ext>
            </p:extLst>
          </p:nvPr>
        </p:nvGraphicFramePr>
        <p:xfrm>
          <a:off x="485777" y="1611939"/>
          <a:ext cx="8204456"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217955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8702E38-F688-44A8-AC59-4C6A6B6A53CE}"/>
              </a:ext>
            </a:extLst>
          </p:cNvPr>
          <p:cNvSpPr>
            <a:spLocks noGrp="1"/>
          </p:cNvSpPr>
          <p:nvPr>
            <p:ph sz="half" idx="1"/>
          </p:nvPr>
        </p:nvSpPr>
        <p:spPr>
          <a:xfrm>
            <a:off x="443344" y="1365401"/>
            <a:ext cx="5193747" cy="4607695"/>
          </a:xfrm>
          <a:prstGeom prst="rect">
            <a:avLst/>
          </a:prstGeom>
        </p:spPr>
        <p:txBody>
          <a:bodyPr vert="horz" lIns="91440" tIns="45720" rIns="91440" bIns="45720" rtlCol="0" anchor="t">
            <a:noAutofit/>
          </a:bodyPr>
          <a:lstStyle/>
          <a:p>
            <a:pPr marL="0" indent="0">
              <a:buNone/>
            </a:pPr>
            <a:r>
              <a:rPr lang="en-US" sz="2800" b="1"/>
              <a:t>Implementation teams are key to</a:t>
            </a:r>
          </a:p>
          <a:p>
            <a:pPr marL="170815" indent="-170815">
              <a:lnSpc>
                <a:spcPct val="120000"/>
              </a:lnSpc>
              <a:buFont typeface="Arial" panose="020B0604020202020204" pitchFamily="34" charset="0"/>
              <a:buChar char="•"/>
            </a:pPr>
            <a:r>
              <a:rPr lang="en-US" sz="2800"/>
              <a:t>Planning how to implement</a:t>
            </a:r>
          </a:p>
          <a:p>
            <a:pPr marL="170815" indent="-170815">
              <a:lnSpc>
                <a:spcPct val="120000"/>
              </a:lnSpc>
              <a:buFont typeface="Arial" panose="020B0604020202020204" pitchFamily="34" charset="0"/>
              <a:buChar char="•"/>
            </a:pPr>
            <a:r>
              <a:rPr lang="en-US" sz="2800"/>
              <a:t>Strategizing how to overcome barriers</a:t>
            </a:r>
          </a:p>
          <a:p>
            <a:pPr marL="170815" indent="-170815">
              <a:lnSpc>
                <a:spcPct val="120000"/>
              </a:lnSpc>
              <a:buFont typeface="Arial" panose="020B0604020202020204" pitchFamily="34" charset="0"/>
              <a:buChar char="•"/>
            </a:pPr>
            <a:r>
              <a:rPr lang="en-US" sz="2800"/>
              <a:t>Generating support for the EBI</a:t>
            </a:r>
          </a:p>
          <a:p>
            <a:pPr marL="170815" indent="-170815">
              <a:lnSpc>
                <a:spcPct val="120000"/>
              </a:lnSpc>
              <a:buFont typeface="Arial" panose="020B0604020202020204" pitchFamily="34" charset="0"/>
              <a:buChar char="•"/>
            </a:pPr>
            <a:r>
              <a:rPr lang="en-US" sz="2800"/>
              <a:t>Monitoring and improving implementation over time</a:t>
            </a:r>
          </a:p>
        </p:txBody>
      </p:sp>
      <p:pic>
        <p:nvPicPr>
          <p:cNvPr id="4" name="Picture 3">
            <a:extLst>
              <a:ext uri="{FF2B5EF4-FFF2-40B4-BE49-F238E27FC236}">
                <a16:creationId xmlns:a16="http://schemas.microsoft.com/office/drawing/2014/main" id="{0E2C81E6-1305-485C-B8BF-23275FA84751}"/>
              </a:ext>
            </a:extLst>
          </p:cNvPr>
          <p:cNvPicPr>
            <a:picLocks noChangeAspect="1"/>
          </p:cNvPicPr>
          <p:nvPr/>
        </p:nvPicPr>
        <p:blipFill rotWithShape="1">
          <a:blip r:embed="rId2">
            <a:extLst>
              <a:ext uri="{28A0092B-C50C-407E-A947-70E740481C1C}">
                <a14:useLocalDpi xmlns:a14="http://schemas.microsoft.com/office/drawing/2010/main" val="0"/>
              </a:ext>
            </a:extLst>
          </a:blip>
          <a:srcRect l="14316" r="19224" b="-3"/>
          <a:stretch/>
        </p:blipFill>
        <p:spPr>
          <a:xfrm>
            <a:off x="5337617" y="2127401"/>
            <a:ext cx="3363039" cy="3365198"/>
          </a:xfrm>
          <a:prstGeom prst="rect">
            <a:avLst/>
          </a:prstGeom>
          <a:noFill/>
          <a:ln w="127000" cap="sq">
            <a:noFill/>
            <a:miter lim="800000"/>
          </a:ln>
          <a:effectLst>
            <a:outerShdw blurRad="57150" dist="50800" dir="2700000" algn="tl" rotWithShape="0">
              <a:srgbClr val="000000">
                <a:alpha val="40000"/>
              </a:srgbClr>
            </a:outerShdw>
          </a:effectLst>
        </p:spPr>
      </p:pic>
      <p:sp>
        <p:nvSpPr>
          <p:cNvPr id="3" name="Title 2">
            <a:extLst>
              <a:ext uri="{FF2B5EF4-FFF2-40B4-BE49-F238E27FC236}">
                <a16:creationId xmlns:a16="http://schemas.microsoft.com/office/drawing/2014/main" id="{E230B38C-05AF-4DD6-B6E3-58CB724F0DD3}"/>
              </a:ext>
            </a:extLst>
          </p:cNvPr>
          <p:cNvSpPr>
            <a:spLocks noGrp="1"/>
          </p:cNvSpPr>
          <p:nvPr>
            <p:ph type="title"/>
          </p:nvPr>
        </p:nvSpPr>
        <p:spPr>
          <a:xfrm>
            <a:off x="443344" y="597952"/>
            <a:ext cx="9109313" cy="638175"/>
          </a:xfrm>
          <a:prstGeom prst="rect">
            <a:avLst/>
          </a:prstGeom>
        </p:spPr>
        <p:txBody>
          <a:bodyPr anchor="ctr">
            <a:noAutofit/>
          </a:bodyPr>
          <a:lstStyle/>
          <a:p>
            <a:r>
              <a:rPr lang="en-US" sz="4000"/>
              <a:t>1. </a:t>
            </a:r>
            <a:r>
              <a:rPr lang="en-US" sz="3600"/>
              <a:t>Establish an implementation team </a:t>
            </a:r>
          </a:p>
        </p:txBody>
      </p:sp>
    </p:spTree>
    <p:extLst>
      <p:ext uri="{BB962C8B-B14F-4D97-AF65-F5344CB8AC3E}">
        <p14:creationId xmlns:p14="http://schemas.microsoft.com/office/powerpoint/2010/main" val="16067697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CFF1DF92-9A13-4F54-8509-BD48CFAD19C4}"/>
              </a:ext>
            </a:extLst>
          </p:cNvPr>
          <p:cNvGrpSpPr/>
          <p:nvPr/>
        </p:nvGrpSpPr>
        <p:grpSpPr>
          <a:xfrm>
            <a:off x="1083052" y="1808961"/>
            <a:ext cx="7441516" cy="3209847"/>
            <a:chOff x="1083052" y="1808961"/>
            <a:chExt cx="7441516" cy="3209847"/>
          </a:xfrm>
        </p:grpSpPr>
        <p:sp>
          <p:nvSpPr>
            <p:cNvPr id="4" name="Rectangle 3" descr="Meeting">
              <a:extLst>
                <a:ext uri="{FF2B5EF4-FFF2-40B4-BE49-F238E27FC236}">
                  <a16:creationId xmlns:a16="http://schemas.microsoft.com/office/drawing/2014/main" id="{C9401508-9995-4E38-B20C-096805B21A7A}"/>
                </a:ext>
              </a:extLst>
            </p:cNvPr>
            <p:cNvSpPr/>
            <p:nvPr/>
          </p:nvSpPr>
          <p:spPr>
            <a:xfrm>
              <a:off x="3031595" y="1836909"/>
              <a:ext cx="713062" cy="899446"/>
            </a:xfrm>
            <a:prstGeom prst="rect">
              <a:avLst/>
            </a:prstGeom>
            <a: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a:bli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5" name="Freeform: Shape 4">
              <a:extLst>
                <a:ext uri="{FF2B5EF4-FFF2-40B4-BE49-F238E27FC236}">
                  <a16:creationId xmlns:a16="http://schemas.microsoft.com/office/drawing/2014/main" id="{786DB50A-4552-4BD7-9147-A7A88DAB6195}"/>
                </a:ext>
              </a:extLst>
            </p:cNvPr>
            <p:cNvSpPr/>
            <p:nvPr/>
          </p:nvSpPr>
          <p:spPr>
            <a:xfrm>
              <a:off x="1083052" y="2554507"/>
              <a:ext cx="1397149" cy="2408643"/>
            </a:xfrm>
            <a:custGeom>
              <a:avLst/>
              <a:gdLst>
                <a:gd name="connsiteX0" fmla="*/ 0 w 1397149"/>
                <a:gd name="connsiteY0" fmla="*/ 0 h 2408643"/>
                <a:gd name="connsiteX1" fmla="*/ 1397149 w 1397149"/>
                <a:gd name="connsiteY1" fmla="*/ 0 h 2408643"/>
                <a:gd name="connsiteX2" fmla="*/ 1397149 w 1397149"/>
                <a:gd name="connsiteY2" fmla="*/ 2408643 h 2408643"/>
                <a:gd name="connsiteX3" fmla="*/ 0 w 1397149"/>
                <a:gd name="connsiteY3" fmla="*/ 2408643 h 2408643"/>
                <a:gd name="connsiteX4" fmla="*/ 0 w 1397149"/>
                <a:gd name="connsiteY4" fmla="*/ 0 h 24086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7149" h="2408643">
                  <a:moveTo>
                    <a:pt x="0" y="0"/>
                  </a:moveTo>
                  <a:lnTo>
                    <a:pt x="1397149" y="0"/>
                  </a:lnTo>
                  <a:lnTo>
                    <a:pt x="1397149" y="2408643"/>
                  </a:lnTo>
                  <a:lnTo>
                    <a:pt x="0" y="2408643"/>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0" lvl="0" indent="0" algn="l" defTabSz="1066800">
                <a:lnSpc>
                  <a:spcPct val="100000"/>
                </a:lnSpc>
                <a:spcBef>
                  <a:spcPct val="0"/>
                </a:spcBef>
                <a:spcAft>
                  <a:spcPct val="35000"/>
                </a:spcAft>
                <a:buNone/>
                <a:defRPr b="1"/>
              </a:pPr>
              <a:r>
                <a:rPr lang="en-US" sz="2800" b="1" kern="1200"/>
                <a:t>Decide who will convene the team</a:t>
              </a:r>
            </a:p>
          </p:txBody>
        </p:sp>
        <p:sp>
          <p:nvSpPr>
            <p:cNvPr id="7" name="Rectangle 6">
              <a:extLst>
                <a:ext uri="{FF2B5EF4-FFF2-40B4-BE49-F238E27FC236}">
                  <a16:creationId xmlns:a16="http://schemas.microsoft.com/office/drawing/2014/main" id="{EC0BF3F7-EF25-4F8E-A29A-44288526D3FD}"/>
                </a:ext>
              </a:extLst>
            </p:cNvPr>
            <p:cNvSpPr/>
            <p:nvPr/>
          </p:nvSpPr>
          <p:spPr>
            <a:xfrm>
              <a:off x="1083052" y="5018728"/>
              <a:ext cx="1397149" cy="8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8" name="Rectangle 7" descr="Doctor">
              <a:extLst>
                <a:ext uri="{FF2B5EF4-FFF2-40B4-BE49-F238E27FC236}">
                  <a16:creationId xmlns:a16="http://schemas.microsoft.com/office/drawing/2014/main" id="{0CB524D8-0E51-447D-8FE9-2ECE6E9DB277}"/>
                </a:ext>
              </a:extLst>
            </p:cNvPr>
            <p:cNvSpPr/>
            <p:nvPr/>
          </p:nvSpPr>
          <p:spPr>
            <a:xfrm>
              <a:off x="1171880" y="1808961"/>
              <a:ext cx="713061" cy="745546"/>
            </a:xfrm>
            <a:prstGeom prst="rect">
              <a:avLst/>
            </a:prstGeom>
            <a: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a:bli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9" name="Freeform: Shape 8">
              <a:extLst>
                <a:ext uri="{FF2B5EF4-FFF2-40B4-BE49-F238E27FC236}">
                  <a16:creationId xmlns:a16="http://schemas.microsoft.com/office/drawing/2014/main" id="{04C4341C-21A0-4BFB-AA22-F28AA4F7973A}"/>
                </a:ext>
              </a:extLst>
            </p:cNvPr>
            <p:cNvSpPr/>
            <p:nvPr/>
          </p:nvSpPr>
          <p:spPr>
            <a:xfrm>
              <a:off x="2889805" y="2582455"/>
              <a:ext cx="1441798" cy="2408643"/>
            </a:xfrm>
            <a:custGeom>
              <a:avLst/>
              <a:gdLst>
                <a:gd name="connsiteX0" fmla="*/ 0 w 1397149"/>
                <a:gd name="connsiteY0" fmla="*/ 0 h 2408643"/>
                <a:gd name="connsiteX1" fmla="*/ 1397149 w 1397149"/>
                <a:gd name="connsiteY1" fmla="*/ 0 h 2408643"/>
                <a:gd name="connsiteX2" fmla="*/ 1397149 w 1397149"/>
                <a:gd name="connsiteY2" fmla="*/ 2408643 h 2408643"/>
                <a:gd name="connsiteX3" fmla="*/ 0 w 1397149"/>
                <a:gd name="connsiteY3" fmla="*/ 2408643 h 2408643"/>
                <a:gd name="connsiteX4" fmla="*/ 0 w 1397149"/>
                <a:gd name="connsiteY4" fmla="*/ 0 h 24086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7149" h="2408643">
                  <a:moveTo>
                    <a:pt x="0" y="0"/>
                  </a:moveTo>
                  <a:lnTo>
                    <a:pt x="1397149" y="0"/>
                  </a:lnTo>
                  <a:lnTo>
                    <a:pt x="1397149" y="2408643"/>
                  </a:lnTo>
                  <a:lnTo>
                    <a:pt x="0" y="2408643"/>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0" lvl="0" indent="0" algn="l" defTabSz="1066800">
                <a:lnSpc>
                  <a:spcPct val="100000"/>
                </a:lnSpc>
                <a:spcBef>
                  <a:spcPct val="0"/>
                </a:spcBef>
                <a:spcAft>
                  <a:spcPct val="35000"/>
                </a:spcAft>
                <a:buNone/>
                <a:defRPr b="1"/>
              </a:pPr>
              <a:r>
                <a:rPr lang="en-US" sz="2800" b="1" kern="1200"/>
                <a:t>Identify who will be on the team</a:t>
              </a:r>
            </a:p>
          </p:txBody>
        </p:sp>
        <p:sp>
          <p:nvSpPr>
            <p:cNvPr id="10" name="Freeform: Shape 9">
              <a:extLst>
                <a:ext uri="{FF2B5EF4-FFF2-40B4-BE49-F238E27FC236}">
                  <a16:creationId xmlns:a16="http://schemas.microsoft.com/office/drawing/2014/main" id="{7E844A51-9243-4F68-8764-96BA1F852A5E}"/>
                </a:ext>
              </a:extLst>
            </p:cNvPr>
            <p:cNvSpPr/>
            <p:nvPr/>
          </p:nvSpPr>
          <p:spPr>
            <a:xfrm>
              <a:off x="2882191" y="4956206"/>
              <a:ext cx="1397149" cy="80"/>
            </a:xfrm>
            <a:custGeom>
              <a:avLst/>
              <a:gdLst>
                <a:gd name="connsiteX0" fmla="*/ 0 w 10000"/>
                <a:gd name="connsiteY0" fmla="*/ 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0" y="0"/>
                  </a:moveTo>
                  <a:lnTo>
                    <a:pt x="10000" y="0"/>
                  </a:lnTo>
                  <a:lnTo>
                    <a:pt x="10000" y="10000"/>
                  </a:lnTo>
                  <a:lnTo>
                    <a:pt x="0" y="1000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0" lvl="0" indent="0" algn="l" defTabSz="755650">
                <a:lnSpc>
                  <a:spcPct val="100000"/>
                </a:lnSpc>
                <a:spcBef>
                  <a:spcPct val="0"/>
                </a:spcBef>
                <a:spcAft>
                  <a:spcPct val="35000"/>
                </a:spcAft>
                <a:buFont typeface="Arial" panose="020B0604020202020204" pitchFamily="34" charset="0"/>
                <a:buNone/>
              </a:pPr>
              <a:endParaRPr lang="en-US" sz="2800" kern="1200"/>
            </a:p>
          </p:txBody>
        </p:sp>
        <p:sp>
          <p:nvSpPr>
            <p:cNvPr id="11" name="Rectangle 10" descr="Handshake">
              <a:extLst>
                <a:ext uri="{FF2B5EF4-FFF2-40B4-BE49-F238E27FC236}">
                  <a16:creationId xmlns:a16="http://schemas.microsoft.com/office/drawing/2014/main" id="{10D88B0C-1997-4725-B008-802746E26C19}"/>
                </a:ext>
              </a:extLst>
            </p:cNvPr>
            <p:cNvSpPr/>
            <p:nvPr/>
          </p:nvSpPr>
          <p:spPr>
            <a:xfrm>
              <a:off x="5121726" y="1840242"/>
              <a:ext cx="713062" cy="745546"/>
            </a:xfrm>
            <a:prstGeom prst="rect">
              <a:avLst/>
            </a:prstGeom>
            <a: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a:bli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2" name="Freeform: Shape 11">
              <a:extLst>
                <a:ext uri="{FF2B5EF4-FFF2-40B4-BE49-F238E27FC236}">
                  <a16:creationId xmlns:a16="http://schemas.microsoft.com/office/drawing/2014/main" id="{970E2942-D186-49F9-B0A5-9107A6A2C7B8}"/>
                </a:ext>
              </a:extLst>
            </p:cNvPr>
            <p:cNvSpPr/>
            <p:nvPr/>
          </p:nvSpPr>
          <p:spPr>
            <a:xfrm>
              <a:off x="4684406" y="2536640"/>
              <a:ext cx="1806753" cy="2408643"/>
            </a:xfrm>
            <a:custGeom>
              <a:avLst/>
              <a:gdLst>
                <a:gd name="connsiteX0" fmla="*/ 0 w 1397149"/>
                <a:gd name="connsiteY0" fmla="*/ 0 h 2408643"/>
                <a:gd name="connsiteX1" fmla="*/ 1397149 w 1397149"/>
                <a:gd name="connsiteY1" fmla="*/ 0 h 2408643"/>
                <a:gd name="connsiteX2" fmla="*/ 1397149 w 1397149"/>
                <a:gd name="connsiteY2" fmla="*/ 2408643 h 2408643"/>
                <a:gd name="connsiteX3" fmla="*/ 0 w 1397149"/>
                <a:gd name="connsiteY3" fmla="*/ 2408643 h 2408643"/>
                <a:gd name="connsiteX4" fmla="*/ 0 w 1397149"/>
                <a:gd name="connsiteY4" fmla="*/ 0 h 24086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7149" h="2408643">
                  <a:moveTo>
                    <a:pt x="0" y="0"/>
                  </a:moveTo>
                  <a:lnTo>
                    <a:pt x="1397149" y="0"/>
                  </a:lnTo>
                  <a:lnTo>
                    <a:pt x="1397149" y="2408643"/>
                  </a:lnTo>
                  <a:lnTo>
                    <a:pt x="0" y="2408643"/>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0" lvl="0" indent="0" algn="l" defTabSz="1066800">
                <a:lnSpc>
                  <a:spcPct val="100000"/>
                </a:lnSpc>
                <a:spcBef>
                  <a:spcPct val="0"/>
                </a:spcBef>
                <a:spcAft>
                  <a:spcPct val="35000"/>
                </a:spcAft>
                <a:buNone/>
                <a:defRPr b="1"/>
              </a:pPr>
              <a:r>
                <a:rPr lang="en-US" sz="2800" b="1" kern="1200"/>
                <a:t>Agree on when the team will meet</a:t>
              </a:r>
            </a:p>
          </p:txBody>
        </p:sp>
        <p:sp>
          <p:nvSpPr>
            <p:cNvPr id="13" name="Rectangle 12">
              <a:extLst>
                <a:ext uri="{FF2B5EF4-FFF2-40B4-BE49-F238E27FC236}">
                  <a16:creationId xmlns:a16="http://schemas.microsoft.com/office/drawing/2014/main" id="{0B1E2B7A-5DF7-449A-9F5B-39487E974D7C}"/>
                </a:ext>
              </a:extLst>
            </p:cNvPr>
            <p:cNvSpPr/>
            <p:nvPr/>
          </p:nvSpPr>
          <p:spPr>
            <a:xfrm>
              <a:off x="4684406" y="5000861"/>
              <a:ext cx="1397149" cy="8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4" name="Rectangle 13" descr="Check List">
              <a:extLst>
                <a:ext uri="{FF2B5EF4-FFF2-40B4-BE49-F238E27FC236}">
                  <a16:creationId xmlns:a16="http://schemas.microsoft.com/office/drawing/2014/main" id="{DB5B3EE5-9AE6-4D8C-A8A4-2F8AA0861631}"/>
                </a:ext>
              </a:extLst>
            </p:cNvPr>
            <p:cNvSpPr/>
            <p:nvPr/>
          </p:nvSpPr>
          <p:spPr>
            <a:xfrm>
              <a:off x="7030349" y="1836909"/>
              <a:ext cx="819206" cy="636755"/>
            </a:xfrm>
            <a:prstGeom prst="rect">
              <a:avLst/>
            </a:prstGeom>
            <a: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a:bli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5" name="Freeform: Shape 14">
              <a:extLst>
                <a:ext uri="{FF2B5EF4-FFF2-40B4-BE49-F238E27FC236}">
                  <a16:creationId xmlns:a16="http://schemas.microsoft.com/office/drawing/2014/main" id="{1E8D71A9-8C78-4878-918D-B62776680818}"/>
                </a:ext>
              </a:extLst>
            </p:cNvPr>
            <p:cNvSpPr/>
            <p:nvPr/>
          </p:nvSpPr>
          <p:spPr>
            <a:xfrm>
              <a:off x="6491159" y="2501453"/>
              <a:ext cx="2033409" cy="2408643"/>
            </a:xfrm>
            <a:custGeom>
              <a:avLst/>
              <a:gdLst>
                <a:gd name="connsiteX0" fmla="*/ 0 w 1397149"/>
                <a:gd name="connsiteY0" fmla="*/ 0 h 2408643"/>
                <a:gd name="connsiteX1" fmla="*/ 1397149 w 1397149"/>
                <a:gd name="connsiteY1" fmla="*/ 0 h 2408643"/>
                <a:gd name="connsiteX2" fmla="*/ 1397149 w 1397149"/>
                <a:gd name="connsiteY2" fmla="*/ 2408643 h 2408643"/>
                <a:gd name="connsiteX3" fmla="*/ 0 w 1397149"/>
                <a:gd name="connsiteY3" fmla="*/ 2408643 h 2408643"/>
                <a:gd name="connsiteX4" fmla="*/ 0 w 1397149"/>
                <a:gd name="connsiteY4" fmla="*/ 0 h 24086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7149" h="2408643">
                  <a:moveTo>
                    <a:pt x="0" y="0"/>
                  </a:moveTo>
                  <a:lnTo>
                    <a:pt x="1397149" y="0"/>
                  </a:lnTo>
                  <a:lnTo>
                    <a:pt x="1397149" y="2408643"/>
                  </a:lnTo>
                  <a:lnTo>
                    <a:pt x="0" y="2408643"/>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0" lvl="0" indent="0" algn="l" defTabSz="1066800">
                <a:lnSpc>
                  <a:spcPct val="100000"/>
                </a:lnSpc>
                <a:spcBef>
                  <a:spcPct val="0"/>
                </a:spcBef>
                <a:spcAft>
                  <a:spcPct val="35000"/>
                </a:spcAft>
                <a:buNone/>
                <a:defRPr b="1"/>
              </a:pPr>
              <a:r>
                <a:rPr lang="en-US" sz="2800"/>
                <a:t>R</a:t>
              </a:r>
              <a:r>
                <a:rPr lang="en-US" sz="2800" kern="1200"/>
                <a:t>ecord team progress and decisions</a:t>
              </a:r>
            </a:p>
          </p:txBody>
        </p:sp>
        <p:sp>
          <p:nvSpPr>
            <p:cNvPr id="16" name="Rectangle 15">
              <a:extLst>
                <a:ext uri="{FF2B5EF4-FFF2-40B4-BE49-F238E27FC236}">
                  <a16:creationId xmlns:a16="http://schemas.microsoft.com/office/drawing/2014/main" id="{58572D29-9651-40E0-B569-606C409BFE6C}"/>
                </a:ext>
              </a:extLst>
            </p:cNvPr>
            <p:cNvSpPr/>
            <p:nvPr/>
          </p:nvSpPr>
          <p:spPr>
            <a:xfrm>
              <a:off x="6491159" y="4965673"/>
              <a:ext cx="1397149" cy="8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grpSp>
      <p:sp>
        <p:nvSpPr>
          <p:cNvPr id="3" name="Title 2">
            <a:extLst>
              <a:ext uri="{FF2B5EF4-FFF2-40B4-BE49-F238E27FC236}">
                <a16:creationId xmlns:a16="http://schemas.microsoft.com/office/drawing/2014/main" id="{03560FAB-7F2E-4DF8-94A0-37A5B2123E90}"/>
              </a:ext>
            </a:extLst>
          </p:cNvPr>
          <p:cNvSpPr>
            <a:spLocks noGrp="1"/>
          </p:cNvSpPr>
          <p:nvPr>
            <p:ph type="title"/>
          </p:nvPr>
        </p:nvSpPr>
        <p:spPr>
          <a:xfrm>
            <a:off x="733927" y="567222"/>
            <a:ext cx="7622602" cy="900247"/>
          </a:xfrm>
        </p:spPr>
        <p:txBody>
          <a:bodyPr>
            <a:noAutofit/>
          </a:bodyPr>
          <a:lstStyle/>
          <a:p>
            <a:pPr algn="ctr"/>
            <a:r>
              <a:rPr lang="en-US" sz="3200" b="1">
                <a:cs typeface="Arial" panose="020B0604020202020204" pitchFamily="34" charset="0"/>
              </a:rPr>
              <a:t>How to establish an implementation team</a:t>
            </a:r>
          </a:p>
        </p:txBody>
      </p:sp>
    </p:spTree>
    <p:extLst>
      <p:ext uri="{BB962C8B-B14F-4D97-AF65-F5344CB8AC3E}">
        <p14:creationId xmlns:p14="http://schemas.microsoft.com/office/powerpoint/2010/main" val="7999363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CPCRN">
  <a:themeElements>
    <a:clrScheme name="Custom 11">
      <a:dk1>
        <a:srgbClr val="000000"/>
      </a:dk1>
      <a:lt1>
        <a:srgbClr val="FFFFFF"/>
      </a:lt1>
      <a:dk2>
        <a:srgbClr val="263E67"/>
      </a:dk2>
      <a:lt2>
        <a:srgbClr val="FFFFFF"/>
      </a:lt2>
      <a:accent1>
        <a:srgbClr val="FBB040"/>
      </a:accent1>
      <a:accent2>
        <a:srgbClr val="253E67"/>
      </a:accent2>
      <a:accent3>
        <a:srgbClr val="C6D6E0"/>
      </a:accent3>
      <a:accent4>
        <a:srgbClr val="489BD5"/>
      </a:accent4>
      <a:accent5>
        <a:srgbClr val="485C7E"/>
      </a:accent5>
      <a:accent6>
        <a:srgbClr val="DCDCDC"/>
      </a:accent6>
      <a:hlink>
        <a:srgbClr val="CBDE69"/>
      </a:hlink>
      <a:folHlink>
        <a:srgbClr val="839240"/>
      </a:folHlink>
    </a:clrScheme>
    <a:fontScheme name="Franklin Gothic">
      <a:majorFont>
        <a:latin typeface="Franklin Gothic Medium" panose="020B0603020102020204"/>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panose="020B0503020102020204"/>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87" id="{65CA0996-0CBA-6F43-AE72-8A271AFFC7B6}" vid="{741996BF-ADA3-454C-A78C-82BE240AC8F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356F0BB23E02AA4BAA6CC6BEBDD02D05" ma:contentTypeVersion="12" ma:contentTypeDescription="Create a new document." ma:contentTypeScope="" ma:versionID="4ff1650ba7b70740eaaa672ba3124d00">
  <xsd:schema xmlns:xsd="http://www.w3.org/2001/XMLSchema" xmlns:xs="http://www.w3.org/2001/XMLSchema" xmlns:p="http://schemas.microsoft.com/office/2006/metadata/properties" xmlns:ns2="9ef97788-9248-4ec8-8b30-860ca9ef0f40" xmlns:ns3="1d5540e0-b3d4-44c4-831a-a4c580b7d45b" targetNamespace="http://schemas.microsoft.com/office/2006/metadata/properties" ma:root="true" ma:fieldsID="6d47365c05190449c5b977bf569d4811" ns2:_="" ns3:_="">
    <xsd:import namespace="9ef97788-9248-4ec8-8b30-860ca9ef0f40"/>
    <xsd:import namespace="1d5540e0-b3d4-44c4-831a-a4c580b7d45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3:SharedWithUsers" minOccurs="0"/>
                <xsd:element ref="ns3:SharedWithDetail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ef97788-9248-4ec8-8b30-860ca9ef0f4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LengthInSeconds" ma:index="19"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1d5540e0-b3d4-44c4-831a-a4c580b7d45b"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2C160920-17CC-407E-B8F3-E9A642B59B55}">
  <ds:schemaRefs>
    <ds:schemaRef ds:uri="http://schemas.microsoft.com/sharepoint/v3/contenttype/forms"/>
  </ds:schemaRefs>
</ds:datastoreItem>
</file>

<file path=customXml/itemProps2.xml><?xml version="1.0" encoding="utf-8"?>
<ds:datastoreItem xmlns:ds="http://schemas.openxmlformats.org/officeDocument/2006/customXml" ds:itemID="{8973D4EC-01C8-401F-A42A-5B2871F1064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ef97788-9248-4ec8-8b30-860ca9ef0f40"/>
    <ds:schemaRef ds:uri="1d5540e0-b3d4-44c4-831a-a4c580b7d45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3D0F521-D904-46DE-B807-03305EAE5541}">
  <ds:schemaRefs>
    <ds:schemaRef ds:uri="http://schemas.microsoft.com/office/2006/metadata/properties"/>
    <ds:schemaRef ds:uri="9ef97788-9248-4ec8-8b30-860ca9ef0f40"/>
    <ds:schemaRef ds:uri="http://purl.org/dc/terms/"/>
    <ds:schemaRef ds:uri="1d5540e0-b3d4-44c4-831a-a4c580b7d45b"/>
    <ds:schemaRef ds:uri="http://schemas.microsoft.com/office/2006/documentManagement/types"/>
    <ds:schemaRef ds:uri="http://schemas.microsoft.com/office/infopath/2007/PartnerControls"/>
    <ds:schemaRef ds:uri="http://purl.org/dc/elements/1.1/"/>
    <ds:schemaRef ds:uri="http://schemas.openxmlformats.org/package/2006/metadata/core-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4</TotalTime>
  <Words>1865</Words>
  <Application>Microsoft Office PowerPoint</Application>
  <PresentationFormat>On-screen Show (4:3)</PresentationFormat>
  <Paragraphs>334</Paragraphs>
  <Slides>42</Slides>
  <Notes>12</Notes>
  <HiddenSlides>0</HiddenSlides>
  <MMClips>0</MMClips>
  <ScaleCrop>false</ScaleCrop>
  <HeadingPairs>
    <vt:vector size="4" baseType="variant">
      <vt:variant>
        <vt:lpstr>Theme</vt:lpstr>
      </vt:variant>
      <vt:variant>
        <vt:i4>1</vt:i4>
      </vt:variant>
      <vt:variant>
        <vt:lpstr>Slide Titles</vt:lpstr>
      </vt:variant>
      <vt:variant>
        <vt:i4>42</vt:i4>
      </vt:variant>
    </vt:vector>
  </HeadingPairs>
  <TitlesOfParts>
    <vt:vector size="43" baseType="lpstr">
      <vt:lpstr>CPCRN</vt:lpstr>
      <vt:lpstr>PUTTING PUBLIC HEALTH EVIDENCE IN ACTION</vt:lpstr>
      <vt:lpstr>PowerPoint Presentation</vt:lpstr>
      <vt:lpstr>Objectives</vt:lpstr>
      <vt:lpstr>Definition of implementation</vt:lpstr>
      <vt:lpstr>Why implementation is important </vt:lpstr>
      <vt:lpstr>PowerPoint Presentation</vt:lpstr>
      <vt:lpstr>Steps for Effective Implementation</vt:lpstr>
      <vt:lpstr>1. Establish an implementation team </vt:lpstr>
      <vt:lpstr>How to establish an implementation team</vt:lpstr>
      <vt:lpstr>PowerPoint Presentation</vt:lpstr>
      <vt:lpstr>Aim Statement and Measurable Objectives</vt:lpstr>
      <vt:lpstr> Team Members for Flu-FIT Program</vt:lpstr>
      <vt:lpstr>PowerPoint Presentation</vt:lpstr>
      <vt:lpstr>Steps for Effective Implementation</vt:lpstr>
      <vt:lpstr>To assess readiness</vt:lpstr>
      <vt:lpstr>Complete an  organizational readiness checklist (Handout #2) </vt:lpstr>
      <vt:lpstr>Gaps in readiness for Flu FIT Program Implementation</vt:lpstr>
      <vt:lpstr>Steps for Effective Implementation</vt:lpstr>
      <vt:lpstr>Implementation strategies are</vt:lpstr>
      <vt:lpstr>Examples of implementation strategies</vt:lpstr>
      <vt:lpstr>Selecting strategies to address gaps in readiness for Flu/FIT Program Implementation</vt:lpstr>
      <vt:lpstr>Steps for Effective Implementation</vt:lpstr>
      <vt:lpstr>To identify the tasks to include in the implementation plan</vt:lpstr>
      <vt:lpstr>To create an implementation plan</vt:lpstr>
      <vt:lpstr>Partial Implementation Plan: Flu FIT</vt:lpstr>
      <vt:lpstr>Steps for Effective Implementation</vt:lpstr>
      <vt:lpstr>PowerPoint Presentation</vt:lpstr>
      <vt:lpstr>PowerPoint Presentation</vt:lpstr>
      <vt:lpstr>PowerPoint Presentation</vt:lpstr>
      <vt:lpstr>Rapid Cycles of Change</vt:lpstr>
      <vt:lpstr>PDSA Cycles During Pre-implementation</vt:lpstr>
      <vt:lpstr>PowerPoint Presentation</vt:lpstr>
      <vt:lpstr>PDSA Cycles During Implementation &amp; Maintenance</vt:lpstr>
      <vt:lpstr>Possible causes of implementation gaps</vt:lpstr>
      <vt:lpstr>Activity</vt:lpstr>
      <vt:lpstr>Examples of potential barriers</vt:lpstr>
      <vt:lpstr>The list of implementation strategies may suggest ways to overcome barriers </vt:lpstr>
      <vt:lpstr>Steps for Effective Implementation</vt:lpstr>
      <vt:lpstr>   Communicate with key stakeholders</vt:lpstr>
      <vt:lpstr>Who are the key stakeholders for your Flu-FIT Program?  </vt:lpstr>
      <vt:lpstr>What strategies might you use to communicate with these stakeholders?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Putting Public Health Evidence in Action to Prevent and Control Cancer</dc:title>
  <dc:creator>Mary Wangen</dc:creator>
  <cp:lastModifiedBy>Mary Wangen</cp:lastModifiedBy>
  <cp:revision>141</cp:revision>
  <dcterms:created xsi:type="dcterms:W3CDTF">2021-02-01T15:45:37Z</dcterms:created>
  <dcterms:modified xsi:type="dcterms:W3CDTF">2021-06-24T13:16:15Z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0x010100356F0BB23E02AA4BAA6CC6BEBDD02D05</vt:lpwstr>
  </property>
</Properties>
</file>